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125" d="100"/>
          <a:sy n="125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96484"/>
            <a:ext cx="7649607" cy="318346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802717"/>
            <a:ext cx="6749654" cy="220768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27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14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86834"/>
            <a:ext cx="19405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86834"/>
            <a:ext cx="570908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07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97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79653"/>
            <a:ext cx="7762102" cy="380364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119286"/>
            <a:ext cx="7762102" cy="200024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63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434167"/>
            <a:ext cx="382480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434167"/>
            <a:ext cx="3824804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43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86836"/>
            <a:ext cx="7762102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41551"/>
            <a:ext cx="3807226" cy="10985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340100"/>
            <a:ext cx="38072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41551"/>
            <a:ext cx="3825976" cy="1098549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340100"/>
            <a:ext cx="38259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602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0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875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09600"/>
            <a:ext cx="2902585" cy="21336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16569"/>
            <a:ext cx="4556016" cy="649816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743200"/>
            <a:ext cx="2902585" cy="508211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3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09600"/>
            <a:ext cx="2902585" cy="21336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16569"/>
            <a:ext cx="4556016" cy="649816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743200"/>
            <a:ext cx="2902585" cy="508211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30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86836"/>
            <a:ext cx="7762102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434167"/>
            <a:ext cx="7762102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475136"/>
            <a:ext cx="202489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01A9-D5ED-4DE2-9EBD-706BE1F5A17D}" type="datetimeFigureOut">
              <a:rPr lang="fr-CA" smtClean="0"/>
              <a:t>2022-01-07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475136"/>
            <a:ext cx="303734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475136"/>
            <a:ext cx="202489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D09C-E8A5-419D-84E7-3AA9D997056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89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67BAFD-B626-41C8-9A3A-332E384F66BF}"/>
              </a:ext>
            </a:extLst>
          </p:cNvPr>
          <p:cNvGrpSpPr/>
          <p:nvPr/>
        </p:nvGrpSpPr>
        <p:grpSpPr>
          <a:xfrm>
            <a:off x="860817" y="204790"/>
            <a:ext cx="3358548" cy="276999"/>
            <a:chOff x="2208457" y="261938"/>
            <a:chExt cx="2745070" cy="1746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E64FFA-3C1D-4936-B3ED-6A8F9D56FED9}"/>
                </a:ext>
              </a:extLst>
            </p:cNvPr>
            <p:cNvSpPr txBox="1"/>
            <p:nvPr/>
          </p:nvSpPr>
          <p:spPr>
            <a:xfrm>
              <a:off x="2208457" y="261938"/>
              <a:ext cx="661912" cy="174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spc="100" dirty="0">
                  <a:latin typeface="Barlow Condensed" panose="00000506000000000000" pitchFamily="2" charset="0"/>
                </a:rPr>
                <a:t>BEGINNER</a:t>
              </a:r>
              <a:endParaRPr lang="fr-CA" sz="1200" spc="100" dirty="0">
                <a:latin typeface="Barlow Condensed" panose="00000506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55BAF3-6249-40A0-90CC-4E17EA749381}"/>
                </a:ext>
              </a:extLst>
            </p:cNvPr>
            <p:cNvSpPr txBox="1"/>
            <p:nvPr/>
          </p:nvSpPr>
          <p:spPr>
            <a:xfrm>
              <a:off x="3166449" y="261938"/>
              <a:ext cx="893816" cy="174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spc="100" dirty="0">
                  <a:latin typeface="Barlow Condensed" panose="00000506000000000000" pitchFamily="2" charset="0"/>
                </a:rPr>
                <a:t>INTERMEDIATE</a:t>
              </a:r>
              <a:endParaRPr lang="fr-CA" sz="1200" spc="100" dirty="0">
                <a:latin typeface="Barlow Condensed" panose="00000506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C4639B-9897-46F8-9858-C6A27146204C}"/>
                </a:ext>
              </a:extLst>
            </p:cNvPr>
            <p:cNvSpPr txBox="1"/>
            <p:nvPr/>
          </p:nvSpPr>
          <p:spPr>
            <a:xfrm>
              <a:off x="4271963" y="261938"/>
              <a:ext cx="681564" cy="174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spc="100" dirty="0">
                  <a:latin typeface="Barlow Condensed" panose="00000506000000000000" pitchFamily="2" charset="0"/>
                </a:rPr>
                <a:t>ADVANCED</a:t>
              </a:r>
              <a:endParaRPr lang="fr-CA" sz="1200" spc="100" dirty="0">
                <a:latin typeface="Barlow Condensed" panose="00000506000000000000" pitchFamily="2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306160-3E95-4A95-A3C9-826D884431B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5737" y="481787"/>
            <a:ext cx="1" cy="766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5C3DA-6EFE-401C-B13B-2E175C0A0FC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79689" y="481788"/>
            <a:ext cx="1" cy="766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7E62C2-9D4E-4070-9638-E73FD8636B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98593" y="481788"/>
            <a:ext cx="0" cy="766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74F107-D15A-4D92-96FF-128E5C8581A4}"/>
              </a:ext>
            </a:extLst>
          </p:cNvPr>
          <p:cNvCxnSpPr>
            <a:cxnSpLocks/>
          </p:cNvCxnSpPr>
          <p:nvPr/>
        </p:nvCxnSpPr>
        <p:spPr>
          <a:xfrm>
            <a:off x="1918747" y="481786"/>
            <a:ext cx="0" cy="766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899DCA-F3D5-412A-81AC-798ED8E0165B}"/>
              </a:ext>
            </a:extLst>
          </p:cNvPr>
          <p:cNvCxnSpPr>
            <a:cxnSpLocks/>
          </p:cNvCxnSpPr>
          <p:nvPr/>
        </p:nvCxnSpPr>
        <p:spPr>
          <a:xfrm>
            <a:off x="3177273" y="481786"/>
            <a:ext cx="0" cy="766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E6CAC-A6A7-404D-A25A-E94C7D694364}"/>
              </a:ext>
            </a:extLst>
          </p:cNvPr>
          <p:cNvSpPr/>
          <p:nvPr/>
        </p:nvSpPr>
        <p:spPr>
          <a:xfrm rot="16200000">
            <a:off x="-1019541" y="6137918"/>
            <a:ext cx="3303736" cy="72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PROGRAMMING</a:t>
            </a:r>
            <a:endParaRPr lang="fr-CA" sz="2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8DF57-37A8-49DB-8BB3-BE2561E60DA9}"/>
              </a:ext>
            </a:extLst>
          </p:cNvPr>
          <p:cNvSpPr/>
          <p:nvPr/>
        </p:nvSpPr>
        <p:spPr>
          <a:xfrm rot="16200000">
            <a:off x="-384806" y="3468916"/>
            <a:ext cx="2034266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ELECTRICAL DESIGN</a:t>
            </a:r>
            <a:endParaRPr lang="fr-CA" sz="2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8E0809-4279-49B2-84DA-6D2AC1C591AB}"/>
              </a:ext>
            </a:extLst>
          </p:cNvPr>
          <p:cNvSpPr/>
          <p:nvPr/>
        </p:nvSpPr>
        <p:spPr>
          <a:xfrm rot="16200000">
            <a:off x="-510540" y="1308916"/>
            <a:ext cx="2285733" cy="72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MECHANICAL DESIGN</a:t>
            </a:r>
            <a:endParaRPr lang="fr-CA" sz="2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21871-70EC-47FE-BB72-BB8775FD8D27}"/>
              </a:ext>
            </a:extLst>
          </p:cNvPr>
          <p:cNvSpPr txBox="1"/>
          <p:nvPr/>
        </p:nvSpPr>
        <p:spPr>
          <a:xfrm>
            <a:off x="3958020" y="526049"/>
            <a:ext cx="4980240" cy="76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spc="100" dirty="0">
                <a:latin typeface="Barlow Condensed" panose="00000506000000000000" pitchFamily="2" charset="0"/>
              </a:rPr>
              <a:t>CAD with CATIA (and </a:t>
            </a:r>
            <a:r>
              <a:rPr lang="en-CA" sz="1600" spc="100" dirty="0" err="1">
                <a:latin typeface="Barlow Condensed" panose="00000506000000000000" pitchFamily="2" charset="0"/>
              </a:rPr>
              <a:t>Solidworks</a:t>
            </a:r>
            <a:r>
              <a:rPr lang="en-CA" sz="1600" spc="100" dirty="0">
                <a:latin typeface="Barlow Condensed" panose="00000506000000000000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Machining and manufacturing processes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3D printing and rapid prototyping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CNC programming (g-code) with CATIA and others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Systems integration (making things fit together)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Circuit design for various low-power applications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PCB design using Autodesk Eagle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Understanding electrical components specifications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Understanding electrical schematics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C/C++ (microcontrollers, multithreading, basic OOP)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Python (DAQ, DSP, data analysis using </a:t>
            </a:r>
            <a:r>
              <a:rPr lang="en-CA" sz="1600" spc="100" dirty="0" err="1">
                <a:latin typeface="Barlow Condensed" panose="00000506000000000000" pitchFamily="2" charset="0"/>
              </a:rPr>
              <a:t>Numpy</a:t>
            </a:r>
            <a:r>
              <a:rPr lang="en-CA" sz="1600" spc="100" dirty="0">
                <a:latin typeface="Barlow Condensed" panose="00000506000000000000" pitchFamily="2" charset="0"/>
              </a:rPr>
              <a:t>/SciPy, etc.)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Bash &amp; Linux (Raspberry Pi)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GIT (</a:t>
            </a:r>
            <a:r>
              <a:rPr lang="en-CA" sz="1600" spc="100" dirty="0" err="1">
                <a:latin typeface="Barlow Condensed" panose="00000506000000000000" pitchFamily="2" charset="0"/>
              </a:rPr>
              <a:t>Github</a:t>
            </a:r>
            <a:r>
              <a:rPr lang="en-CA" sz="1600" spc="100" dirty="0">
                <a:latin typeface="Barlow Condensed" panose="00000506000000000000" pitchFamily="2" charset="0"/>
              </a:rPr>
              <a:t>, </a:t>
            </a:r>
            <a:r>
              <a:rPr lang="en-CA" sz="1600" spc="100" dirty="0" err="1">
                <a:latin typeface="Barlow Condensed" panose="00000506000000000000" pitchFamily="2" charset="0"/>
              </a:rPr>
              <a:t>Gitlabs</a:t>
            </a:r>
            <a:r>
              <a:rPr lang="en-CA" sz="1600" spc="100" dirty="0">
                <a:latin typeface="Barlow Condensed" panose="00000506000000000000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Java (OOP, GUI using JavaFX)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HTML/CSS (front-end design)</a:t>
            </a:r>
          </a:p>
          <a:p>
            <a:pPr>
              <a:lnSpc>
                <a:spcPct val="200000"/>
              </a:lnSpc>
            </a:pPr>
            <a:r>
              <a:rPr lang="en-CA" sz="1600" spc="100" dirty="0">
                <a:latin typeface="Barlow Condensed" panose="00000506000000000000" pitchFamily="2" charset="0"/>
              </a:rPr>
              <a:t>MATLAB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365108E-B822-4A44-A2A9-0D92F74120DE}"/>
              </a:ext>
            </a:extLst>
          </p:cNvPr>
          <p:cNvSpPr/>
          <p:nvPr/>
        </p:nvSpPr>
        <p:spPr>
          <a:xfrm>
            <a:off x="1065151" y="644525"/>
            <a:ext cx="2828667" cy="108000"/>
          </a:xfrm>
          <a:prstGeom prst="roundRect">
            <a:avLst>
              <a:gd name="adj" fmla="val 4607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ED1C7DB-8416-4AC0-A7FD-88C7F2E56F37}"/>
              </a:ext>
            </a:extLst>
          </p:cNvPr>
          <p:cNvSpPr/>
          <p:nvPr/>
        </p:nvSpPr>
        <p:spPr>
          <a:xfrm>
            <a:off x="1065150" y="1126048"/>
            <a:ext cx="2171700" cy="108000"/>
          </a:xfrm>
          <a:prstGeom prst="roundRect">
            <a:avLst>
              <a:gd name="adj" fmla="val 4607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6B9F24-8F1C-4F85-9A45-A4EA98FBFECD}"/>
              </a:ext>
            </a:extLst>
          </p:cNvPr>
          <p:cNvSpPr/>
          <p:nvPr/>
        </p:nvSpPr>
        <p:spPr>
          <a:xfrm>
            <a:off x="1065150" y="1608160"/>
            <a:ext cx="2828667" cy="108000"/>
          </a:xfrm>
          <a:prstGeom prst="roundRect">
            <a:avLst>
              <a:gd name="adj" fmla="val 4607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94F6F95-DDB4-48F6-A549-05859D99C69D}"/>
              </a:ext>
            </a:extLst>
          </p:cNvPr>
          <p:cNvSpPr/>
          <p:nvPr/>
        </p:nvSpPr>
        <p:spPr>
          <a:xfrm>
            <a:off x="1065150" y="2090272"/>
            <a:ext cx="2171700" cy="108000"/>
          </a:xfrm>
          <a:prstGeom prst="roundRect">
            <a:avLst>
              <a:gd name="adj" fmla="val 4607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0E2C13-79AE-42B6-9C14-6B0604E2B941}"/>
              </a:ext>
            </a:extLst>
          </p:cNvPr>
          <p:cNvSpPr/>
          <p:nvPr/>
        </p:nvSpPr>
        <p:spPr>
          <a:xfrm>
            <a:off x="1065150" y="2572384"/>
            <a:ext cx="2828667" cy="108000"/>
          </a:xfrm>
          <a:prstGeom prst="roundRect">
            <a:avLst>
              <a:gd name="adj" fmla="val 4607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129EE-9F80-4D18-A9DB-06A466C85EB4}"/>
              </a:ext>
            </a:extLst>
          </p:cNvPr>
          <p:cNvSpPr/>
          <p:nvPr/>
        </p:nvSpPr>
        <p:spPr>
          <a:xfrm>
            <a:off x="1065150" y="3054496"/>
            <a:ext cx="2171700" cy="108000"/>
          </a:xfrm>
          <a:prstGeom prst="roundRect">
            <a:avLst>
              <a:gd name="adj" fmla="val 460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1FBEFF6-98C8-4135-B016-168C0B6A4D5C}"/>
              </a:ext>
            </a:extLst>
          </p:cNvPr>
          <p:cNvSpPr/>
          <p:nvPr/>
        </p:nvSpPr>
        <p:spPr>
          <a:xfrm>
            <a:off x="1065150" y="3536608"/>
            <a:ext cx="935623" cy="108000"/>
          </a:xfrm>
          <a:prstGeom prst="roundRect">
            <a:avLst>
              <a:gd name="adj" fmla="val 460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C7AF465-20A3-438A-B442-0A349D47CFBE}"/>
              </a:ext>
            </a:extLst>
          </p:cNvPr>
          <p:cNvSpPr/>
          <p:nvPr/>
        </p:nvSpPr>
        <p:spPr>
          <a:xfrm>
            <a:off x="1065150" y="4018720"/>
            <a:ext cx="1592579" cy="108000"/>
          </a:xfrm>
          <a:prstGeom prst="roundRect">
            <a:avLst>
              <a:gd name="adj" fmla="val 460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0D90DE-7E37-4B35-AB5A-32DB4B8BAE65}"/>
              </a:ext>
            </a:extLst>
          </p:cNvPr>
          <p:cNvSpPr/>
          <p:nvPr/>
        </p:nvSpPr>
        <p:spPr>
          <a:xfrm>
            <a:off x="1065150" y="4500832"/>
            <a:ext cx="1596166" cy="108000"/>
          </a:xfrm>
          <a:prstGeom prst="roundRect">
            <a:avLst>
              <a:gd name="adj" fmla="val 4607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31906AC-6AE0-4F2A-87E4-DA1143206983}"/>
              </a:ext>
            </a:extLst>
          </p:cNvPr>
          <p:cNvSpPr/>
          <p:nvPr/>
        </p:nvSpPr>
        <p:spPr>
          <a:xfrm>
            <a:off x="1065150" y="4982944"/>
            <a:ext cx="1596166" cy="108000"/>
          </a:xfrm>
          <a:prstGeom prst="roundRect">
            <a:avLst>
              <a:gd name="adj" fmla="val 460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5D0DE3-054A-4AF5-BDD1-6FB983E0EAC8}"/>
              </a:ext>
            </a:extLst>
          </p:cNvPr>
          <p:cNvSpPr/>
          <p:nvPr/>
        </p:nvSpPr>
        <p:spPr>
          <a:xfrm>
            <a:off x="1065150" y="5465056"/>
            <a:ext cx="2171699" cy="108000"/>
          </a:xfrm>
          <a:prstGeom prst="roundRect">
            <a:avLst>
              <a:gd name="adj" fmla="val 460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A1123D-D94D-42E8-AD6B-C7C98FDEDD1A}"/>
              </a:ext>
            </a:extLst>
          </p:cNvPr>
          <p:cNvSpPr/>
          <p:nvPr/>
        </p:nvSpPr>
        <p:spPr>
          <a:xfrm>
            <a:off x="1065150" y="5947168"/>
            <a:ext cx="432302" cy="108000"/>
          </a:xfrm>
          <a:prstGeom prst="roundRect">
            <a:avLst>
              <a:gd name="adj" fmla="val 460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4EE308-A336-41D6-8211-AF2A372A8557}"/>
              </a:ext>
            </a:extLst>
          </p:cNvPr>
          <p:cNvSpPr/>
          <p:nvPr/>
        </p:nvSpPr>
        <p:spPr>
          <a:xfrm>
            <a:off x="1065150" y="6429280"/>
            <a:ext cx="432302" cy="108000"/>
          </a:xfrm>
          <a:prstGeom prst="roundRect">
            <a:avLst>
              <a:gd name="adj" fmla="val 460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4F71340-3755-46FF-A8C4-2A87BF6EE74A}"/>
              </a:ext>
            </a:extLst>
          </p:cNvPr>
          <p:cNvSpPr/>
          <p:nvPr/>
        </p:nvSpPr>
        <p:spPr>
          <a:xfrm>
            <a:off x="1065150" y="6911392"/>
            <a:ext cx="935100" cy="108000"/>
          </a:xfrm>
          <a:prstGeom prst="roundRect">
            <a:avLst>
              <a:gd name="adj" fmla="val 460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222CF3-2846-4F64-95B8-B627222C0F09}"/>
              </a:ext>
            </a:extLst>
          </p:cNvPr>
          <p:cNvSpPr/>
          <p:nvPr/>
        </p:nvSpPr>
        <p:spPr>
          <a:xfrm>
            <a:off x="1065150" y="7393504"/>
            <a:ext cx="935100" cy="108000"/>
          </a:xfrm>
          <a:prstGeom prst="roundRect">
            <a:avLst>
              <a:gd name="adj" fmla="val 460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F117602-9160-4F3A-81A0-CEE4F2B47511}"/>
              </a:ext>
            </a:extLst>
          </p:cNvPr>
          <p:cNvSpPr/>
          <p:nvPr/>
        </p:nvSpPr>
        <p:spPr>
          <a:xfrm>
            <a:off x="1063356" y="7875616"/>
            <a:ext cx="1596166" cy="108000"/>
          </a:xfrm>
          <a:prstGeom prst="roundRect">
            <a:avLst>
              <a:gd name="adj" fmla="val 460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9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115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Barlow Condensed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Talos</dc:creator>
  <cp:lastModifiedBy>Cristian Talos</cp:lastModifiedBy>
  <cp:revision>31</cp:revision>
  <dcterms:created xsi:type="dcterms:W3CDTF">2022-01-07T19:48:24Z</dcterms:created>
  <dcterms:modified xsi:type="dcterms:W3CDTF">2022-01-07T21:55:04Z</dcterms:modified>
</cp:coreProperties>
</file>