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0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0954B2-7347-46B3-BCDE-2FFAB392BC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623877-CAE8-4A87-BF1E-70EBA4A2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2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Nuxt</a:t>
            </a:r>
            <a:r>
              <a:rPr lang="en-US" dirty="0" smtClean="0"/>
              <a:t> 3 Real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2451"/>
          </a:xfrm>
        </p:spPr>
        <p:txBody>
          <a:bodyPr/>
          <a:lstStyle/>
          <a:p>
            <a:pPr algn="r" rtl="1"/>
            <a:r>
              <a:rPr lang="ar-SY" dirty="0" smtClean="0"/>
              <a:t>الهدف من الكورس ولمن موجه 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1413" y="1593410"/>
            <a:ext cx="9905998" cy="4197791"/>
          </a:xfrm>
        </p:spPr>
        <p:txBody>
          <a:bodyPr>
            <a:normAutofit fontScale="55000" lnSpcReduction="20000"/>
          </a:bodyPr>
          <a:lstStyle/>
          <a:p>
            <a:pPr algn="r" rtl="1"/>
            <a:r>
              <a:rPr lang="ar-SY" sz="2600" b="1" dirty="0" smtClean="0"/>
              <a:t>الهدف من الكورس :</a:t>
            </a:r>
          </a:p>
          <a:p>
            <a:pPr algn="r" rtl="1">
              <a:lnSpc>
                <a:spcPct val="170000"/>
              </a:lnSpc>
            </a:pPr>
            <a:r>
              <a:rPr lang="ar-SY" sz="2600" dirty="0" smtClean="0"/>
              <a:t>اغلب </a:t>
            </a:r>
            <a:r>
              <a:rPr lang="ar-SY" sz="2600" dirty="0" err="1" smtClean="0"/>
              <a:t>الكورسات</a:t>
            </a:r>
            <a:r>
              <a:rPr lang="ar-SY" sz="2600" dirty="0" smtClean="0"/>
              <a:t> المتوفرة على الانترنيت هي عبارة عن </a:t>
            </a:r>
            <a:r>
              <a:rPr lang="ar-SY" sz="2600" dirty="0" err="1" smtClean="0"/>
              <a:t>كورسات</a:t>
            </a:r>
            <a:r>
              <a:rPr lang="ar-SY" sz="2600" dirty="0" smtClean="0"/>
              <a:t> باللغة الإنكليزية وبتقدم شرح عن </a:t>
            </a:r>
            <a:r>
              <a:rPr lang="ar-SY" sz="2600" dirty="0"/>
              <a:t/>
            </a:r>
            <a:br>
              <a:rPr lang="ar-SY" sz="2600" dirty="0"/>
            </a:br>
            <a:r>
              <a:rPr lang="en-US" sz="2600" dirty="0" err="1" smtClean="0"/>
              <a:t>Nuxt</a:t>
            </a:r>
            <a:r>
              <a:rPr lang="en-US" sz="2600" dirty="0" smtClean="0"/>
              <a:t> 3 </a:t>
            </a:r>
            <a:r>
              <a:rPr lang="ar-SY" sz="2600" dirty="0" smtClean="0"/>
              <a:t> والميزات التي تقدمها هذه التقنية ولكن </a:t>
            </a:r>
            <a:r>
              <a:rPr lang="ar-SY" sz="2600" dirty="0" err="1" smtClean="0"/>
              <a:t>لايوجد</a:t>
            </a:r>
            <a:r>
              <a:rPr lang="ar-SY" sz="2600" dirty="0" smtClean="0"/>
              <a:t> مثال واضح يشرح كيفية التعامل معها</a:t>
            </a:r>
            <a:br>
              <a:rPr lang="ar-SY" sz="2600" dirty="0" smtClean="0"/>
            </a:br>
            <a:r>
              <a:rPr lang="ar-SY" sz="2600" dirty="0" smtClean="0"/>
              <a:t>وقد يكون أيضا الكورس المتوفر يعتمد على مكتبات جاهزة او يكون عبارة عن فيديو بتوقيت كبير لا يسمح لأغلب الأشخاص متابعته بشكل كامل لذلك فقد قررت بأن أقوم </a:t>
            </a:r>
            <a:r>
              <a:rPr lang="ar-SY" sz="2600" dirty="0" err="1" smtClean="0"/>
              <a:t>بانشاء</a:t>
            </a:r>
            <a:r>
              <a:rPr lang="ar-SY" sz="2600" dirty="0" smtClean="0"/>
              <a:t> مثال بسيط يجمع فيه اغلب الإمكانيات التي من الممكن </a:t>
            </a:r>
            <a:r>
              <a:rPr lang="ar-SY" sz="2600" dirty="0"/>
              <a:t>ا</a:t>
            </a:r>
            <a:r>
              <a:rPr lang="ar-SY" sz="2600" dirty="0" smtClean="0"/>
              <a:t>ستخدمها بأغلب المشاريع البرمجية وأيضا </a:t>
            </a:r>
            <a:r>
              <a:rPr lang="ar-SY" sz="2600" dirty="0" err="1" smtClean="0"/>
              <a:t>ساعتمد</a:t>
            </a:r>
            <a:r>
              <a:rPr lang="ar-SY" sz="2600" dirty="0" smtClean="0"/>
              <a:t> على كتابة كود حر (أي انشاء </a:t>
            </a:r>
            <a:r>
              <a:rPr lang="en-US" sz="2600" dirty="0" smtClean="0"/>
              <a:t>Authorization</a:t>
            </a:r>
            <a:r>
              <a:rPr lang="ar-SY" sz="2600" dirty="0" smtClean="0"/>
              <a:t> خاص بنا ) وسوف أقوم بتقسيم الكورس لعدة فيديوهات بحيث يكون </a:t>
            </a:r>
            <a:r>
              <a:rPr lang="ar-SY" sz="2600" dirty="0"/>
              <a:t>الشخص </a:t>
            </a:r>
            <a:r>
              <a:rPr lang="ar-SY" sz="2600" dirty="0" smtClean="0"/>
              <a:t>قادر يختار الفيديو يلي </a:t>
            </a:r>
            <a:r>
              <a:rPr lang="ar-SY" sz="2600" dirty="0" err="1" smtClean="0"/>
              <a:t>بيحتاجو</a:t>
            </a:r>
            <a:r>
              <a:rPr lang="ar-SY" sz="2600" dirty="0" smtClean="0"/>
              <a:t> من دون </a:t>
            </a:r>
            <a:r>
              <a:rPr lang="ar-SY" sz="2600" dirty="0" err="1" smtClean="0"/>
              <a:t>حاجتو</a:t>
            </a:r>
            <a:r>
              <a:rPr lang="ar-SY" sz="2600" dirty="0" smtClean="0"/>
              <a:t> لمتابعة كامل الكورس</a:t>
            </a:r>
            <a:endParaRPr lang="en-US" sz="2600" dirty="0" smtClean="0"/>
          </a:p>
          <a:p>
            <a:pPr algn="r" rtl="1">
              <a:lnSpc>
                <a:spcPct val="170000"/>
              </a:lnSpc>
            </a:pPr>
            <a:endParaRPr lang="ar-SY" dirty="0" smtClean="0"/>
          </a:p>
          <a:p>
            <a:pPr algn="r" rtl="1"/>
            <a:endParaRPr lang="ar-SY" dirty="0" smtClean="0"/>
          </a:p>
          <a:p>
            <a:pPr algn="r" rtl="1"/>
            <a:r>
              <a:rPr lang="ar-SY" sz="2600" b="1" dirty="0" smtClean="0"/>
              <a:t>لمن موجه هذا الكورس وما الذي يجب أن يكون لدي من معرفة قبل دخول هذا الكورس :</a:t>
            </a:r>
            <a:endParaRPr lang="en-US" sz="2600" b="1" dirty="0" smtClean="0"/>
          </a:p>
          <a:p>
            <a:pPr algn="r" rtl="1"/>
            <a:r>
              <a:rPr lang="en-US" sz="2600" dirty="0" smtClean="0"/>
              <a:t>Html, </a:t>
            </a:r>
            <a:r>
              <a:rPr lang="en-US" sz="2600" dirty="0" err="1" smtClean="0"/>
              <a:t>css</a:t>
            </a:r>
            <a:r>
              <a:rPr lang="en-US" sz="2600" dirty="0" smtClean="0"/>
              <a:t>,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, </a:t>
            </a:r>
            <a:r>
              <a:rPr lang="en-US" sz="2600" dirty="0" err="1" smtClean="0"/>
              <a:t>vue</a:t>
            </a:r>
            <a:endParaRPr lang="en-US" sz="2600" dirty="0"/>
          </a:p>
          <a:p>
            <a:pPr algn="r" rtl="1"/>
            <a:r>
              <a:rPr lang="en-US" sz="2600" dirty="0" err="1" smtClean="0"/>
              <a:t>Nuxt</a:t>
            </a:r>
            <a:r>
              <a:rPr lang="en-US" sz="2600" dirty="0" smtClean="0"/>
              <a:t> 3</a:t>
            </a:r>
            <a:endParaRPr lang="ar-SY" sz="2600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0970"/>
          </a:xfrm>
        </p:spPr>
        <p:txBody>
          <a:bodyPr/>
          <a:lstStyle/>
          <a:p>
            <a:pPr algn="r" rtl="1"/>
            <a:r>
              <a:rPr lang="ar-SY" dirty="0" smtClean="0"/>
              <a:t>ما هي النقاط التي سنتعلمها في هذا الكورس 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1413" y="1702051"/>
            <a:ext cx="9905998" cy="40891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Login Page</a:t>
            </a:r>
          </a:p>
          <a:p>
            <a:r>
              <a:rPr lang="en-US" dirty="0" smtClean="0"/>
              <a:t>Form </a:t>
            </a:r>
            <a:r>
              <a:rPr lang="en-US" dirty="0" smtClean="0"/>
              <a:t>Validation</a:t>
            </a:r>
            <a:endParaRPr lang="ar-SY" dirty="0" smtClean="0"/>
          </a:p>
          <a:p>
            <a:r>
              <a:rPr lang="en-US" dirty="0" smtClean="0"/>
              <a:t>Dealing with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Dealing with </a:t>
            </a:r>
            <a:r>
              <a:rPr lang="en-US" dirty="0" err="1" smtClean="0"/>
              <a:t>useState</a:t>
            </a:r>
            <a:endParaRPr lang="en-US" dirty="0" smtClean="0"/>
          </a:p>
          <a:p>
            <a:r>
              <a:rPr lang="en-US" dirty="0" smtClean="0"/>
              <a:t>JWT Token Handling</a:t>
            </a:r>
            <a:endParaRPr lang="ar-SY" dirty="0"/>
          </a:p>
          <a:p>
            <a:r>
              <a:rPr lang="en-US" dirty="0"/>
              <a:t>401 unauthorized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Create Custom Plugin file</a:t>
            </a:r>
          </a:p>
          <a:p>
            <a:r>
              <a:rPr lang="en-US" dirty="0" smtClean="0"/>
              <a:t>Protect page with middleware</a:t>
            </a:r>
          </a:p>
          <a:p>
            <a:r>
              <a:rPr lang="en-US" dirty="0" smtClean="0"/>
              <a:t>Load more pagination</a:t>
            </a:r>
          </a:p>
          <a:p>
            <a:r>
              <a:rPr lang="en-US" dirty="0" smtClean="0"/>
              <a:t>Dealing with multi language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شبكة">
  <a:themeElements>
    <a:clrScheme name="شبكة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شبكة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شبكة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TM03457485[[fn=شبكة]]</Template>
  <TotalTime>259</TotalTime>
  <Words>68</Words>
  <Application>Microsoft Office PowerPoint</Application>
  <PresentationFormat>ملء الشاشة</PresentationFormat>
  <Paragraphs>20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Tahoma</vt:lpstr>
      <vt:lpstr>شبكة</vt:lpstr>
      <vt:lpstr>عرض تقديمي في PowerPoint</vt:lpstr>
      <vt:lpstr>Nuxt 3 Real Example</vt:lpstr>
      <vt:lpstr>الهدف من الكورس ولمن موجه :</vt:lpstr>
      <vt:lpstr>ما هي النقاط التي سنتعلمها في هذا الكورس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Nuxt 3 Real Example</dc:title>
  <dc:creator>talal</dc:creator>
  <cp:lastModifiedBy>talal</cp:lastModifiedBy>
  <cp:revision>31</cp:revision>
  <dcterms:created xsi:type="dcterms:W3CDTF">2023-04-04T10:05:07Z</dcterms:created>
  <dcterms:modified xsi:type="dcterms:W3CDTF">2023-04-04T14:52:53Z</dcterms:modified>
</cp:coreProperties>
</file>