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5"/>
  </p:notesMasterIdLst>
  <p:handoutMasterIdLst>
    <p:handoutMasterId r:id="rId76"/>
  </p:handoutMasterIdLst>
  <p:sldIdLst>
    <p:sldId id="256" r:id="rId3"/>
    <p:sldId id="257" r:id="rId4"/>
    <p:sldId id="258" r:id="rId5"/>
    <p:sldId id="259" r:id="rId6"/>
    <p:sldId id="260" r:id="rId7"/>
    <p:sldId id="32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653"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BD7ADDE-531A-4B11-9780-534658395F74}"/>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8CB9D59C-938A-4737-AFC8-7847A77BB76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6C7732CC-C762-465F-BF5E-17BFA6D97A43}"/>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EADA8198-BA4C-42CE-8DBE-75CE3FB1048C}"/>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089EA2DB-A3C5-4B29-9988-B5A7FFD3733E}"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4119811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812196D-9FE0-434B-BEE3-33035D97FB97}"/>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74B603C2-D284-48E5-8097-753335E22706}"/>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895C4AF9-6F90-43D5-81EC-126EAC11C013}"/>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58328F91-F63D-41DB-800E-71669A99AE45}"/>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19C29B9F-EAC8-4438-B26F-62D280BDE3E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853FDD8A-B509-4394-91D4-E004510E416F}"/>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8520BAD7-F5BE-47EF-9932-2784B4933A9A}" type="slidenum">
              <a:t>‹N°›</a:t>
            </a:fld>
            <a:endParaRPr lang="fr-FR"/>
          </a:p>
        </p:txBody>
      </p:sp>
    </p:spTree>
    <p:extLst>
      <p:ext uri="{BB962C8B-B14F-4D97-AF65-F5344CB8AC3E}">
        <p14:creationId xmlns:p14="http://schemas.microsoft.com/office/powerpoint/2010/main" val="2052291713"/>
      </p:ext>
    </p:extLst>
  </p:cSld>
  <p:clrMap bg1="lt1" tx1="dk1" bg2="lt2" tx2="dk2" accent1="accent1" accent2="accent2" accent3="accent3" accent4="accent4" accent5="accent5" accent6="accent6" hlink="hlink" folHlink="folHlink"/>
  <p:notesStyle>
    <a:lvl1pPr marL="216000" marR="0" indent="-21600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5B5AA6A-5AB8-4412-8B32-275C246DC037}"/>
              </a:ext>
            </a:extLst>
          </p:cNvPr>
          <p:cNvSpPr txBox="1">
            <a:spLocks noGrp="1"/>
          </p:cNvSpPr>
          <p:nvPr>
            <p:ph type="sldNum" sz="quarter" idx="5"/>
          </p:nvPr>
        </p:nvSpPr>
        <p:spPr>
          <a:ln/>
        </p:spPr>
        <p:txBody>
          <a:bodyPr lIns="0" tIns="0" rIns="0" bIns="0" anchor="b">
            <a:noAutofit/>
          </a:bodyPr>
          <a:lstStyle/>
          <a:p>
            <a:pPr lvl="0"/>
            <a:fld id="{FA0834FC-BE5E-4225-A3A7-0A23F8711280}" type="slidenum">
              <a:t>1</a:t>
            </a:fld>
            <a:endParaRPr lang="fr-FR"/>
          </a:p>
        </p:txBody>
      </p:sp>
      <p:sp>
        <p:nvSpPr>
          <p:cNvPr id="2" name="Espace réservé de l'image des diapositives 1">
            <a:extLst>
              <a:ext uri="{FF2B5EF4-FFF2-40B4-BE49-F238E27FC236}">
                <a16:creationId xmlns:a16="http://schemas.microsoft.com/office/drawing/2014/main" id="{86C0E9FA-142A-4772-BCAA-27BA1A32B48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03E0EDB-0EF8-4780-812C-F1D0F3EE168C}"/>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3E40A41-05A1-4F1C-821F-F57E4B2FB453}"/>
              </a:ext>
            </a:extLst>
          </p:cNvPr>
          <p:cNvSpPr txBox="1">
            <a:spLocks noGrp="1"/>
          </p:cNvSpPr>
          <p:nvPr>
            <p:ph type="sldNum" sz="quarter" idx="5"/>
          </p:nvPr>
        </p:nvSpPr>
        <p:spPr>
          <a:ln/>
        </p:spPr>
        <p:txBody>
          <a:bodyPr lIns="0" tIns="0" rIns="0" bIns="0" anchor="b">
            <a:noAutofit/>
          </a:bodyPr>
          <a:lstStyle/>
          <a:p>
            <a:pPr lvl="0"/>
            <a:fld id="{B15F6040-2DB6-4824-89A1-11B61D248FAD}" type="slidenum">
              <a:t>11</a:t>
            </a:fld>
            <a:endParaRPr lang="fr-FR"/>
          </a:p>
        </p:txBody>
      </p:sp>
      <p:sp>
        <p:nvSpPr>
          <p:cNvPr id="2" name="Espace réservé de l'image des diapositives 1">
            <a:extLst>
              <a:ext uri="{FF2B5EF4-FFF2-40B4-BE49-F238E27FC236}">
                <a16:creationId xmlns:a16="http://schemas.microsoft.com/office/drawing/2014/main" id="{8214B2BD-D0DC-48BC-A2D5-8A300381AE2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25D7877-8DDA-44E9-9829-BBBAAB153205}"/>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4788E3A-B25C-4A42-B1C7-7CD8D155A70B}"/>
              </a:ext>
            </a:extLst>
          </p:cNvPr>
          <p:cNvSpPr txBox="1">
            <a:spLocks noGrp="1"/>
          </p:cNvSpPr>
          <p:nvPr>
            <p:ph type="sldNum" sz="quarter" idx="5"/>
          </p:nvPr>
        </p:nvSpPr>
        <p:spPr>
          <a:ln/>
        </p:spPr>
        <p:txBody>
          <a:bodyPr lIns="0" tIns="0" rIns="0" bIns="0" anchor="b">
            <a:noAutofit/>
          </a:bodyPr>
          <a:lstStyle/>
          <a:p>
            <a:pPr lvl="0"/>
            <a:fld id="{8D5EFB64-B353-4EEC-945B-9E32F44A3BF8}" type="slidenum">
              <a:t>12</a:t>
            </a:fld>
            <a:endParaRPr lang="fr-FR"/>
          </a:p>
        </p:txBody>
      </p:sp>
      <p:sp>
        <p:nvSpPr>
          <p:cNvPr id="2" name="Espace réservé de l'image des diapositives 1">
            <a:extLst>
              <a:ext uri="{FF2B5EF4-FFF2-40B4-BE49-F238E27FC236}">
                <a16:creationId xmlns:a16="http://schemas.microsoft.com/office/drawing/2014/main" id="{DCD1793C-2F4C-4331-A00B-D0D3815DF39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3727469-01FF-4D9A-95DE-99A3D30D5E7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C42EA0A-1D8D-4FCA-AD3A-622B55B06533}"/>
              </a:ext>
            </a:extLst>
          </p:cNvPr>
          <p:cNvSpPr txBox="1">
            <a:spLocks noGrp="1"/>
          </p:cNvSpPr>
          <p:nvPr>
            <p:ph type="sldNum" sz="quarter" idx="5"/>
          </p:nvPr>
        </p:nvSpPr>
        <p:spPr>
          <a:ln/>
        </p:spPr>
        <p:txBody>
          <a:bodyPr lIns="0" tIns="0" rIns="0" bIns="0" anchor="b">
            <a:noAutofit/>
          </a:bodyPr>
          <a:lstStyle/>
          <a:p>
            <a:pPr lvl="0"/>
            <a:fld id="{EC9D29D8-F737-429E-866B-BA944CEB375B}" type="slidenum">
              <a:t>13</a:t>
            </a:fld>
            <a:endParaRPr lang="fr-FR"/>
          </a:p>
        </p:txBody>
      </p:sp>
      <p:sp>
        <p:nvSpPr>
          <p:cNvPr id="2" name="Espace réservé de l'image des diapositives 1">
            <a:extLst>
              <a:ext uri="{FF2B5EF4-FFF2-40B4-BE49-F238E27FC236}">
                <a16:creationId xmlns:a16="http://schemas.microsoft.com/office/drawing/2014/main" id="{EF0FB085-6C7E-4E94-B2A2-979EE2E2991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A660784-A146-4A77-A861-3A21242D931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1049C91-4FA6-49AF-BD7D-5A8157CD8431}"/>
              </a:ext>
            </a:extLst>
          </p:cNvPr>
          <p:cNvSpPr txBox="1">
            <a:spLocks noGrp="1"/>
          </p:cNvSpPr>
          <p:nvPr>
            <p:ph type="sldNum" sz="quarter" idx="5"/>
          </p:nvPr>
        </p:nvSpPr>
        <p:spPr>
          <a:ln/>
        </p:spPr>
        <p:txBody>
          <a:bodyPr lIns="0" tIns="0" rIns="0" bIns="0" anchor="b">
            <a:noAutofit/>
          </a:bodyPr>
          <a:lstStyle/>
          <a:p>
            <a:pPr lvl="0"/>
            <a:fld id="{E06027E1-009A-477C-B201-A1C8C5AF5BD1}" type="slidenum">
              <a:t>14</a:t>
            </a:fld>
            <a:endParaRPr lang="fr-FR"/>
          </a:p>
        </p:txBody>
      </p:sp>
      <p:sp>
        <p:nvSpPr>
          <p:cNvPr id="2" name="Espace réservé de l'image des diapositives 1">
            <a:extLst>
              <a:ext uri="{FF2B5EF4-FFF2-40B4-BE49-F238E27FC236}">
                <a16:creationId xmlns:a16="http://schemas.microsoft.com/office/drawing/2014/main" id="{1FEDAB32-158A-4134-9744-73A3B64E7A6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60CF303-F624-4D11-A96B-C08DC28D336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EF9C90B-6DD0-4FF6-BDC8-C2AA97977689}"/>
              </a:ext>
            </a:extLst>
          </p:cNvPr>
          <p:cNvSpPr txBox="1">
            <a:spLocks noGrp="1"/>
          </p:cNvSpPr>
          <p:nvPr>
            <p:ph type="sldNum" sz="quarter" idx="5"/>
          </p:nvPr>
        </p:nvSpPr>
        <p:spPr>
          <a:ln/>
        </p:spPr>
        <p:txBody>
          <a:bodyPr lIns="0" tIns="0" rIns="0" bIns="0" anchor="b">
            <a:noAutofit/>
          </a:bodyPr>
          <a:lstStyle/>
          <a:p>
            <a:pPr lvl="0"/>
            <a:fld id="{8E6DEC10-648A-4A4A-944E-04FD105FE81E}" type="slidenum">
              <a:t>15</a:t>
            </a:fld>
            <a:endParaRPr lang="fr-FR"/>
          </a:p>
        </p:txBody>
      </p:sp>
      <p:sp>
        <p:nvSpPr>
          <p:cNvPr id="2" name="Espace réservé de l'image des diapositives 1">
            <a:extLst>
              <a:ext uri="{FF2B5EF4-FFF2-40B4-BE49-F238E27FC236}">
                <a16:creationId xmlns:a16="http://schemas.microsoft.com/office/drawing/2014/main" id="{831B3642-7C80-40BD-AD50-BFB8A083F78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0329E90-AE06-49B3-94DF-87DD34990C0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490EAF-8614-421E-9FCA-A4B62CA7EB1D}"/>
              </a:ext>
            </a:extLst>
          </p:cNvPr>
          <p:cNvSpPr txBox="1">
            <a:spLocks noGrp="1"/>
          </p:cNvSpPr>
          <p:nvPr>
            <p:ph type="sldNum" sz="quarter" idx="5"/>
          </p:nvPr>
        </p:nvSpPr>
        <p:spPr>
          <a:ln/>
        </p:spPr>
        <p:txBody>
          <a:bodyPr lIns="0" tIns="0" rIns="0" bIns="0" anchor="b">
            <a:noAutofit/>
          </a:bodyPr>
          <a:lstStyle/>
          <a:p>
            <a:pPr lvl="0"/>
            <a:fld id="{B8FA4E23-F63B-493E-B7EB-4B1BDF9E954D}" type="slidenum">
              <a:t>16</a:t>
            </a:fld>
            <a:endParaRPr lang="fr-FR"/>
          </a:p>
        </p:txBody>
      </p:sp>
      <p:sp>
        <p:nvSpPr>
          <p:cNvPr id="2" name="Espace réservé de l'image des diapositives 1">
            <a:extLst>
              <a:ext uri="{FF2B5EF4-FFF2-40B4-BE49-F238E27FC236}">
                <a16:creationId xmlns:a16="http://schemas.microsoft.com/office/drawing/2014/main" id="{2B7EC261-F962-403D-8CB9-2B8D1221896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76F22DB-E18D-4D2B-98D5-DD3F7448159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45BB4A5-C0D2-469D-900B-721F595C9884}"/>
              </a:ext>
            </a:extLst>
          </p:cNvPr>
          <p:cNvSpPr txBox="1">
            <a:spLocks noGrp="1"/>
          </p:cNvSpPr>
          <p:nvPr>
            <p:ph type="sldNum" sz="quarter" idx="5"/>
          </p:nvPr>
        </p:nvSpPr>
        <p:spPr>
          <a:ln/>
        </p:spPr>
        <p:txBody>
          <a:bodyPr lIns="0" tIns="0" rIns="0" bIns="0" anchor="b">
            <a:noAutofit/>
          </a:bodyPr>
          <a:lstStyle/>
          <a:p>
            <a:pPr lvl="0"/>
            <a:fld id="{C67E8EB6-A0E4-4016-9A25-1AFB880B28B8}" type="slidenum">
              <a:t>17</a:t>
            </a:fld>
            <a:endParaRPr lang="fr-FR"/>
          </a:p>
        </p:txBody>
      </p:sp>
      <p:sp>
        <p:nvSpPr>
          <p:cNvPr id="2" name="Espace réservé de l'image des diapositives 1">
            <a:extLst>
              <a:ext uri="{FF2B5EF4-FFF2-40B4-BE49-F238E27FC236}">
                <a16:creationId xmlns:a16="http://schemas.microsoft.com/office/drawing/2014/main" id="{6A6D7D59-8F75-4C28-9613-98EAFDCFFB8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B421A48E-6C0F-4153-BDA7-4D9A18DCB7C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BA01984-B7AF-48F8-BA65-DA33AE9811C5}"/>
              </a:ext>
            </a:extLst>
          </p:cNvPr>
          <p:cNvSpPr txBox="1">
            <a:spLocks noGrp="1"/>
          </p:cNvSpPr>
          <p:nvPr>
            <p:ph type="sldNum" sz="quarter" idx="5"/>
          </p:nvPr>
        </p:nvSpPr>
        <p:spPr>
          <a:ln/>
        </p:spPr>
        <p:txBody>
          <a:bodyPr lIns="0" tIns="0" rIns="0" bIns="0" anchor="b">
            <a:noAutofit/>
          </a:bodyPr>
          <a:lstStyle/>
          <a:p>
            <a:pPr lvl="0"/>
            <a:fld id="{1724EA30-D51A-465F-AC86-4EE0AF0B6F81}" type="slidenum">
              <a:t>18</a:t>
            </a:fld>
            <a:endParaRPr lang="fr-FR"/>
          </a:p>
        </p:txBody>
      </p:sp>
      <p:sp>
        <p:nvSpPr>
          <p:cNvPr id="2" name="Espace réservé de l'image des diapositives 1">
            <a:extLst>
              <a:ext uri="{FF2B5EF4-FFF2-40B4-BE49-F238E27FC236}">
                <a16:creationId xmlns:a16="http://schemas.microsoft.com/office/drawing/2014/main" id="{EF216982-D96C-4014-9613-7B3153875C1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02A98A9-3750-4E9C-9859-E2E89AE47D2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684FB06-9454-4888-B6E3-3CB91258B7E3}"/>
              </a:ext>
            </a:extLst>
          </p:cNvPr>
          <p:cNvSpPr txBox="1">
            <a:spLocks noGrp="1"/>
          </p:cNvSpPr>
          <p:nvPr>
            <p:ph type="sldNum" sz="quarter" idx="5"/>
          </p:nvPr>
        </p:nvSpPr>
        <p:spPr>
          <a:ln/>
        </p:spPr>
        <p:txBody>
          <a:bodyPr lIns="0" tIns="0" rIns="0" bIns="0" anchor="b">
            <a:noAutofit/>
          </a:bodyPr>
          <a:lstStyle/>
          <a:p>
            <a:pPr lvl="0"/>
            <a:fld id="{E0C72C5C-2F53-41B9-A5CC-9C58E274ABA5}" type="slidenum">
              <a:t>19</a:t>
            </a:fld>
            <a:endParaRPr lang="fr-FR"/>
          </a:p>
        </p:txBody>
      </p:sp>
      <p:sp>
        <p:nvSpPr>
          <p:cNvPr id="2" name="Espace réservé de l'image des diapositives 1">
            <a:extLst>
              <a:ext uri="{FF2B5EF4-FFF2-40B4-BE49-F238E27FC236}">
                <a16:creationId xmlns:a16="http://schemas.microsoft.com/office/drawing/2014/main" id="{AF9474FD-56F5-4002-91BB-CF4854F6981E}"/>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F520FFF-B7BD-4213-A426-6FA825CCA9C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9F4127D-6665-402E-9456-04B0D0136F86}"/>
              </a:ext>
            </a:extLst>
          </p:cNvPr>
          <p:cNvSpPr txBox="1">
            <a:spLocks noGrp="1"/>
          </p:cNvSpPr>
          <p:nvPr>
            <p:ph type="sldNum" sz="quarter" idx="5"/>
          </p:nvPr>
        </p:nvSpPr>
        <p:spPr>
          <a:ln/>
        </p:spPr>
        <p:txBody>
          <a:bodyPr lIns="0" tIns="0" rIns="0" bIns="0" anchor="b">
            <a:noAutofit/>
          </a:bodyPr>
          <a:lstStyle/>
          <a:p>
            <a:pPr lvl="0"/>
            <a:fld id="{32B8A543-BB49-463D-93CD-14374259B4D0}" type="slidenum">
              <a:t>20</a:t>
            </a:fld>
            <a:endParaRPr lang="fr-FR"/>
          </a:p>
        </p:txBody>
      </p:sp>
      <p:sp>
        <p:nvSpPr>
          <p:cNvPr id="2" name="Espace réservé de l'image des diapositives 1">
            <a:extLst>
              <a:ext uri="{FF2B5EF4-FFF2-40B4-BE49-F238E27FC236}">
                <a16:creationId xmlns:a16="http://schemas.microsoft.com/office/drawing/2014/main" id="{DBC1C8BD-10EA-44CC-A11E-443A2CEA66C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B099248-DC76-4E80-BE4A-F2CAED63771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96923B7-AAAB-4E91-AF2C-0E1E8589DFD2}"/>
              </a:ext>
            </a:extLst>
          </p:cNvPr>
          <p:cNvSpPr txBox="1">
            <a:spLocks noGrp="1"/>
          </p:cNvSpPr>
          <p:nvPr>
            <p:ph type="sldNum" sz="quarter" idx="5"/>
          </p:nvPr>
        </p:nvSpPr>
        <p:spPr>
          <a:ln/>
        </p:spPr>
        <p:txBody>
          <a:bodyPr lIns="0" tIns="0" rIns="0" bIns="0" anchor="b">
            <a:noAutofit/>
          </a:bodyPr>
          <a:lstStyle/>
          <a:p>
            <a:pPr lvl="0"/>
            <a:fld id="{0BBFF4F4-7FC2-45C7-A9C5-AE64C90EF766}" type="slidenum">
              <a:t>2</a:t>
            </a:fld>
            <a:endParaRPr lang="fr-FR"/>
          </a:p>
        </p:txBody>
      </p:sp>
      <p:sp>
        <p:nvSpPr>
          <p:cNvPr id="2" name="Espace réservé de l'image des diapositives 1">
            <a:extLst>
              <a:ext uri="{FF2B5EF4-FFF2-40B4-BE49-F238E27FC236}">
                <a16:creationId xmlns:a16="http://schemas.microsoft.com/office/drawing/2014/main" id="{DABF333F-02EA-45EE-B226-DEA5E978EA8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D583BB5-01EF-4915-AFA1-45F3C5A2AC4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BE09619-7FE0-4ADE-88D2-4D129EAF282B}"/>
              </a:ext>
            </a:extLst>
          </p:cNvPr>
          <p:cNvSpPr txBox="1">
            <a:spLocks noGrp="1"/>
          </p:cNvSpPr>
          <p:nvPr>
            <p:ph type="sldNum" sz="quarter" idx="5"/>
          </p:nvPr>
        </p:nvSpPr>
        <p:spPr>
          <a:ln/>
        </p:spPr>
        <p:txBody>
          <a:bodyPr lIns="0" tIns="0" rIns="0" bIns="0" anchor="b">
            <a:noAutofit/>
          </a:bodyPr>
          <a:lstStyle/>
          <a:p>
            <a:pPr lvl="0"/>
            <a:fld id="{8975622E-BE23-47F8-AB46-0E843FEA53FA}" type="slidenum">
              <a:t>21</a:t>
            </a:fld>
            <a:endParaRPr lang="fr-FR"/>
          </a:p>
        </p:txBody>
      </p:sp>
      <p:sp>
        <p:nvSpPr>
          <p:cNvPr id="2" name="Espace réservé de l'image des diapositives 1">
            <a:extLst>
              <a:ext uri="{FF2B5EF4-FFF2-40B4-BE49-F238E27FC236}">
                <a16:creationId xmlns:a16="http://schemas.microsoft.com/office/drawing/2014/main" id="{39674F60-D63C-47BD-B5FD-8C68CB7D313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A10D2F0-F453-4BB1-A0E0-CB91069536B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66B3338-AB27-45F2-9E65-E1A0177C45B4}"/>
              </a:ext>
            </a:extLst>
          </p:cNvPr>
          <p:cNvSpPr txBox="1">
            <a:spLocks noGrp="1"/>
          </p:cNvSpPr>
          <p:nvPr>
            <p:ph type="sldNum" sz="quarter" idx="5"/>
          </p:nvPr>
        </p:nvSpPr>
        <p:spPr>
          <a:ln/>
        </p:spPr>
        <p:txBody>
          <a:bodyPr lIns="0" tIns="0" rIns="0" bIns="0" anchor="b">
            <a:noAutofit/>
          </a:bodyPr>
          <a:lstStyle/>
          <a:p>
            <a:pPr lvl="0"/>
            <a:fld id="{29CCA99D-8962-4BCF-A674-B4871037481B}" type="slidenum">
              <a:t>22</a:t>
            </a:fld>
            <a:endParaRPr lang="fr-FR"/>
          </a:p>
        </p:txBody>
      </p:sp>
      <p:sp>
        <p:nvSpPr>
          <p:cNvPr id="2" name="Espace réservé de l'image des diapositives 1">
            <a:extLst>
              <a:ext uri="{FF2B5EF4-FFF2-40B4-BE49-F238E27FC236}">
                <a16:creationId xmlns:a16="http://schemas.microsoft.com/office/drawing/2014/main" id="{42076ED2-C5A2-42FD-98BB-98642DCA27A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493283B1-1F26-46E0-B4A7-942A86905BC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570C20E-C0BB-4F5A-B41D-A922E48029B4}"/>
              </a:ext>
            </a:extLst>
          </p:cNvPr>
          <p:cNvSpPr txBox="1">
            <a:spLocks noGrp="1"/>
          </p:cNvSpPr>
          <p:nvPr>
            <p:ph type="sldNum" sz="quarter" idx="5"/>
          </p:nvPr>
        </p:nvSpPr>
        <p:spPr>
          <a:ln/>
        </p:spPr>
        <p:txBody>
          <a:bodyPr lIns="0" tIns="0" rIns="0" bIns="0" anchor="b">
            <a:noAutofit/>
          </a:bodyPr>
          <a:lstStyle/>
          <a:p>
            <a:pPr lvl="0"/>
            <a:fld id="{4B65E728-4178-448B-AFCF-42657F6959A5}" type="slidenum">
              <a:t>23</a:t>
            </a:fld>
            <a:endParaRPr lang="fr-FR"/>
          </a:p>
        </p:txBody>
      </p:sp>
      <p:sp>
        <p:nvSpPr>
          <p:cNvPr id="2" name="Espace réservé de l'image des diapositives 1">
            <a:extLst>
              <a:ext uri="{FF2B5EF4-FFF2-40B4-BE49-F238E27FC236}">
                <a16:creationId xmlns:a16="http://schemas.microsoft.com/office/drawing/2014/main" id="{C0DCC333-E31D-4D04-B949-91A25C16621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E7DB475-8A37-4946-8E6A-10A086EECF4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377A937-6C76-4BFE-8DD6-34907C1FB01A}"/>
              </a:ext>
            </a:extLst>
          </p:cNvPr>
          <p:cNvSpPr txBox="1">
            <a:spLocks noGrp="1"/>
          </p:cNvSpPr>
          <p:nvPr>
            <p:ph type="sldNum" sz="quarter" idx="5"/>
          </p:nvPr>
        </p:nvSpPr>
        <p:spPr>
          <a:ln/>
        </p:spPr>
        <p:txBody>
          <a:bodyPr lIns="0" tIns="0" rIns="0" bIns="0" anchor="b">
            <a:noAutofit/>
          </a:bodyPr>
          <a:lstStyle/>
          <a:p>
            <a:pPr lvl="0"/>
            <a:fld id="{9AB8B5DA-688A-4948-8E03-9C00342A7495}" type="slidenum">
              <a:t>24</a:t>
            </a:fld>
            <a:endParaRPr lang="fr-FR"/>
          </a:p>
        </p:txBody>
      </p:sp>
      <p:sp>
        <p:nvSpPr>
          <p:cNvPr id="2" name="Espace réservé de l'image des diapositives 1">
            <a:extLst>
              <a:ext uri="{FF2B5EF4-FFF2-40B4-BE49-F238E27FC236}">
                <a16:creationId xmlns:a16="http://schemas.microsoft.com/office/drawing/2014/main" id="{2A22C77A-A28C-4B9D-8ADB-E9DEAADB1F8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80ADA46-DB5C-4D4B-8B3F-A7C4FEFEF24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A139C9-C3D5-4147-A8B8-F660855DB2D3}"/>
              </a:ext>
            </a:extLst>
          </p:cNvPr>
          <p:cNvSpPr txBox="1">
            <a:spLocks noGrp="1"/>
          </p:cNvSpPr>
          <p:nvPr>
            <p:ph type="sldNum" sz="quarter" idx="5"/>
          </p:nvPr>
        </p:nvSpPr>
        <p:spPr>
          <a:ln/>
        </p:spPr>
        <p:txBody>
          <a:bodyPr lIns="0" tIns="0" rIns="0" bIns="0" anchor="b">
            <a:noAutofit/>
          </a:bodyPr>
          <a:lstStyle/>
          <a:p>
            <a:pPr lvl="0"/>
            <a:fld id="{B04C40F2-AD92-4C6A-BCA5-F0E6556BBF0C}" type="slidenum">
              <a:t>25</a:t>
            </a:fld>
            <a:endParaRPr lang="fr-FR"/>
          </a:p>
        </p:txBody>
      </p:sp>
      <p:sp>
        <p:nvSpPr>
          <p:cNvPr id="2" name="Espace réservé de l'image des diapositives 1">
            <a:extLst>
              <a:ext uri="{FF2B5EF4-FFF2-40B4-BE49-F238E27FC236}">
                <a16:creationId xmlns:a16="http://schemas.microsoft.com/office/drawing/2014/main" id="{25035AAF-8C61-459B-A655-E8EE93D378C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63089006-0548-4336-9DFB-CCDD63962213}"/>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C2D152F-0FF6-488E-9E62-2EB8F22287E2}"/>
              </a:ext>
            </a:extLst>
          </p:cNvPr>
          <p:cNvSpPr txBox="1">
            <a:spLocks noGrp="1"/>
          </p:cNvSpPr>
          <p:nvPr>
            <p:ph type="sldNum" sz="quarter" idx="5"/>
          </p:nvPr>
        </p:nvSpPr>
        <p:spPr>
          <a:ln/>
        </p:spPr>
        <p:txBody>
          <a:bodyPr lIns="0" tIns="0" rIns="0" bIns="0" anchor="b">
            <a:noAutofit/>
          </a:bodyPr>
          <a:lstStyle/>
          <a:p>
            <a:pPr lvl="0"/>
            <a:fld id="{F07BB029-761F-4413-829B-55FD0125FCF6}" type="slidenum">
              <a:t>26</a:t>
            </a:fld>
            <a:endParaRPr lang="fr-FR"/>
          </a:p>
        </p:txBody>
      </p:sp>
      <p:sp>
        <p:nvSpPr>
          <p:cNvPr id="2" name="Espace réservé de l'image des diapositives 1">
            <a:extLst>
              <a:ext uri="{FF2B5EF4-FFF2-40B4-BE49-F238E27FC236}">
                <a16:creationId xmlns:a16="http://schemas.microsoft.com/office/drawing/2014/main" id="{6EF1C2F1-9ACB-425F-8E20-8E326D5234C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A58B035-581E-4E78-B321-6D183C5D6B8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DEE5B7D-0B5A-4835-9FA4-DB40166A650E}"/>
              </a:ext>
            </a:extLst>
          </p:cNvPr>
          <p:cNvSpPr txBox="1">
            <a:spLocks noGrp="1"/>
          </p:cNvSpPr>
          <p:nvPr>
            <p:ph type="sldNum" sz="quarter" idx="5"/>
          </p:nvPr>
        </p:nvSpPr>
        <p:spPr>
          <a:ln/>
        </p:spPr>
        <p:txBody>
          <a:bodyPr lIns="0" tIns="0" rIns="0" bIns="0" anchor="b">
            <a:noAutofit/>
          </a:bodyPr>
          <a:lstStyle/>
          <a:p>
            <a:pPr lvl="0"/>
            <a:fld id="{7118F215-66B1-4121-8643-AA0562DEA36E}" type="slidenum">
              <a:t>27</a:t>
            </a:fld>
            <a:endParaRPr lang="fr-FR"/>
          </a:p>
        </p:txBody>
      </p:sp>
      <p:sp>
        <p:nvSpPr>
          <p:cNvPr id="2" name="Espace réservé de l'image des diapositives 1">
            <a:extLst>
              <a:ext uri="{FF2B5EF4-FFF2-40B4-BE49-F238E27FC236}">
                <a16:creationId xmlns:a16="http://schemas.microsoft.com/office/drawing/2014/main" id="{46ADA480-3199-4057-A3E0-3355E11B4F3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A4927AB-53A4-45B3-B01D-5D1DE869D9D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8F509CF-A8EA-40A0-B364-6EDABF590E45}"/>
              </a:ext>
            </a:extLst>
          </p:cNvPr>
          <p:cNvSpPr txBox="1">
            <a:spLocks noGrp="1"/>
          </p:cNvSpPr>
          <p:nvPr>
            <p:ph type="sldNum" sz="quarter" idx="5"/>
          </p:nvPr>
        </p:nvSpPr>
        <p:spPr>
          <a:ln/>
        </p:spPr>
        <p:txBody>
          <a:bodyPr lIns="0" tIns="0" rIns="0" bIns="0" anchor="b">
            <a:noAutofit/>
          </a:bodyPr>
          <a:lstStyle/>
          <a:p>
            <a:pPr lvl="0"/>
            <a:fld id="{A4F427A8-B074-44A8-BE64-0F5FC7DD8DD8}" type="slidenum">
              <a:t>28</a:t>
            </a:fld>
            <a:endParaRPr lang="fr-FR"/>
          </a:p>
        </p:txBody>
      </p:sp>
      <p:sp>
        <p:nvSpPr>
          <p:cNvPr id="2" name="Espace réservé de l'image des diapositives 1">
            <a:extLst>
              <a:ext uri="{FF2B5EF4-FFF2-40B4-BE49-F238E27FC236}">
                <a16:creationId xmlns:a16="http://schemas.microsoft.com/office/drawing/2014/main" id="{6137470C-C9E6-477C-9716-F10411B54AA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6EEA9E06-978B-4785-9276-5ADB95C2A25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0CD19EE-2098-4324-ACED-D7968D57005F}"/>
              </a:ext>
            </a:extLst>
          </p:cNvPr>
          <p:cNvSpPr txBox="1">
            <a:spLocks noGrp="1"/>
          </p:cNvSpPr>
          <p:nvPr>
            <p:ph type="sldNum" sz="quarter" idx="5"/>
          </p:nvPr>
        </p:nvSpPr>
        <p:spPr>
          <a:ln/>
        </p:spPr>
        <p:txBody>
          <a:bodyPr lIns="0" tIns="0" rIns="0" bIns="0" anchor="b">
            <a:noAutofit/>
          </a:bodyPr>
          <a:lstStyle/>
          <a:p>
            <a:pPr lvl="0"/>
            <a:fld id="{41888FC0-C13D-4328-8D1E-751753F2BE92}" type="slidenum">
              <a:t>29</a:t>
            </a:fld>
            <a:endParaRPr lang="fr-FR"/>
          </a:p>
        </p:txBody>
      </p:sp>
      <p:sp>
        <p:nvSpPr>
          <p:cNvPr id="2" name="Espace réservé de l'image des diapositives 1">
            <a:extLst>
              <a:ext uri="{FF2B5EF4-FFF2-40B4-BE49-F238E27FC236}">
                <a16:creationId xmlns:a16="http://schemas.microsoft.com/office/drawing/2014/main" id="{39C51782-4B20-45B3-A473-00CF63607D4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D7EE60-B3DB-4493-A25D-D81C53A6951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E1FA318-24E7-411A-91F8-E7E12DC3E875}"/>
              </a:ext>
            </a:extLst>
          </p:cNvPr>
          <p:cNvSpPr txBox="1">
            <a:spLocks noGrp="1"/>
          </p:cNvSpPr>
          <p:nvPr>
            <p:ph type="sldNum" sz="quarter" idx="5"/>
          </p:nvPr>
        </p:nvSpPr>
        <p:spPr>
          <a:ln/>
        </p:spPr>
        <p:txBody>
          <a:bodyPr lIns="0" tIns="0" rIns="0" bIns="0" anchor="b">
            <a:noAutofit/>
          </a:bodyPr>
          <a:lstStyle/>
          <a:p>
            <a:pPr lvl="0"/>
            <a:fld id="{13833BD1-7827-47CF-9E26-A0C415450581}" type="slidenum">
              <a:t>30</a:t>
            </a:fld>
            <a:endParaRPr lang="fr-FR"/>
          </a:p>
        </p:txBody>
      </p:sp>
      <p:sp>
        <p:nvSpPr>
          <p:cNvPr id="2" name="Espace réservé de l'image des diapositives 1">
            <a:extLst>
              <a:ext uri="{FF2B5EF4-FFF2-40B4-BE49-F238E27FC236}">
                <a16:creationId xmlns:a16="http://schemas.microsoft.com/office/drawing/2014/main" id="{CCE55EE4-25C3-471E-9E8E-798D0F871AB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E501E97-CBFF-4564-85C1-7FCB9B514CD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4DE133B-44E6-4A41-8BEE-BE66F8B8C059}"/>
              </a:ext>
            </a:extLst>
          </p:cNvPr>
          <p:cNvSpPr txBox="1">
            <a:spLocks noGrp="1"/>
          </p:cNvSpPr>
          <p:nvPr>
            <p:ph type="sldNum" sz="quarter" idx="5"/>
          </p:nvPr>
        </p:nvSpPr>
        <p:spPr>
          <a:ln/>
        </p:spPr>
        <p:txBody>
          <a:bodyPr lIns="0" tIns="0" rIns="0" bIns="0" anchor="b">
            <a:noAutofit/>
          </a:bodyPr>
          <a:lstStyle/>
          <a:p>
            <a:pPr lvl="0"/>
            <a:fld id="{A2646D16-3450-44E7-8BF3-99B81753E0A6}" type="slidenum">
              <a:t>3</a:t>
            </a:fld>
            <a:endParaRPr lang="fr-FR"/>
          </a:p>
        </p:txBody>
      </p:sp>
      <p:sp>
        <p:nvSpPr>
          <p:cNvPr id="2" name="Espace réservé de l'image des diapositives 1">
            <a:extLst>
              <a:ext uri="{FF2B5EF4-FFF2-40B4-BE49-F238E27FC236}">
                <a16:creationId xmlns:a16="http://schemas.microsoft.com/office/drawing/2014/main" id="{5024AB6C-DC87-44BF-BFF5-B2A997CC45A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CF5E7DC-50F5-4E82-8FBB-753D5145546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C8669E3-3562-42B7-BF5C-B4C3A3C926FD}"/>
              </a:ext>
            </a:extLst>
          </p:cNvPr>
          <p:cNvSpPr txBox="1">
            <a:spLocks noGrp="1"/>
          </p:cNvSpPr>
          <p:nvPr>
            <p:ph type="sldNum" sz="quarter" idx="5"/>
          </p:nvPr>
        </p:nvSpPr>
        <p:spPr>
          <a:ln/>
        </p:spPr>
        <p:txBody>
          <a:bodyPr lIns="0" tIns="0" rIns="0" bIns="0" anchor="b">
            <a:noAutofit/>
          </a:bodyPr>
          <a:lstStyle/>
          <a:p>
            <a:pPr lvl="0"/>
            <a:fld id="{58B8B8FE-89E7-4A71-B88A-D87EF00DC7E1}" type="slidenum">
              <a:t>31</a:t>
            </a:fld>
            <a:endParaRPr lang="fr-FR"/>
          </a:p>
        </p:txBody>
      </p:sp>
      <p:sp>
        <p:nvSpPr>
          <p:cNvPr id="2" name="Espace réservé de l'image des diapositives 1">
            <a:extLst>
              <a:ext uri="{FF2B5EF4-FFF2-40B4-BE49-F238E27FC236}">
                <a16:creationId xmlns:a16="http://schemas.microsoft.com/office/drawing/2014/main" id="{DF6B2EA9-391A-44CA-9925-81EFFAFB67D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0AA07AB-8F90-4B76-9D2C-BA468D02AD45}"/>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B95919-3A7C-48C3-B25E-6D572975B172}"/>
              </a:ext>
            </a:extLst>
          </p:cNvPr>
          <p:cNvSpPr txBox="1">
            <a:spLocks noGrp="1"/>
          </p:cNvSpPr>
          <p:nvPr>
            <p:ph type="sldNum" sz="quarter" idx="5"/>
          </p:nvPr>
        </p:nvSpPr>
        <p:spPr>
          <a:ln/>
        </p:spPr>
        <p:txBody>
          <a:bodyPr lIns="0" tIns="0" rIns="0" bIns="0" anchor="b">
            <a:noAutofit/>
          </a:bodyPr>
          <a:lstStyle/>
          <a:p>
            <a:pPr lvl="0"/>
            <a:fld id="{10C0F598-C398-4E9E-9D8D-1B16A51383C9}" type="slidenum">
              <a:t>32</a:t>
            </a:fld>
            <a:endParaRPr lang="fr-FR"/>
          </a:p>
        </p:txBody>
      </p:sp>
      <p:sp>
        <p:nvSpPr>
          <p:cNvPr id="2" name="Espace réservé de l'image des diapositives 1">
            <a:extLst>
              <a:ext uri="{FF2B5EF4-FFF2-40B4-BE49-F238E27FC236}">
                <a16:creationId xmlns:a16="http://schemas.microsoft.com/office/drawing/2014/main" id="{C97E8166-09D1-4FDF-ADB9-4E9A567E1F5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26F7242-76D0-46D8-844E-831D1D73E44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AEA9755-9A81-4CF1-B80A-5A34AE5F32DE}"/>
              </a:ext>
            </a:extLst>
          </p:cNvPr>
          <p:cNvSpPr txBox="1">
            <a:spLocks noGrp="1"/>
          </p:cNvSpPr>
          <p:nvPr>
            <p:ph type="sldNum" sz="quarter" idx="5"/>
          </p:nvPr>
        </p:nvSpPr>
        <p:spPr>
          <a:ln/>
        </p:spPr>
        <p:txBody>
          <a:bodyPr lIns="0" tIns="0" rIns="0" bIns="0" anchor="b">
            <a:noAutofit/>
          </a:bodyPr>
          <a:lstStyle/>
          <a:p>
            <a:pPr lvl="0"/>
            <a:fld id="{402F5436-B7FA-4E21-BE60-F59AA7026CDF}" type="slidenum">
              <a:t>33</a:t>
            </a:fld>
            <a:endParaRPr lang="fr-FR"/>
          </a:p>
        </p:txBody>
      </p:sp>
      <p:sp>
        <p:nvSpPr>
          <p:cNvPr id="2" name="Espace réservé de l'image des diapositives 1">
            <a:extLst>
              <a:ext uri="{FF2B5EF4-FFF2-40B4-BE49-F238E27FC236}">
                <a16:creationId xmlns:a16="http://schemas.microsoft.com/office/drawing/2014/main" id="{8E09B11F-2F78-444F-B52A-7E7D9212FB0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7F7B95B-4D7C-4C8A-80A7-67F45608BBB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1CC636C-5B5D-4E7F-B013-19CF8E06B207}"/>
              </a:ext>
            </a:extLst>
          </p:cNvPr>
          <p:cNvSpPr txBox="1">
            <a:spLocks noGrp="1"/>
          </p:cNvSpPr>
          <p:nvPr>
            <p:ph type="sldNum" sz="quarter" idx="5"/>
          </p:nvPr>
        </p:nvSpPr>
        <p:spPr>
          <a:ln/>
        </p:spPr>
        <p:txBody>
          <a:bodyPr lIns="0" tIns="0" rIns="0" bIns="0" anchor="b">
            <a:noAutofit/>
          </a:bodyPr>
          <a:lstStyle/>
          <a:p>
            <a:pPr lvl="0"/>
            <a:fld id="{52A40CB4-4A93-4B7E-B268-2977EEDA0391}" type="slidenum">
              <a:t>34</a:t>
            </a:fld>
            <a:endParaRPr lang="fr-FR"/>
          </a:p>
        </p:txBody>
      </p:sp>
      <p:sp>
        <p:nvSpPr>
          <p:cNvPr id="2" name="Espace réservé de l'image des diapositives 1">
            <a:extLst>
              <a:ext uri="{FF2B5EF4-FFF2-40B4-BE49-F238E27FC236}">
                <a16:creationId xmlns:a16="http://schemas.microsoft.com/office/drawing/2014/main" id="{7F30A742-4377-4ED1-9F8F-9146E62A936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C3CA664-A6B3-4B9E-A2F8-E08F3DFFE5E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BFCAA68-3B9D-4A7C-8079-5F70777FAAD4}"/>
              </a:ext>
            </a:extLst>
          </p:cNvPr>
          <p:cNvSpPr txBox="1">
            <a:spLocks noGrp="1"/>
          </p:cNvSpPr>
          <p:nvPr>
            <p:ph type="sldNum" sz="quarter" idx="5"/>
          </p:nvPr>
        </p:nvSpPr>
        <p:spPr>
          <a:ln/>
        </p:spPr>
        <p:txBody>
          <a:bodyPr lIns="0" tIns="0" rIns="0" bIns="0" anchor="b">
            <a:noAutofit/>
          </a:bodyPr>
          <a:lstStyle/>
          <a:p>
            <a:pPr lvl="0"/>
            <a:fld id="{9E6F399B-C575-4279-89CD-34C82865E32B}" type="slidenum">
              <a:t>35</a:t>
            </a:fld>
            <a:endParaRPr lang="fr-FR"/>
          </a:p>
        </p:txBody>
      </p:sp>
      <p:sp>
        <p:nvSpPr>
          <p:cNvPr id="2" name="Espace réservé de l'image des diapositives 1">
            <a:extLst>
              <a:ext uri="{FF2B5EF4-FFF2-40B4-BE49-F238E27FC236}">
                <a16:creationId xmlns:a16="http://schemas.microsoft.com/office/drawing/2014/main" id="{DFB052A1-E96B-44F4-8C0E-F3C5A0F2ED2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926BE70-18E3-412E-B8D2-03E54165804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ECC8D25-9E10-4A00-9111-0290690245F9}"/>
              </a:ext>
            </a:extLst>
          </p:cNvPr>
          <p:cNvSpPr txBox="1">
            <a:spLocks noGrp="1"/>
          </p:cNvSpPr>
          <p:nvPr>
            <p:ph type="sldNum" sz="quarter" idx="5"/>
          </p:nvPr>
        </p:nvSpPr>
        <p:spPr>
          <a:ln/>
        </p:spPr>
        <p:txBody>
          <a:bodyPr lIns="0" tIns="0" rIns="0" bIns="0" anchor="b">
            <a:noAutofit/>
          </a:bodyPr>
          <a:lstStyle/>
          <a:p>
            <a:pPr lvl="0"/>
            <a:fld id="{D0108F81-6CC5-4C9A-86B0-25032948D768}" type="slidenum">
              <a:t>36</a:t>
            </a:fld>
            <a:endParaRPr lang="fr-FR"/>
          </a:p>
        </p:txBody>
      </p:sp>
      <p:sp>
        <p:nvSpPr>
          <p:cNvPr id="2" name="Espace réservé de l'image des diapositives 1">
            <a:extLst>
              <a:ext uri="{FF2B5EF4-FFF2-40B4-BE49-F238E27FC236}">
                <a16:creationId xmlns:a16="http://schemas.microsoft.com/office/drawing/2014/main" id="{1BEEFF3F-E4B7-48B5-8CFE-6A1B5DFCF03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2F8D4B4-0C51-4E84-82D0-6A6B78F89CA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5C3CCD8-95AF-4F47-A8A9-26A338EC2B16}"/>
              </a:ext>
            </a:extLst>
          </p:cNvPr>
          <p:cNvSpPr txBox="1">
            <a:spLocks noGrp="1"/>
          </p:cNvSpPr>
          <p:nvPr>
            <p:ph type="sldNum" sz="quarter" idx="5"/>
          </p:nvPr>
        </p:nvSpPr>
        <p:spPr>
          <a:ln/>
        </p:spPr>
        <p:txBody>
          <a:bodyPr lIns="0" tIns="0" rIns="0" bIns="0" anchor="b">
            <a:noAutofit/>
          </a:bodyPr>
          <a:lstStyle/>
          <a:p>
            <a:pPr lvl="0"/>
            <a:fld id="{87901F56-73C9-4DB7-92FF-595BE1311C65}" type="slidenum">
              <a:t>37</a:t>
            </a:fld>
            <a:endParaRPr lang="fr-FR"/>
          </a:p>
        </p:txBody>
      </p:sp>
      <p:sp>
        <p:nvSpPr>
          <p:cNvPr id="2" name="Espace réservé de l'image des diapositives 1">
            <a:extLst>
              <a:ext uri="{FF2B5EF4-FFF2-40B4-BE49-F238E27FC236}">
                <a16:creationId xmlns:a16="http://schemas.microsoft.com/office/drawing/2014/main" id="{4C3D01EA-0D21-4E07-8712-FD1FB3257D2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C9F5BCE-2299-4FDA-91B4-F3CF7655BE0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7B0CAD3-0CA0-4522-86D0-070716B11C6A}"/>
              </a:ext>
            </a:extLst>
          </p:cNvPr>
          <p:cNvSpPr txBox="1">
            <a:spLocks noGrp="1"/>
          </p:cNvSpPr>
          <p:nvPr>
            <p:ph type="sldNum" sz="quarter" idx="5"/>
          </p:nvPr>
        </p:nvSpPr>
        <p:spPr>
          <a:ln/>
        </p:spPr>
        <p:txBody>
          <a:bodyPr lIns="0" tIns="0" rIns="0" bIns="0" anchor="b">
            <a:noAutofit/>
          </a:bodyPr>
          <a:lstStyle/>
          <a:p>
            <a:pPr lvl="0"/>
            <a:fld id="{70BE5D13-4D56-43CC-8F59-28119098DB63}" type="slidenum">
              <a:t>38</a:t>
            </a:fld>
            <a:endParaRPr lang="fr-FR"/>
          </a:p>
        </p:txBody>
      </p:sp>
      <p:sp>
        <p:nvSpPr>
          <p:cNvPr id="2" name="Espace réservé de l'image des diapositives 1">
            <a:extLst>
              <a:ext uri="{FF2B5EF4-FFF2-40B4-BE49-F238E27FC236}">
                <a16:creationId xmlns:a16="http://schemas.microsoft.com/office/drawing/2014/main" id="{222520BD-B192-4DD2-A708-B11F5750A96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7464A0E-623A-4848-BC91-EF1D70452B3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53F968-A581-4022-975E-489C41198D22}"/>
              </a:ext>
            </a:extLst>
          </p:cNvPr>
          <p:cNvSpPr txBox="1">
            <a:spLocks noGrp="1"/>
          </p:cNvSpPr>
          <p:nvPr>
            <p:ph type="sldNum" sz="quarter" idx="5"/>
          </p:nvPr>
        </p:nvSpPr>
        <p:spPr>
          <a:ln/>
        </p:spPr>
        <p:txBody>
          <a:bodyPr lIns="0" tIns="0" rIns="0" bIns="0" anchor="b">
            <a:noAutofit/>
          </a:bodyPr>
          <a:lstStyle/>
          <a:p>
            <a:pPr lvl="0"/>
            <a:fld id="{3E9923EC-6E64-44A6-9819-8C336DB33ABA}" type="slidenum">
              <a:t>39</a:t>
            </a:fld>
            <a:endParaRPr lang="fr-FR"/>
          </a:p>
        </p:txBody>
      </p:sp>
      <p:sp>
        <p:nvSpPr>
          <p:cNvPr id="2" name="Espace réservé de l'image des diapositives 1">
            <a:extLst>
              <a:ext uri="{FF2B5EF4-FFF2-40B4-BE49-F238E27FC236}">
                <a16:creationId xmlns:a16="http://schemas.microsoft.com/office/drawing/2014/main" id="{40D2B8B4-A290-4BF4-BC46-2C8549E278F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46C8D094-44BD-4465-8A69-B3866FA128B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7F358E-F96B-4C57-B580-778D7E200202}"/>
              </a:ext>
            </a:extLst>
          </p:cNvPr>
          <p:cNvSpPr txBox="1">
            <a:spLocks noGrp="1"/>
          </p:cNvSpPr>
          <p:nvPr>
            <p:ph type="sldNum" sz="quarter" idx="5"/>
          </p:nvPr>
        </p:nvSpPr>
        <p:spPr>
          <a:ln/>
        </p:spPr>
        <p:txBody>
          <a:bodyPr lIns="0" tIns="0" rIns="0" bIns="0" anchor="b">
            <a:noAutofit/>
          </a:bodyPr>
          <a:lstStyle/>
          <a:p>
            <a:pPr lvl="0"/>
            <a:fld id="{52A67FB3-2281-4244-A993-C28D033B0F4E}" type="slidenum">
              <a:t>40</a:t>
            </a:fld>
            <a:endParaRPr lang="fr-FR"/>
          </a:p>
        </p:txBody>
      </p:sp>
      <p:sp>
        <p:nvSpPr>
          <p:cNvPr id="2" name="Espace réservé de l'image des diapositives 1">
            <a:extLst>
              <a:ext uri="{FF2B5EF4-FFF2-40B4-BE49-F238E27FC236}">
                <a16:creationId xmlns:a16="http://schemas.microsoft.com/office/drawing/2014/main" id="{2BC77D08-3519-4299-953E-0BABB72BB67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D645A41-779C-49D0-B16F-50B30E41229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4BF0886-D4F7-4197-8FE9-CFE8153054B6}"/>
              </a:ext>
            </a:extLst>
          </p:cNvPr>
          <p:cNvSpPr txBox="1">
            <a:spLocks noGrp="1"/>
          </p:cNvSpPr>
          <p:nvPr>
            <p:ph type="sldNum" sz="quarter" idx="5"/>
          </p:nvPr>
        </p:nvSpPr>
        <p:spPr>
          <a:ln/>
        </p:spPr>
        <p:txBody>
          <a:bodyPr lIns="0" tIns="0" rIns="0" bIns="0" anchor="b">
            <a:noAutofit/>
          </a:bodyPr>
          <a:lstStyle/>
          <a:p>
            <a:pPr lvl="0"/>
            <a:fld id="{C6E19126-4D13-499C-B288-C9D697DD88F0}" type="slidenum">
              <a:t>4</a:t>
            </a:fld>
            <a:endParaRPr lang="fr-FR"/>
          </a:p>
        </p:txBody>
      </p:sp>
      <p:sp>
        <p:nvSpPr>
          <p:cNvPr id="2" name="Espace réservé de l'image des diapositives 1">
            <a:extLst>
              <a:ext uri="{FF2B5EF4-FFF2-40B4-BE49-F238E27FC236}">
                <a16:creationId xmlns:a16="http://schemas.microsoft.com/office/drawing/2014/main" id="{6CF198FF-ABEA-465B-BB69-FFD53DC9DA1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9C4B546-98A2-4B05-8005-1F3E60F6397A}"/>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281EE55-51C0-48E5-9007-3A5F0873CC05}"/>
              </a:ext>
            </a:extLst>
          </p:cNvPr>
          <p:cNvSpPr txBox="1">
            <a:spLocks noGrp="1"/>
          </p:cNvSpPr>
          <p:nvPr>
            <p:ph type="sldNum" sz="quarter" idx="5"/>
          </p:nvPr>
        </p:nvSpPr>
        <p:spPr>
          <a:ln/>
        </p:spPr>
        <p:txBody>
          <a:bodyPr lIns="0" tIns="0" rIns="0" bIns="0" anchor="b">
            <a:noAutofit/>
          </a:bodyPr>
          <a:lstStyle/>
          <a:p>
            <a:pPr lvl="0"/>
            <a:fld id="{AD4FA86D-D575-473C-A871-510A56384D37}" type="slidenum">
              <a:t>41</a:t>
            </a:fld>
            <a:endParaRPr lang="fr-FR"/>
          </a:p>
        </p:txBody>
      </p:sp>
      <p:sp>
        <p:nvSpPr>
          <p:cNvPr id="2" name="Espace réservé de l'image des diapositives 1">
            <a:extLst>
              <a:ext uri="{FF2B5EF4-FFF2-40B4-BE49-F238E27FC236}">
                <a16:creationId xmlns:a16="http://schemas.microsoft.com/office/drawing/2014/main" id="{363FBAA5-D611-4507-B07B-0168345EB4F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733C8FA-A4D8-4B40-8B4A-4C8A734EE9A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065FBD5-9CCF-4854-98D8-DF5BB40E9ADA}"/>
              </a:ext>
            </a:extLst>
          </p:cNvPr>
          <p:cNvSpPr txBox="1">
            <a:spLocks noGrp="1"/>
          </p:cNvSpPr>
          <p:nvPr>
            <p:ph type="sldNum" sz="quarter" idx="5"/>
          </p:nvPr>
        </p:nvSpPr>
        <p:spPr>
          <a:ln/>
        </p:spPr>
        <p:txBody>
          <a:bodyPr lIns="0" tIns="0" rIns="0" bIns="0" anchor="b">
            <a:noAutofit/>
          </a:bodyPr>
          <a:lstStyle/>
          <a:p>
            <a:pPr lvl="0"/>
            <a:fld id="{B7D0E0F3-F0F6-42A5-8AEE-99809D2D3128}" type="slidenum">
              <a:t>42</a:t>
            </a:fld>
            <a:endParaRPr lang="fr-FR"/>
          </a:p>
        </p:txBody>
      </p:sp>
      <p:sp>
        <p:nvSpPr>
          <p:cNvPr id="2" name="Espace réservé de l'image des diapositives 1">
            <a:extLst>
              <a:ext uri="{FF2B5EF4-FFF2-40B4-BE49-F238E27FC236}">
                <a16:creationId xmlns:a16="http://schemas.microsoft.com/office/drawing/2014/main" id="{5A2C14D2-3CF4-491E-BBA8-82AFF6C4E56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5B28118-6046-491E-9F31-FA9455B29E9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13343E2-6D96-485B-8F25-0C0844F1A27D}"/>
              </a:ext>
            </a:extLst>
          </p:cNvPr>
          <p:cNvSpPr txBox="1">
            <a:spLocks noGrp="1"/>
          </p:cNvSpPr>
          <p:nvPr>
            <p:ph type="sldNum" sz="quarter" idx="5"/>
          </p:nvPr>
        </p:nvSpPr>
        <p:spPr>
          <a:ln/>
        </p:spPr>
        <p:txBody>
          <a:bodyPr lIns="0" tIns="0" rIns="0" bIns="0" anchor="b">
            <a:noAutofit/>
          </a:bodyPr>
          <a:lstStyle/>
          <a:p>
            <a:pPr lvl="0"/>
            <a:fld id="{0E722421-4BBC-4819-80EE-037A22272CF0}" type="slidenum">
              <a:t>43</a:t>
            </a:fld>
            <a:endParaRPr lang="fr-FR"/>
          </a:p>
        </p:txBody>
      </p:sp>
      <p:sp>
        <p:nvSpPr>
          <p:cNvPr id="2" name="Espace réservé de l'image des diapositives 1">
            <a:extLst>
              <a:ext uri="{FF2B5EF4-FFF2-40B4-BE49-F238E27FC236}">
                <a16:creationId xmlns:a16="http://schemas.microsoft.com/office/drawing/2014/main" id="{6828FD2C-23AE-49A7-B3C5-03CA9A23C96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881B492-62B7-482E-8401-4705B485FA5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741A97A-BF34-4A2D-9C56-0CD069E510F1}"/>
              </a:ext>
            </a:extLst>
          </p:cNvPr>
          <p:cNvSpPr txBox="1">
            <a:spLocks noGrp="1"/>
          </p:cNvSpPr>
          <p:nvPr>
            <p:ph type="sldNum" sz="quarter" idx="5"/>
          </p:nvPr>
        </p:nvSpPr>
        <p:spPr>
          <a:ln/>
        </p:spPr>
        <p:txBody>
          <a:bodyPr lIns="0" tIns="0" rIns="0" bIns="0" anchor="b">
            <a:noAutofit/>
          </a:bodyPr>
          <a:lstStyle/>
          <a:p>
            <a:pPr lvl="0"/>
            <a:fld id="{0F76C01C-A495-474D-9239-8EA96B8BF2C9}" type="slidenum">
              <a:t>44</a:t>
            </a:fld>
            <a:endParaRPr lang="fr-FR"/>
          </a:p>
        </p:txBody>
      </p:sp>
      <p:sp>
        <p:nvSpPr>
          <p:cNvPr id="2" name="Espace réservé de l'image des diapositives 1">
            <a:extLst>
              <a:ext uri="{FF2B5EF4-FFF2-40B4-BE49-F238E27FC236}">
                <a16:creationId xmlns:a16="http://schemas.microsoft.com/office/drawing/2014/main" id="{DC189F4F-91F4-468B-9B0D-3F9731D7541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7C55ECBA-ABC2-4606-8DB0-136CA0E2F42A}"/>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507CB4A-598D-4782-A97E-12B3A29BDD66}"/>
              </a:ext>
            </a:extLst>
          </p:cNvPr>
          <p:cNvSpPr txBox="1">
            <a:spLocks noGrp="1"/>
          </p:cNvSpPr>
          <p:nvPr>
            <p:ph type="sldNum" sz="quarter" idx="5"/>
          </p:nvPr>
        </p:nvSpPr>
        <p:spPr>
          <a:ln/>
        </p:spPr>
        <p:txBody>
          <a:bodyPr lIns="0" tIns="0" rIns="0" bIns="0" anchor="b">
            <a:noAutofit/>
          </a:bodyPr>
          <a:lstStyle/>
          <a:p>
            <a:pPr lvl="0"/>
            <a:fld id="{9904526C-0B8A-4344-8D76-04C6FCC9D3D1}" type="slidenum">
              <a:t>45</a:t>
            </a:fld>
            <a:endParaRPr lang="fr-FR"/>
          </a:p>
        </p:txBody>
      </p:sp>
      <p:sp>
        <p:nvSpPr>
          <p:cNvPr id="2" name="Espace réservé de l'image des diapositives 1">
            <a:extLst>
              <a:ext uri="{FF2B5EF4-FFF2-40B4-BE49-F238E27FC236}">
                <a16:creationId xmlns:a16="http://schemas.microsoft.com/office/drawing/2014/main" id="{1749F022-2BA6-498E-A951-27245612F60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4A3D4A-301B-41D6-8664-E21EF7D4673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C05C291-C2DC-4C49-9DAE-29AE8590D7B2}"/>
              </a:ext>
            </a:extLst>
          </p:cNvPr>
          <p:cNvSpPr txBox="1">
            <a:spLocks noGrp="1"/>
          </p:cNvSpPr>
          <p:nvPr>
            <p:ph type="sldNum" sz="quarter" idx="5"/>
          </p:nvPr>
        </p:nvSpPr>
        <p:spPr>
          <a:ln/>
        </p:spPr>
        <p:txBody>
          <a:bodyPr lIns="0" tIns="0" rIns="0" bIns="0" anchor="b">
            <a:noAutofit/>
          </a:bodyPr>
          <a:lstStyle/>
          <a:p>
            <a:pPr lvl="0"/>
            <a:fld id="{54C3AA4C-E31B-44A2-AA4C-6FEC9E6F2E16}" type="slidenum">
              <a:t>46</a:t>
            </a:fld>
            <a:endParaRPr lang="fr-FR"/>
          </a:p>
        </p:txBody>
      </p:sp>
      <p:sp>
        <p:nvSpPr>
          <p:cNvPr id="2" name="Espace réservé de l'image des diapositives 1">
            <a:extLst>
              <a:ext uri="{FF2B5EF4-FFF2-40B4-BE49-F238E27FC236}">
                <a16:creationId xmlns:a16="http://schemas.microsoft.com/office/drawing/2014/main" id="{EA96A122-66A4-48D0-B364-604AB5CDA0C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0D3784E5-81B6-450A-8BD2-C4E70DBBF272}"/>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2BB2EC1-B5B6-49D6-A584-DF92F58913B6}"/>
              </a:ext>
            </a:extLst>
          </p:cNvPr>
          <p:cNvSpPr txBox="1">
            <a:spLocks noGrp="1"/>
          </p:cNvSpPr>
          <p:nvPr>
            <p:ph type="sldNum" sz="quarter" idx="5"/>
          </p:nvPr>
        </p:nvSpPr>
        <p:spPr>
          <a:ln/>
        </p:spPr>
        <p:txBody>
          <a:bodyPr lIns="0" tIns="0" rIns="0" bIns="0" anchor="b">
            <a:noAutofit/>
          </a:bodyPr>
          <a:lstStyle/>
          <a:p>
            <a:pPr lvl="0"/>
            <a:fld id="{18B23B23-310C-4990-B389-67C41A1C4833}" type="slidenum">
              <a:t>47</a:t>
            </a:fld>
            <a:endParaRPr lang="fr-FR"/>
          </a:p>
        </p:txBody>
      </p:sp>
      <p:sp>
        <p:nvSpPr>
          <p:cNvPr id="2" name="Espace réservé de l'image des diapositives 1">
            <a:extLst>
              <a:ext uri="{FF2B5EF4-FFF2-40B4-BE49-F238E27FC236}">
                <a16:creationId xmlns:a16="http://schemas.microsoft.com/office/drawing/2014/main" id="{81107DFF-304F-4F03-8899-426A8D4D454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ADBA4EF-7CA6-474B-B4A2-8C1F579D08F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6DC7F45-DED9-4C87-BBF7-109B55B4200B}"/>
              </a:ext>
            </a:extLst>
          </p:cNvPr>
          <p:cNvSpPr txBox="1">
            <a:spLocks noGrp="1"/>
          </p:cNvSpPr>
          <p:nvPr>
            <p:ph type="sldNum" sz="quarter" idx="5"/>
          </p:nvPr>
        </p:nvSpPr>
        <p:spPr>
          <a:ln/>
        </p:spPr>
        <p:txBody>
          <a:bodyPr lIns="0" tIns="0" rIns="0" bIns="0" anchor="b">
            <a:noAutofit/>
          </a:bodyPr>
          <a:lstStyle/>
          <a:p>
            <a:pPr lvl="0"/>
            <a:fld id="{E4923A52-94B1-44B9-A224-6111243A150D}" type="slidenum">
              <a:t>48</a:t>
            </a:fld>
            <a:endParaRPr lang="fr-FR"/>
          </a:p>
        </p:txBody>
      </p:sp>
      <p:sp>
        <p:nvSpPr>
          <p:cNvPr id="2" name="Espace réservé de l'image des diapositives 1">
            <a:extLst>
              <a:ext uri="{FF2B5EF4-FFF2-40B4-BE49-F238E27FC236}">
                <a16:creationId xmlns:a16="http://schemas.microsoft.com/office/drawing/2014/main" id="{E3AA73C4-3CF7-4F9C-86BD-798857EB701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F554C6B-5D9D-4DB7-B5A1-0FD634013E8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2BCAA54-ABFF-4C60-A146-A16684EFE8FB}"/>
              </a:ext>
            </a:extLst>
          </p:cNvPr>
          <p:cNvSpPr txBox="1">
            <a:spLocks noGrp="1"/>
          </p:cNvSpPr>
          <p:nvPr>
            <p:ph type="sldNum" sz="quarter" idx="5"/>
          </p:nvPr>
        </p:nvSpPr>
        <p:spPr>
          <a:ln/>
        </p:spPr>
        <p:txBody>
          <a:bodyPr lIns="0" tIns="0" rIns="0" bIns="0" anchor="b">
            <a:noAutofit/>
          </a:bodyPr>
          <a:lstStyle/>
          <a:p>
            <a:pPr lvl="0"/>
            <a:fld id="{6A80EE26-FF91-432C-B667-CEE93A28F7A6}" type="slidenum">
              <a:t>49</a:t>
            </a:fld>
            <a:endParaRPr lang="fr-FR"/>
          </a:p>
        </p:txBody>
      </p:sp>
      <p:sp>
        <p:nvSpPr>
          <p:cNvPr id="2" name="Espace réservé de l'image des diapositives 1">
            <a:extLst>
              <a:ext uri="{FF2B5EF4-FFF2-40B4-BE49-F238E27FC236}">
                <a16:creationId xmlns:a16="http://schemas.microsoft.com/office/drawing/2014/main" id="{02F69F3D-A2CC-4B67-8286-52ECF1BA8C6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CE1BC5C-C145-4707-B9BE-7B16DDA1C43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3FA44A6-5F6E-4E54-ABA6-FD15FD3DCC47}"/>
              </a:ext>
            </a:extLst>
          </p:cNvPr>
          <p:cNvSpPr txBox="1">
            <a:spLocks noGrp="1"/>
          </p:cNvSpPr>
          <p:nvPr>
            <p:ph type="sldNum" sz="quarter" idx="5"/>
          </p:nvPr>
        </p:nvSpPr>
        <p:spPr>
          <a:ln/>
        </p:spPr>
        <p:txBody>
          <a:bodyPr lIns="0" tIns="0" rIns="0" bIns="0" anchor="b">
            <a:noAutofit/>
          </a:bodyPr>
          <a:lstStyle/>
          <a:p>
            <a:pPr lvl="0"/>
            <a:fld id="{F3712A4E-F680-4A2C-9820-E9E176BBD3AB}" type="slidenum">
              <a:t>50</a:t>
            </a:fld>
            <a:endParaRPr lang="fr-FR"/>
          </a:p>
        </p:txBody>
      </p:sp>
      <p:sp>
        <p:nvSpPr>
          <p:cNvPr id="2" name="Espace réservé de l'image des diapositives 1">
            <a:extLst>
              <a:ext uri="{FF2B5EF4-FFF2-40B4-BE49-F238E27FC236}">
                <a16:creationId xmlns:a16="http://schemas.microsoft.com/office/drawing/2014/main" id="{50BFCEFE-089D-4092-8795-FB33FC189C8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790E559-1C5C-4C1B-86E5-8B30C59065A8}"/>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1083CAF-B296-4E66-AB23-74029FCA5799}"/>
              </a:ext>
            </a:extLst>
          </p:cNvPr>
          <p:cNvSpPr txBox="1">
            <a:spLocks noGrp="1"/>
          </p:cNvSpPr>
          <p:nvPr>
            <p:ph type="sldNum" sz="quarter" idx="5"/>
          </p:nvPr>
        </p:nvSpPr>
        <p:spPr>
          <a:ln/>
        </p:spPr>
        <p:txBody>
          <a:bodyPr lIns="0" tIns="0" rIns="0" bIns="0" anchor="b">
            <a:noAutofit/>
          </a:bodyPr>
          <a:lstStyle/>
          <a:p>
            <a:pPr lvl="0"/>
            <a:fld id="{3BE7D247-7C95-4FE6-8919-E22B0E4DC610}" type="slidenum">
              <a:t>5</a:t>
            </a:fld>
            <a:endParaRPr lang="fr-FR"/>
          </a:p>
        </p:txBody>
      </p:sp>
      <p:sp>
        <p:nvSpPr>
          <p:cNvPr id="2" name="Espace réservé de l'image des diapositives 1">
            <a:extLst>
              <a:ext uri="{FF2B5EF4-FFF2-40B4-BE49-F238E27FC236}">
                <a16:creationId xmlns:a16="http://schemas.microsoft.com/office/drawing/2014/main" id="{AC8F071A-2541-4A6A-B50B-BE193BC0A6C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DCBBBEA-FF94-436C-8C41-26F509109378}"/>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A0FC7DC-6E92-4E3B-AC31-C8A9DD94842D}"/>
              </a:ext>
            </a:extLst>
          </p:cNvPr>
          <p:cNvSpPr txBox="1">
            <a:spLocks noGrp="1"/>
          </p:cNvSpPr>
          <p:nvPr>
            <p:ph type="sldNum" sz="quarter" idx="5"/>
          </p:nvPr>
        </p:nvSpPr>
        <p:spPr>
          <a:ln/>
        </p:spPr>
        <p:txBody>
          <a:bodyPr lIns="0" tIns="0" rIns="0" bIns="0" anchor="b">
            <a:noAutofit/>
          </a:bodyPr>
          <a:lstStyle/>
          <a:p>
            <a:pPr lvl="0"/>
            <a:fld id="{3F205021-C207-41A8-AF56-E25239580C4D}" type="slidenum">
              <a:t>51</a:t>
            </a:fld>
            <a:endParaRPr lang="fr-FR"/>
          </a:p>
        </p:txBody>
      </p:sp>
      <p:sp>
        <p:nvSpPr>
          <p:cNvPr id="2" name="Espace réservé de l'image des diapositives 1">
            <a:extLst>
              <a:ext uri="{FF2B5EF4-FFF2-40B4-BE49-F238E27FC236}">
                <a16:creationId xmlns:a16="http://schemas.microsoft.com/office/drawing/2014/main" id="{038A07AC-C8A2-42BE-B7BE-8B01C561A1B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FAA2F55-82AB-4590-AD2C-82C8131722B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845E5A1-DAE1-438F-A590-AE0B317AB12C}"/>
              </a:ext>
            </a:extLst>
          </p:cNvPr>
          <p:cNvSpPr txBox="1">
            <a:spLocks noGrp="1"/>
          </p:cNvSpPr>
          <p:nvPr>
            <p:ph type="sldNum" sz="quarter" idx="5"/>
          </p:nvPr>
        </p:nvSpPr>
        <p:spPr>
          <a:ln/>
        </p:spPr>
        <p:txBody>
          <a:bodyPr lIns="0" tIns="0" rIns="0" bIns="0" anchor="b">
            <a:noAutofit/>
          </a:bodyPr>
          <a:lstStyle/>
          <a:p>
            <a:pPr lvl="0"/>
            <a:fld id="{24B45FFF-73F0-48FE-8421-C51E7A492AA8}" type="slidenum">
              <a:t>52</a:t>
            </a:fld>
            <a:endParaRPr lang="fr-FR"/>
          </a:p>
        </p:txBody>
      </p:sp>
      <p:sp>
        <p:nvSpPr>
          <p:cNvPr id="2" name="Espace réservé de l'image des diapositives 1">
            <a:extLst>
              <a:ext uri="{FF2B5EF4-FFF2-40B4-BE49-F238E27FC236}">
                <a16:creationId xmlns:a16="http://schemas.microsoft.com/office/drawing/2014/main" id="{6F137AD1-8CAE-4D18-A318-3F5FBE14E7E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B7E7893-2473-4FAB-A37A-0F32E583F01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14F9DB3-212A-4CD7-885E-BC4D3ADDCB04}"/>
              </a:ext>
            </a:extLst>
          </p:cNvPr>
          <p:cNvSpPr txBox="1">
            <a:spLocks noGrp="1"/>
          </p:cNvSpPr>
          <p:nvPr>
            <p:ph type="sldNum" sz="quarter" idx="5"/>
          </p:nvPr>
        </p:nvSpPr>
        <p:spPr>
          <a:ln/>
        </p:spPr>
        <p:txBody>
          <a:bodyPr lIns="0" tIns="0" rIns="0" bIns="0" anchor="b">
            <a:noAutofit/>
          </a:bodyPr>
          <a:lstStyle/>
          <a:p>
            <a:pPr lvl="0"/>
            <a:fld id="{84556620-34FA-4339-82D6-1B4BE2649E16}" type="slidenum">
              <a:t>53</a:t>
            </a:fld>
            <a:endParaRPr lang="fr-FR"/>
          </a:p>
        </p:txBody>
      </p:sp>
      <p:sp>
        <p:nvSpPr>
          <p:cNvPr id="2" name="Espace réservé de l'image des diapositives 1">
            <a:extLst>
              <a:ext uri="{FF2B5EF4-FFF2-40B4-BE49-F238E27FC236}">
                <a16:creationId xmlns:a16="http://schemas.microsoft.com/office/drawing/2014/main" id="{30A8AFC4-1400-4071-930E-EE020FF81D8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6C90A04-42E9-48FC-BFD0-88FD42F18F1C}"/>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A4E64CE-5BAE-419B-BD48-2A7D6F85E974}"/>
              </a:ext>
            </a:extLst>
          </p:cNvPr>
          <p:cNvSpPr txBox="1">
            <a:spLocks noGrp="1"/>
          </p:cNvSpPr>
          <p:nvPr>
            <p:ph type="sldNum" sz="quarter" idx="5"/>
          </p:nvPr>
        </p:nvSpPr>
        <p:spPr>
          <a:ln/>
        </p:spPr>
        <p:txBody>
          <a:bodyPr lIns="0" tIns="0" rIns="0" bIns="0" anchor="b">
            <a:noAutofit/>
          </a:bodyPr>
          <a:lstStyle/>
          <a:p>
            <a:pPr lvl="0"/>
            <a:fld id="{3962A604-115C-4296-A9EA-17DA016FF896}" type="slidenum">
              <a:t>54</a:t>
            </a:fld>
            <a:endParaRPr lang="fr-FR"/>
          </a:p>
        </p:txBody>
      </p:sp>
      <p:sp>
        <p:nvSpPr>
          <p:cNvPr id="2" name="Espace réservé de l'image des diapositives 1">
            <a:extLst>
              <a:ext uri="{FF2B5EF4-FFF2-40B4-BE49-F238E27FC236}">
                <a16:creationId xmlns:a16="http://schemas.microsoft.com/office/drawing/2014/main" id="{E5E90050-5B66-4801-A0F5-36B5E19A541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746BD37-1659-4FF9-BD5E-275C6F802A5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4917687-9F4D-4B3E-9EC5-B6DCB1AE78AA}"/>
              </a:ext>
            </a:extLst>
          </p:cNvPr>
          <p:cNvSpPr txBox="1">
            <a:spLocks noGrp="1"/>
          </p:cNvSpPr>
          <p:nvPr>
            <p:ph type="sldNum" sz="quarter" idx="5"/>
          </p:nvPr>
        </p:nvSpPr>
        <p:spPr>
          <a:ln/>
        </p:spPr>
        <p:txBody>
          <a:bodyPr lIns="0" tIns="0" rIns="0" bIns="0" anchor="b">
            <a:noAutofit/>
          </a:bodyPr>
          <a:lstStyle/>
          <a:p>
            <a:pPr lvl="0"/>
            <a:fld id="{E746B592-F269-4772-8C9A-DBA1BFF6A6C0}" type="slidenum">
              <a:t>55</a:t>
            </a:fld>
            <a:endParaRPr lang="fr-FR"/>
          </a:p>
        </p:txBody>
      </p:sp>
      <p:sp>
        <p:nvSpPr>
          <p:cNvPr id="2" name="Espace réservé de l'image des diapositives 1">
            <a:extLst>
              <a:ext uri="{FF2B5EF4-FFF2-40B4-BE49-F238E27FC236}">
                <a16:creationId xmlns:a16="http://schemas.microsoft.com/office/drawing/2014/main" id="{285559FA-2875-4914-8192-CC75451D106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D229560-FB77-4AC6-BB2F-F7B395751FD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BA63BC7-BF54-4789-8BCB-CBFDED8E6462}"/>
              </a:ext>
            </a:extLst>
          </p:cNvPr>
          <p:cNvSpPr txBox="1">
            <a:spLocks noGrp="1"/>
          </p:cNvSpPr>
          <p:nvPr>
            <p:ph type="sldNum" sz="quarter" idx="5"/>
          </p:nvPr>
        </p:nvSpPr>
        <p:spPr>
          <a:ln/>
        </p:spPr>
        <p:txBody>
          <a:bodyPr lIns="0" tIns="0" rIns="0" bIns="0" anchor="b">
            <a:noAutofit/>
          </a:bodyPr>
          <a:lstStyle/>
          <a:p>
            <a:pPr lvl="0"/>
            <a:fld id="{3EE9E3BD-6AA2-4005-8807-38F128C112CB}" type="slidenum">
              <a:t>56</a:t>
            </a:fld>
            <a:endParaRPr lang="fr-FR"/>
          </a:p>
        </p:txBody>
      </p:sp>
      <p:sp>
        <p:nvSpPr>
          <p:cNvPr id="2" name="Espace réservé de l'image des diapositives 1">
            <a:extLst>
              <a:ext uri="{FF2B5EF4-FFF2-40B4-BE49-F238E27FC236}">
                <a16:creationId xmlns:a16="http://schemas.microsoft.com/office/drawing/2014/main" id="{303C58EB-8D57-4ECA-9355-0D2ECAB81CB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AB25C30-82D8-4B74-8BF3-CFB993913F6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5B354EE-2A48-4ABC-B8EA-A372B93D106B}"/>
              </a:ext>
            </a:extLst>
          </p:cNvPr>
          <p:cNvSpPr txBox="1">
            <a:spLocks noGrp="1"/>
          </p:cNvSpPr>
          <p:nvPr>
            <p:ph type="sldNum" sz="quarter" idx="5"/>
          </p:nvPr>
        </p:nvSpPr>
        <p:spPr>
          <a:ln/>
        </p:spPr>
        <p:txBody>
          <a:bodyPr lIns="0" tIns="0" rIns="0" bIns="0" anchor="b">
            <a:noAutofit/>
          </a:bodyPr>
          <a:lstStyle/>
          <a:p>
            <a:pPr lvl="0"/>
            <a:fld id="{3C810416-5ADE-498B-BF9F-3F70395DEA24}" type="slidenum">
              <a:t>57</a:t>
            </a:fld>
            <a:endParaRPr lang="fr-FR"/>
          </a:p>
        </p:txBody>
      </p:sp>
      <p:sp>
        <p:nvSpPr>
          <p:cNvPr id="2" name="Espace réservé de l'image des diapositives 1">
            <a:extLst>
              <a:ext uri="{FF2B5EF4-FFF2-40B4-BE49-F238E27FC236}">
                <a16:creationId xmlns:a16="http://schemas.microsoft.com/office/drawing/2014/main" id="{707337F0-58D1-450D-A9E4-4DB7066EF8A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86DEB9B2-52AD-4C5D-A2C9-E95F5768F610}"/>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2F1A386-9A17-4910-A87D-2390BBB34253}"/>
              </a:ext>
            </a:extLst>
          </p:cNvPr>
          <p:cNvSpPr txBox="1">
            <a:spLocks noGrp="1"/>
          </p:cNvSpPr>
          <p:nvPr>
            <p:ph type="sldNum" sz="quarter" idx="5"/>
          </p:nvPr>
        </p:nvSpPr>
        <p:spPr>
          <a:ln/>
        </p:spPr>
        <p:txBody>
          <a:bodyPr lIns="0" tIns="0" rIns="0" bIns="0" anchor="b">
            <a:noAutofit/>
          </a:bodyPr>
          <a:lstStyle/>
          <a:p>
            <a:pPr lvl="0"/>
            <a:fld id="{2E637299-6967-473B-BFE1-6F3A6237AE07}" type="slidenum">
              <a:t>58</a:t>
            </a:fld>
            <a:endParaRPr lang="fr-FR"/>
          </a:p>
        </p:txBody>
      </p:sp>
      <p:sp>
        <p:nvSpPr>
          <p:cNvPr id="2" name="Espace réservé de l'image des diapositives 1">
            <a:extLst>
              <a:ext uri="{FF2B5EF4-FFF2-40B4-BE49-F238E27FC236}">
                <a16:creationId xmlns:a16="http://schemas.microsoft.com/office/drawing/2014/main" id="{13B91CAD-1039-43EB-8B26-70D1DCE8139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6407042-CAAD-409E-B195-13EFE90D7543}"/>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F7A3B75-959B-4BFE-B2A6-D70A7F196C05}"/>
              </a:ext>
            </a:extLst>
          </p:cNvPr>
          <p:cNvSpPr txBox="1">
            <a:spLocks noGrp="1"/>
          </p:cNvSpPr>
          <p:nvPr>
            <p:ph type="sldNum" sz="quarter" idx="5"/>
          </p:nvPr>
        </p:nvSpPr>
        <p:spPr>
          <a:ln/>
        </p:spPr>
        <p:txBody>
          <a:bodyPr lIns="0" tIns="0" rIns="0" bIns="0" anchor="b">
            <a:noAutofit/>
          </a:bodyPr>
          <a:lstStyle/>
          <a:p>
            <a:pPr lvl="0"/>
            <a:fld id="{B52D29F0-D493-4048-8AA4-75EB12830C11}" type="slidenum">
              <a:t>59</a:t>
            </a:fld>
            <a:endParaRPr lang="fr-FR"/>
          </a:p>
        </p:txBody>
      </p:sp>
      <p:sp>
        <p:nvSpPr>
          <p:cNvPr id="2" name="Espace réservé de l'image des diapositives 1">
            <a:extLst>
              <a:ext uri="{FF2B5EF4-FFF2-40B4-BE49-F238E27FC236}">
                <a16:creationId xmlns:a16="http://schemas.microsoft.com/office/drawing/2014/main" id="{2A2F5A2F-FCC7-4373-8727-E1C4EB48D40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E9EC80D-0178-4E4A-8FDA-93540723BC4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F8F39B1-A605-4ABE-8B82-23D5E290A63B}"/>
              </a:ext>
            </a:extLst>
          </p:cNvPr>
          <p:cNvSpPr txBox="1">
            <a:spLocks noGrp="1"/>
          </p:cNvSpPr>
          <p:nvPr>
            <p:ph type="sldNum" sz="quarter" idx="5"/>
          </p:nvPr>
        </p:nvSpPr>
        <p:spPr>
          <a:ln/>
        </p:spPr>
        <p:txBody>
          <a:bodyPr lIns="0" tIns="0" rIns="0" bIns="0" anchor="b">
            <a:noAutofit/>
          </a:bodyPr>
          <a:lstStyle/>
          <a:p>
            <a:pPr lvl="0"/>
            <a:fld id="{3E821DF0-AE6B-42C3-9EE7-E732CA06F866}" type="slidenum">
              <a:t>60</a:t>
            </a:fld>
            <a:endParaRPr lang="fr-FR"/>
          </a:p>
        </p:txBody>
      </p:sp>
      <p:sp>
        <p:nvSpPr>
          <p:cNvPr id="2" name="Espace réservé de l'image des diapositives 1">
            <a:extLst>
              <a:ext uri="{FF2B5EF4-FFF2-40B4-BE49-F238E27FC236}">
                <a16:creationId xmlns:a16="http://schemas.microsoft.com/office/drawing/2014/main" id="{5C8AE3E0-1735-4D83-82BE-C79FF94A869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4647BB-D054-4FEC-947C-C9B65483B90D}"/>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9468543-F098-487D-8413-35990A897B4E}"/>
              </a:ext>
            </a:extLst>
          </p:cNvPr>
          <p:cNvSpPr txBox="1">
            <a:spLocks noGrp="1"/>
          </p:cNvSpPr>
          <p:nvPr>
            <p:ph type="sldNum" sz="quarter" idx="5"/>
          </p:nvPr>
        </p:nvSpPr>
        <p:spPr>
          <a:ln/>
        </p:spPr>
        <p:txBody>
          <a:bodyPr lIns="0" tIns="0" rIns="0" bIns="0" anchor="b">
            <a:noAutofit/>
          </a:bodyPr>
          <a:lstStyle/>
          <a:p>
            <a:pPr lvl="0"/>
            <a:fld id="{B7C31B15-7D6C-4D02-B57E-F7D996E7775D}" type="slidenum">
              <a:t>7</a:t>
            </a:fld>
            <a:endParaRPr lang="fr-FR"/>
          </a:p>
        </p:txBody>
      </p:sp>
      <p:sp>
        <p:nvSpPr>
          <p:cNvPr id="2" name="Espace réservé de l'image des diapositives 1">
            <a:extLst>
              <a:ext uri="{FF2B5EF4-FFF2-40B4-BE49-F238E27FC236}">
                <a16:creationId xmlns:a16="http://schemas.microsoft.com/office/drawing/2014/main" id="{8605B3AC-4697-4403-89C7-E2AE9B0A392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FFBFE6-4C37-4866-B5D0-674FD6D82F17}"/>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A25A3B1-EB9E-4AAA-BB13-738EB1633919}"/>
              </a:ext>
            </a:extLst>
          </p:cNvPr>
          <p:cNvSpPr txBox="1">
            <a:spLocks noGrp="1"/>
          </p:cNvSpPr>
          <p:nvPr>
            <p:ph type="sldNum" sz="quarter" idx="5"/>
          </p:nvPr>
        </p:nvSpPr>
        <p:spPr>
          <a:ln/>
        </p:spPr>
        <p:txBody>
          <a:bodyPr lIns="0" tIns="0" rIns="0" bIns="0" anchor="b">
            <a:noAutofit/>
          </a:bodyPr>
          <a:lstStyle/>
          <a:p>
            <a:pPr lvl="0"/>
            <a:fld id="{C22E10BE-980B-4AC3-8F10-66D28979D8EE}" type="slidenum">
              <a:t>61</a:t>
            </a:fld>
            <a:endParaRPr lang="fr-FR"/>
          </a:p>
        </p:txBody>
      </p:sp>
      <p:sp>
        <p:nvSpPr>
          <p:cNvPr id="2" name="Espace réservé de l'image des diapositives 1">
            <a:extLst>
              <a:ext uri="{FF2B5EF4-FFF2-40B4-BE49-F238E27FC236}">
                <a16:creationId xmlns:a16="http://schemas.microsoft.com/office/drawing/2014/main" id="{91AF03C9-2B23-4F91-85AD-F27D3931B7C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5F9F126-D6BA-46B5-9F21-DE44CBA32FF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D04ADA9-ABE2-47D1-9249-5B1AE06F8593}"/>
              </a:ext>
            </a:extLst>
          </p:cNvPr>
          <p:cNvSpPr txBox="1">
            <a:spLocks noGrp="1"/>
          </p:cNvSpPr>
          <p:nvPr>
            <p:ph type="sldNum" sz="quarter" idx="5"/>
          </p:nvPr>
        </p:nvSpPr>
        <p:spPr>
          <a:ln/>
        </p:spPr>
        <p:txBody>
          <a:bodyPr lIns="0" tIns="0" rIns="0" bIns="0" anchor="b">
            <a:noAutofit/>
          </a:bodyPr>
          <a:lstStyle/>
          <a:p>
            <a:pPr lvl="0"/>
            <a:fld id="{858BFE2D-1D1D-4B1A-8BEF-69D91F509602}" type="slidenum">
              <a:t>62</a:t>
            </a:fld>
            <a:endParaRPr lang="fr-FR"/>
          </a:p>
        </p:txBody>
      </p:sp>
      <p:sp>
        <p:nvSpPr>
          <p:cNvPr id="2" name="Espace réservé de l'image des diapositives 1">
            <a:extLst>
              <a:ext uri="{FF2B5EF4-FFF2-40B4-BE49-F238E27FC236}">
                <a16:creationId xmlns:a16="http://schemas.microsoft.com/office/drawing/2014/main" id="{16BD4C81-A034-4A69-A6C6-55622E94F7B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38FAD3B-FE38-4A3E-BC62-B052E0880E6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DDEEEAC-07AE-4FCD-BCB1-B603B7E5272D}"/>
              </a:ext>
            </a:extLst>
          </p:cNvPr>
          <p:cNvSpPr txBox="1">
            <a:spLocks noGrp="1"/>
          </p:cNvSpPr>
          <p:nvPr>
            <p:ph type="sldNum" sz="quarter" idx="5"/>
          </p:nvPr>
        </p:nvSpPr>
        <p:spPr>
          <a:ln/>
        </p:spPr>
        <p:txBody>
          <a:bodyPr lIns="0" tIns="0" rIns="0" bIns="0" anchor="b">
            <a:noAutofit/>
          </a:bodyPr>
          <a:lstStyle/>
          <a:p>
            <a:pPr lvl="0"/>
            <a:fld id="{80AC5DCB-74AE-42BE-9129-09FA8C908854}" type="slidenum">
              <a:t>63</a:t>
            </a:fld>
            <a:endParaRPr lang="fr-FR"/>
          </a:p>
        </p:txBody>
      </p:sp>
      <p:sp>
        <p:nvSpPr>
          <p:cNvPr id="2" name="Espace réservé de l'image des diapositives 1">
            <a:extLst>
              <a:ext uri="{FF2B5EF4-FFF2-40B4-BE49-F238E27FC236}">
                <a16:creationId xmlns:a16="http://schemas.microsoft.com/office/drawing/2014/main" id="{0C49DD13-BEE7-4632-95F6-A7D2E1051CE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3988D3F-2BE3-4F1D-91D8-D7457B3DF33F}"/>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FDE4E61-BF60-4CC5-9EC0-8B3B88D6B3C3}"/>
              </a:ext>
            </a:extLst>
          </p:cNvPr>
          <p:cNvSpPr txBox="1">
            <a:spLocks noGrp="1"/>
          </p:cNvSpPr>
          <p:nvPr>
            <p:ph type="sldNum" sz="quarter" idx="5"/>
          </p:nvPr>
        </p:nvSpPr>
        <p:spPr>
          <a:ln/>
        </p:spPr>
        <p:txBody>
          <a:bodyPr lIns="0" tIns="0" rIns="0" bIns="0" anchor="b">
            <a:noAutofit/>
          </a:bodyPr>
          <a:lstStyle/>
          <a:p>
            <a:pPr lvl="0"/>
            <a:fld id="{C7755D87-F981-445E-AB06-06F926C23D77}" type="slidenum">
              <a:t>64</a:t>
            </a:fld>
            <a:endParaRPr lang="fr-FR"/>
          </a:p>
        </p:txBody>
      </p:sp>
      <p:sp>
        <p:nvSpPr>
          <p:cNvPr id="2" name="Espace réservé de l'image des diapositives 1">
            <a:extLst>
              <a:ext uri="{FF2B5EF4-FFF2-40B4-BE49-F238E27FC236}">
                <a16:creationId xmlns:a16="http://schemas.microsoft.com/office/drawing/2014/main" id="{B69A43E3-AC5C-4AD5-AD60-A53205280B5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C24A0BE-33F1-47BC-BCC2-76007360F13C}"/>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DF2E878-2A63-4DC8-AC07-49813679BA7B}"/>
              </a:ext>
            </a:extLst>
          </p:cNvPr>
          <p:cNvSpPr txBox="1">
            <a:spLocks noGrp="1"/>
          </p:cNvSpPr>
          <p:nvPr>
            <p:ph type="sldNum" sz="quarter" idx="5"/>
          </p:nvPr>
        </p:nvSpPr>
        <p:spPr>
          <a:ln/>
        </p:spPr>
        <p:txBody>
          <a:bodyPr lIns="0" tIns="0" rIns="0" bIns="0" anchor="b">
            <a:noAutofit/>
          </a:bodyPr>
          <a:lstStyle/>
          <a:p>
            <a:pPr lvl="0"/>
            <a:fld id="{5040B1B9-0071-4487-919D-14FE4F6CC67A}" type="slidenum">
              <a:t>65</a:t>
            </a:fld>
            <a:endParaRPr lang="fr-FR"/>
          </a:p>
        </p:txBody>
      </p:sp>
      <p:sp>
        <p:nvSpPr>
          <p:cNvPr id="2" name="Espace réservé de l'image des diapositives 1">
            <a:extLst>
              <a:ext uri="{FF2B5EF4-FFF2-40B4-BE49-F238E27FC236}">
                <a16:creationId xmlns:a16="http://schemas.microsoft.com/office/drawing/2014/main" id="{274DC2C9-C37F-47CD-AAB0-D07E5C782EE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223C206-E9D6-41AD-92A1-954B41DB045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0C2732C-F8C0-4872-801D-C81A99523F22}"/>
              </a:ext>
            </a:extLst>
          </p:cNvPr>
          <p:cNvSpPr txBox="1">
            <a:spLocks noGrp="1"/>
          </p:cNvSpPr>
          <p:nvPr>
            <p:ph type="sldNum" sz="quarter" idx="5"/>
          </p:nvPr>
        </p:nvSpPr>
        <p:spPr>
          <a:ln/>
        </p:spPr>
        <p:txBody>
          <a:bodyPr lIns="0" tIns="0" rIns="0" bIns="0" anchor="b">
            <a:noAutofit/>
          </a:bodyPr>
          <a:lstStyle/>
          <a:p>
            <a:pPr lvl="0"/>
            <a:fld id="{862028D8-A83F-4152-BD68-324A8CB002D3}" type="slidenum">
              <a:t>66</a:t>
            </a:fld>
            <a:endParaRPr lang="fr-FR"/>
          </a:p>
        </p:txBody>
      </p:sp>
      <p:sp>
        <p:nvSpPr>
          <p:cNvPr id="2" name="Espace réservé de l'image des diapositives 1">
            <a:extLst>
              <a:ext uri="{FF2B5EF4-FFF2-40B4-BE49-F238E27FC236}">
                <a16:creationId xmlns:a16="http://schemas.microsoft.com/office/drawing/2014/main" id="{C3E61628-702C-4AB2-8C5D-23544550E55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554A9BFF-9A2D-4D7F-8D06-C3F58C8E81E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78ED6F1-40B5-45A7-9AD7-FF3DA634554D}"/>
              </a:ext>
            </a:extLst>
          </p:cNvPr>
          <p:cNvSpPr txBox="1">
            <a:spLocks noGrp="1"/>
          </p:cNvSpPr>
          <p:nvPr>
            <p:ph type="sldNum" sz="quarter" idx="5"/>
          </p:nvPr>
        </p:nvSpPr>
        <p:spPr>
          <a:ln/>
        </p:spPr>
        <p:txBody>
          <a:bodyPr lIns="0" tIns="0" rIns="0" bIns="0" anchor="b">
            <a:noAutofit/>
          </a:bodyPr>
          <a:lstStyle/>
          <a:p>
            <a:pPr lvl="0"/>
            <a:fld id="{638DD892-6AAE-4FB8-BE5E-43DBC0813558}" type="slidenum">
              <a:t>67</a:t>
            </a:fld>
            <a:endParaRPr lang="fr-FR"/>
          </a:p>
        </p:txBody>
      </p:sp>
      <p:sp>
        <p:nvSpPr>
          <p:cNvPr id="2" name="Espace réservé de l'image des diapositives 1">
            <a:extLst>
              <a:ext uri="{FF2B5EF4-FFF2-40B4-BE49-F238E27FC236}">
                <a16:creationId xmlns:a16="http://schemas.microsoft.com/office/drawing/2014/main" id="{1386C4CC-F317-4116-8960-79A8D4BD30F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F1D499F9-5851-48B7-AB8B-628B64AC04E5}"/>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291B12D6-4068-4993-87E2-E558812A769D}"/>
              </a:ext>
            </a:extLst>
          </p:cNvPr>
          <p:cNvSpPr txBox="1">
            <a:spLocks noGrp="1"/>
          </p:cNvSpPr>
          <p:nvPr>
            <p:ph type="sldNum" sz="quarter" idx="5"/>
          </p:nvPr>
        </p:nvSpPr>
        <p:spPr>
          <a:ln/>
        </p:spPr>
        <p:txBody>
          <a:bodyPr lIns="0" tIns="0" rIns="0" bIns="0" anchor="b">
            <a:noAutofit/>
          </a:bodyPr>
          <a:lstStyle/>
          <a:p>
            <a:pPr lvl="0"/>
            <a:fld id="{69336969-230D-450A-A70E-C89807D99DA3}" type="slidenum">
              <a:t>68</a:t>
            </a:fld>
            <a:endParaRPr lang="fr-FR"/>
          </a:p>
        </p:txBody>
      </p:sp>
      <p:sp>
        <p:nvSpPr>
          <p:cNvPr id="2" name="Espace réservé de l'image des diapositives 1">
            <a:extLst>
              <a:ext uri="{FF2B5EF4-FFF2-40B4-BE49-F238E27FC236}">
                <a16:creationId xmlns:a16="http://schemas.microsoft.com/office/drawing/2014/main" id="{0FDB01C0-F117-42B3-B071-378E843166E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34DB5C1C-8E37-4ECF-89BC-D7B607C8C7F4}"/>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59E6818-E2D6-43EF-9E53-A4ACF0BF6883}"/>
              </a:ext>
            </a:extLst>
          </p:cNvPr>
          <p:cNvSpPr txBox="1">
            <a:spLocks noGrp="1"/>
          </p:cNvSpPr>
          <p:nvPr>
            <p:ph type="sldNum" sz="quarter" idx="5"/>
          </p:nvPr>
        </p:nvSpPr>
        <p:spPr>
          <a:ln/>
        </p:spPr>
        <p:txBody>
          <a:bodyPr lIns="0" tIns="0" rIns="0" bIns="0" anchor="b">
            <a:noAutofit/>
          </a:bodyPr>
          <a:lstStyle/>
          <a:p>
            <a:pPr lvl="0"/>
            <a:fld id="{0D37BEFD-7D85-4A9F-956C-3710F32430AF}" type="slidenum">
              <a:t>69</a:t>
            </a:fld>
            <a:endParaRPr lang="fr-FR"/>
          </a:p>
        </p:txBody>
      </p:sp>
      <p:sp>
        <p:nvSpPr>
          <p:cNvPr id="2" name="Espace réservé de l'image des diapositives 1">
            <a:extLst>
              <a:ext uri="{FF2B5EF4-FFF2-40B4-BE49-F238E27FC236}">
                <a16:creationId xmlns:a16="http://schemas.microsoft.com/office/drawing/2014/main" id="{4E1D4B96-FCCD-42D6-AD67-47249FB79C5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8FF7719-F112-41BD-A870-C92A61319E4A}"/>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36E9DDF-3EBE-484C-B73B-B2BE33534EDB}"/>
              </a:ext>
            </a:extLst>
          </p:cNvPr>
          <p:cNvSpPr txBox="1">
            <a:spLocks noGrp="1"/>
          </p:cNvSpPr>
          <p:nvPr>
            <p:ph type="sldNum" sz="quarter" idx="5"/>
          </p:nvPr>
        </p:nvSpPr>
        <p:spPr>
          <a:ln/>
        </p:spPr>
        <p:txBody>
          <a:bodyPr lIns="0" tIns="0" rIns="0" bIns="0" anchor="b">
            <a:noAutofit/>
          </a:bodyPr>
          <a:lstStyle/>
          <a:p>
            <a:pPr lvl="0"/>
            <a:fld id="{7330BB64-043B-49AF-9CA1-BC2E8E3A8C42}" type="slidenum">
              <a:t>70</a:t>
            </a:fld>
            <a:endParaRPr lang="fr-FR"/>
          </a:p>
        </p:txBody>
      </p:sp>
      <p:sp>
        <p:nvSpPr>
          <p:cNvPr id="2" name="Espace réservé de l'image des diapositives 1">
            <a:extLst>
              <a:ext uri="{FF2B5EF4-FFF2-40B4-BE49-F238E27FC236}">
                <a16:creationId xmlns:a16="http://schemas.microsoft.com/office/drawing/2014/main" id="{A66122C4-47E1-4187-A188-BE4F9E15563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2888A820-98E1-46CD-94F2-1282CF494196}"/>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EADD44D-7865-4525-98C6-6E552111DD42}"/>
              </a:ext>
            </a:extLst>
          </p:cNvPr>
          <p:cNvSpPr txBox="1">
            <a:spLocks noGrp="1"/>
          </p:cNvSpPr>
          <p:nvPr>
            <p:ph type="sldNum" sz="quarter" idx="5"/>
          </p:nvPr>
        </p:nvSpPr>
        <p:spPr>
          <a:ln/>
        </p:spPr>
        <p:txBody>
          <a:bodyPr lIns="0" tIns="0" rIns="0" bIns="0" anchor="b">
            <a:noAutofit/>
          </a:bodyPr>
          <a:lstStyle/>
          <a:p>
            <a:pPr lvl="0"/>
            <a:fld id="{67AF54F3-71B0-4377-8AA4-AAD58C0C8781}" type="slidenum">
              <a:t>8</a:t>
            </a:fld>
            <a:endParaRPr lang="fr-FR"/>
          </a:p>
        </p:txBody>
      </p:sp>
      <p:sp>
        <p:nvSpPr>
          <p:cNvPr id="2" name="Espace réservé de l'image des diapositives 1">
            <a:extLst>
              <a:ext uri="{FF2B5EF4-FFF2-40B4-BE49-F238E27FC236}">
                <a16:creationId xmlns:a16="http://schemas.microsoft.com/office/drawing/2014/main" id="{F5AC87AA-4434-42D3-8772-76B103BA388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58C74AA-B568-404C-A93D-08B6A34CBD33}"/>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9F5AC5B-0006-47D8-A763-F5DF5ADBA6B1}"/>
              </a:ext>
            </a:extLst>
          </p:cNvPr>
          <p:cNvSpPr txBox="1">
            <a:spLocks noGrp="1"/>
          </p:cNvSpPr>
          <p:nvPr>
            <p:ph type="sldNum" sz="quarter" idx="5"/>
          </p:nvPr>
        </p:nvSpPr>
        <p:spPr>
          <a:ln/>
        </p:spPr>
        <p:txBody>
          <a:bodyPr lIns="0" tIns="0" rIns="0" bIns="0" anchor="b">
            <a:noAutofit/>
          </a:bodyPr>
          <a:lstStyle/>
          <a:p>
            <a:pPr lvl="0"/>
            <a:fld id="{B33E9AFC-D6FA-4094-B378-804E0FFEB729}" type="slidenum">
              <a:t>71</a:t>
            </a:fld>
            <a:endParaRPr lang="fr-FR"/>
          </a:p>
        </p:txBody>
      </p:sp>
      <p:sp>
        <p:nvSpPr>
          <p:cNvPr id="2" name="Espace réservé de l'image des diapositives 1">
            <a:extLst>
              <a:ext uri="{FF2B5EF4-FFF2-40B4-BE49-F238E27FC236}">
                <a16:creationId xmlns:a16="http://schemas.microsoft.com/office/drawing/2014/main" id="{B5623368-9182-4D58-937C-972582F251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141C828F-66EB-4FA4-852F-75FE8731C4B1}"/>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8811C68-3B86-4594-8D35-ED72D6F0DEEC}"/>
              </a:ext>
            </a:extLst>
          </p:cNvPr>
          <p:cNvSpPr txBox="1">
            <a:spLocks noGrp="1"/>
          </p:cNvSpPr>
          <p:nvPr>
            <p:ph type="sldNum" sz="quarter" idx="5"/>
          </p:nvPr>
        </p:nvSpPr>
        <p:spPr>
          <a:ln/>
        </p:spPr>
        <p:txBody>
          <a:bodyPr lIns="0" tIns="0" rIns="0" bIns="0" anchor="b">
            <a:noAutofit/>
          </a:bodyPr>
          <a:lstStyle/>
          <a:p>
            <a:pPr lvl="0"/>
            <a:fld id="{0E026EC1-1678-4AF9-9F64-5BE856C2E6D2}" type="slidenum">
              <a:t>72</a:t>
            </a:fld>
            <a:endParaRPr lang="fr-FR"/>
          </a:p>
        </p:txBody>
      </p:sp>
      <p:sp>
        <p:nvSpPr>
          <p:cNvPr id="2" name="Espace réservé de l'image des diapositives 1">
            <a:extLst>
              <a:ext uri="{FF2B5EF4-FFF2-40B4-BE49-F238E27FC236}">
                <a16:creationId xmlns:a16="http://schemas.microsoft.com/office/drawing/2014/main" id="{E960520D-1D09-4B05-A4D1-91DEF11C278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58CD883-6CA1-4E41-9337-93EA083AB569}"/>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257BB88-4C55-4E8D-AA8E-9F8DEE35F211}"/>
              </a:ext>
            </a:extLst>
          </p:cNvPr>
          <p:cNvSpPr txBox="1">
            <a:spLocks noGrp="1"/>
          </p:cNvSpPr>
          <p:nvPr>
            <p:ph type="sldNum" sz="quarter" idx="5"/>
          </p:nvPr>
        </p:nvSpPr>
        <p:spPr>
          <a:ln/>
        </p:spPr>
        <p:txBody>
          <a:bodyPr lIns="0" tIns="0" rIns="0" bIns="0" anchor="b">
            <a:noAutofit/>
          </a:bodyPr>
          <a:lstStyle/>
          <a:p>
            <a:pPr lvl="0"/>
            <a:fld id="{CE0AB63D-FB1F-41C0-B357-DF8A48509274}" type="slidenum">
              <a:t>9</a:t>
            </a:fld>
            <a:endParaRPr lang="fr-FR"/>
          </a:p>
        </p:txBody>
      </p:sp>
      <p:sp>
        <p:nvSpPr>
          <p:cNvPr id="2" name="Espace réservé de l'image des diapositives 1">
            <a:extLst>
              <a:ext uri="{FF2B5EF4-FFF2-40B4-BE49-F238E27FC236}">
                <a16:creationId xmlns:a16="http://schemas.microsoft.com/office/drawing/2014/main" id="{5E33D4F0-6B10-481E-BA88-2F1406D50B3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2C0A965-F634-4BA9-908B-14A7D2668DB2}"/>
              </a:ext>
            </a:extLst>
          </p:cNvPr>
          <p:cNvSpPr txBox="1">
            <a:spLocks noGrp="1"/>
          </p:cNvSpPr>
          <p:nvPr>
            <p:ph type="body" sz="quarter" idx="1"/>
          </p:nvPr>
        </p:nvSpPr>
        <p:spPr/>
        <p:txBody>
          <a:bodyPr>
            <a:spAutoFit/>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0C6E2E3-448D-4D7D-BC6D-52E14F50D157}"/>
              </a:ext>
            </a:extLst>
          </p:cNvPr>
          <p:cNvSpPr txBox="1">
            <a:spLocks noGrp="1"/>
          </p:cNvSpPr>
          <p:nvPr>
            <p:ph type="sldNum" sz="quarter" idx="5"/>
          </p:nvPr>
        </p:nvSpPr>
        <p:spPr>
          <a:ln/>
        </p:spPr>
        <p:txBody>
          <a:bodyPr lIns="0" tIns="0" rIns="0" bIns="0" anchor="b">
            <a:noAutofit/>
          </a:bodyPr>
          <a:lstStyle/>
          <a:p>
            <a:pPr lvl="0"/>
            <a:fld id="{5EF116B3-E2A0-4E1C-9119-7E64ED2F4AE6}" type="slidenum">
              <a:t>10</a:t>
            </a:fld>
            <a:endParaRPr lang="fr-FR"/>
          </a:p>
        </p:txBody>
      </p:sp>
      <p:sp>
        <p:nvSpPr>
          <p:cNvPr id="2" name="Espace réservé de l'image des diapositives 1">
            <a:extLst>
              <a:ext uri="{FF2B5EF4-FFF2-40B4-BE49-F238E27FC236}">
                <a16:creationId xmlns:a16="http://schemas.microsoft.com/office/drawing/2014/main" id="{14C790D8-CAF4-4503-80C8-EE5481198E0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D2349AD8-E60E-4DD4-B348-8EB889C1016F}"/>
              </a:ext>
            </a:extLst>
          </p:cNvPr>
          <p:cNvSpPr txBox="1">
            <a:spLocks noGrp="1"/>
          </p:cNvSpPr>
          <p:nvPr>
            <p:ph type="body" sz="quarter"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7547-ED1C-4ECD-B127-1B627505851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3B9B398-BA04-483A-8AAF-F94C9DBC0E0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7E0EBC60-4E5B-4574-BBDB-81CBF2EE0739}"/>
              </a:ext>
            </a:extLst>
          </p:cNvPr>
          <p:cNvSpPr>
            <a:spLocks noGrp="1"/>
          </p:cNvSpPr>
          <p:nvPr>
            <p:ph type="sldNum" sz="quarter" idx="10"/>
          </p:nvPr>
        </p:nvSpPr>
        <p:spPr/>
        <p:txBody>
          <a:bodyPr/>
          <a:lstStyle/>
          <a:p>
            <a:pPr lvl="0"/>
            <a:fld id="{21F80B9D-12FC-4347-815A-7CEFD66905AB}" type="slidenum">
              <a:t>‹N°›</a:t>
            </a:fld>
            <a:endParaRPr lang="fr-FR"/>
          </a:p>
        </p:txBody>
      </p:sp>
    </p:spTree>
    <p:extLst>
      <p:ext uri="{BB962C8B-B14F-4D97-AF65-F5344CB8AC3E}">
        <p14:creationId xmlns:p14="http://schemas.microsoft.com/office/powerpoint/2010/main" val="137415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17874D-ABF1-4FA0-99C5-7E469C64B21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E0EB5B4-1AA5-452F-AECC-60D0084284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53AEBAE2-D3CD-4CF1-B9C4-E08A905851EA}"/>
              </a:ext>
            </a:extLst>
          </p:cNvPr>
          <p:cNvSpPr>
            <a:spLocks noGrp="1"/>
          </p:cNvSpPr>
          <p:nvPr>
            <p:ph type="sldNum" sz="quarter" idx="10"/>
          </p:nvPr>
        </p:nvSpPr>
        <p:spPr/>
        <p:txBody>
          <a:bodyPr/>
          <a:lstStyle/>
          <a:p>
            <a:pPr lvl="0"/>
            <a:fld id="{ED06E2B1-356F-4287-9EA0-885850AE7544}" type="slidenum">
              <a:t>‹N°›</a:t>
            </a:fld>
            <a:endParaRPr lang="fr-FR"/>
          </a:p>
        </p:txBody>
      </p:sp>
    </p:spTree>
    <p:extLst>
      <p:ext uri="{BB962C8B-B14F-4D97-AF65-F5344CB8AC3E}">
        <p14:creationId xmlns:p14="http://schemas.microsoft.com/office/powerpoint/2010/main" val="260745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50D782C-7E0C-4AC6-8ED2-680F57B71823}"/>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CDD1D8-E0E8-4855-B5EA-D5A7B289983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AFDF933-2682-4835-9E51-71384264BD5F}"/>
              </a:ext>
            </a:extLst>
          </p:cNvPr>
          <p:cNvSpPr>
            <a:spLocks noGrp="1"/>
          </p:cNvSpPr>
          <p:nvPr>
            <p:ph type="sldNum" sz="quarter" idx="10"/>
          </p:nvPr>
        </p:nvSpPr>
        <p:spPr/>
        <p:txBody>
          <a:bodyPr/>
          <a:lstStyle/>
          <a:p>
            <a:pPr lvl="0"/>
            <a:fld id="{3A10FE14-E8A9-4EFB-B222-E5C06DE7F973}" type="slidenum">
              <a:t>‹N°›</a:t>
            </a:fld>
            <a:endParaRPr lang="fr-FR"/>
          </a:p>
        </p:txBody>
      </p:sp>
    </p:spTree>
    <p:extLst>
      <p:ext uri="{BB962C8B-B14F-4D97-AF65-F5344CB8AC3E}">
        <p14:creationId xmlns:p14="http://schemas.microsoft.com/office/powerpoint/2010/main" val="288548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BC5F7-8115-4E71-AC34-F55EA7176484}"/>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8C777FA-5CD1-4ACA-B2EA-4ABFD5E1B58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EAB34334-48A8-4AD9-BAC5-D379038F1083}"/>
              </a:ext>
            </a:extLst>
          </p:cNvPr>
          <p:cNvSpPr>
            <a:spLocks noGrp="1"/>
          </p:cNvSpPr>
          <p:nvPr>
            <p:ph type="sldNum" sz="quarter" idx="10"/>
          </p:nvPr>
        </p:nvSpPr>
        <p:spPr/>
        <p:txBody>
          <a:bodyPr/>
          <a:lstStyle/>
          <a:p>
            <a:pPr lvl="0"/>
            <a:fld id="{5A4C3C44-F683-47D8-8320-B3F21424500F}" type="slidenum">
              <a:t>‹N°›</a:t>
            </a:fld>
            <a:endParaRPr lang="fr-FR"/>
          </a:p>
        </p:txBody>
      </p:sp>
    </p:spTree>
    <p:extLst>
      <p:ext uri="{BB962C8B-B14F-4D97-AF65-F5344CB8AC3E}">
        <p14:creationId xmlns:p14="http://schemas.microsoft.com/office/powerpoint/2010/main" val="174207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AD5B7-3926-47C2-AB87-F08B13F6D85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E8C4B2-86C7-43AB-B1A8-56D4936DDC2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6CCFDA87-FDA8-4DBE-9384-233BF7637C37}"/>
              </a:ext>
            </a:extLst>
          </p:cNvPr>
          <p:cNvSpPr>
            <a:spLocks noGrp="1"/>
          </p:cNvSpPr>
          <p:nvPr>
            <p:ph type="sldNum" sz="quarter" idx="10"/>
          </p:nvPr>
        </p:nvSpPr>
        <p:spPr/>
        <p:txBody>
          <a:bodyPr/>
          <a:lstStyle/>
          <a:p>
            <a:pPr lvl="0"/>
            <a:fld id="{9B2C0FAB-FE56-467D-9AB6-6BD479E198DC}" type="slidenum">
              <a:t>‹N°›</a:t>
            </a:fld>
            <a:endParaRPr lang="fr-FR"/>
          </a:p>
        </p:txBody>
      </p:sp>
    </p:spTree>
    <p:extLst>
      <p:ext uri="{BB962C8B-B14F-4D97-AF65-F5344CB8AC3E}">
        <p14:creationId xmlns:p14="http://schemas.microsoft.com/office/powerpoint/2010/main" val="134910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4F80C-AF82-481F-9960-04839633290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A492992-01EE-4910-9056-3D48147A058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FEBD6568-34D0-4596-B376-B43E7111BF08}"/>
              </a:ext>
            </a:extLst>
          </p:cNvPr>
          <p:cNvSpPr>
            <a:spLocks noGrp="1"/>
          </p:cNvSpPr>
          <p:nvPr>
            <p:ph type="sldNum" sz="quarter" idx="10"/>
          </p:nvPr>
        </p:nvSpPr>
        <p:spPr/>
        <p:txBody>
          <a:bodyPr/>
          <a:lstStyle/>
          <a:p>
            <a:pPr lvl="0"/>
            <a:fld id="{7E42F0EB-7917-4541-8132-BFB7F713C4AC}" type="slidenum">
              <a:t>‹N°›</a:t>
            </a:fld>
            <a:endParaRPr lang="fr-FR"/>
          </a:p>
        </p:txBody>
      </p:sp>
    </p:spTree>
    <p:extLst>
      <p:ext uri="{BB962C8B-B14F-4D97-AF65-F5344CB8AC3E}">
        <p14:creationId xmlns:p14="http://schemas.microsoft.com/office/powerpoint/2010/main" val="55733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BE5A6-1719-409E-B00B-81C2B8EBAC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91DAE6-1559-4C11-BF71-8CD3917623E5}"/>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2B2636E-C57F-47BA-BD96-720A8B805727}"/>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86FB2B09-B05C-4310-9297-50B49D831DD7}"/>
              </a:ext>
            </a:extLst>
          </p:cNvPr>
          <p:cNvSpPr>
            <a:spLocks noGrp="1"/>
          </p:cNvSpPr>
          <p:nvPr>
            <p:ph type="sldNum" sz="quarter" idx="10"/>
          </p:nvPr>
        </p:nvSpPr>
        <p:spPr/>
        <p:txBody>
          <a:bodyPr/>
          <a:lstStyle/>
          <a:p>
            <a:pPr lvl="0"/>
            <a:fld id="{14003A85-EA9A-407F-9DC1-90975F3D82E9}" type="slidenum">
              <a:t>‹N°›</a:t>
            </a:fld>
            <a:endParaRPr lang="fr-FR"/>
          </a:p>
        </p:txBody>
      </p:sp>
    </p:spTree>
    <p:extLst>
      <p:ext uri="{BB962C8B-B14F-4D97-AF65-F5344CB8AC3E}">
        <p14:creationId xmlns:p14="http://schemas.microsoft.com/office/powerpoint/2010/main" val="2666352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D2CCC-5020-44F4-9A84-57CDB0585F6A}"/>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6FF025-C092-4C20-9859-1D67F63A5245}"/>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565CF44-6747-4350-9D99-C375A780C11C}"/>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47920F3-E5AB-43B5-B509-4FFFCB98545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9892108-0977-4995-925B-35E6533EC2BA}"/>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18CC8DCD-886A-44F6-B5EC-F3A3533628DC}"/>
              </a:ext>
            </a:extLst>
          </p:cNvPr>
          <p:cNvSpPr>
            <a:spLocks noGrp="1"/>
          </p:cNvSpPr>
          <p:nvPr>
            <p:ph type="sldNum" sz="quarter" idx="10"/>
          </p:nvPr>
        </p:nvSpPr>
        <p:spPr/>
        <p:txBody>
          <a:bodyPr/>
          <a:lstStyle/>
          <a:p>
            <a:pPr lvl="0"/>
            <a:fld id="{A2388B3F-294C-481E-87E8-8FAA22BA3312}" type="slidenum">
              <a:t>‹N°›</a:t>
            </a:fld>
            <a:endParaRPr lang="fr-FR"/>
          </a:p>
        </p:txBody>
      </p:sp>
    </p:spTree>
    <p:extLst>
      <p:ext uri="{BB962C8B-B14F-4D97-AF65-F5344CB8AC3E}">
        <p14:creationId xmlns:p14="http://schemas.microsoft.com/office/powerpoint/2010/main" val="3553699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88C23-BA63-4DF6-8BC8-44CF13E8131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E8FABFF2-1E3A-4905-A29E-834B5A2A5E97}"/>
              </a:ext>
            </a:extLst>
          </p:cNvPr>
          <p:cNvSpPr>
            <a:spLocks noGrp="1"/>
          </p:cNvSpPr>
          <p:nvPr>
            <p:ph type="sldNum" sz="quarter" idx="10"/>
          </p:nvPr>
        </p:nvSpPr>
        <p:spPr/>
        <p:txBody>
          <a:bodyPr/>
          <a:lstStyle/>
          <a:p>
            <a:pPr lvl="0"/>
            <a:fld id="{261D49B6-A855-4A70-80F8-080F37850C06}" type="slidenum">
              <a:t>‹N°›</a:t>
            </a:fld>
            <a:endParaRPr lang="fr-FR"/>
          </a:p>
        </p:txBody>
      </p:sp>
    </p:spTree>
    <p:extLst>
      <p:ext uri="{BB962C8B-B14F-4D97-AF65-F5344CB8AC3E}">
        <p14:creationId xmlns:p14="http://schemas.microsoft.com/office/powerpoint/2010/main" val="953995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6223CCA-D945-4E62-9B12-196534075727}"/>
              </a:ext>
            </a:extLst>
          </p:cNvPr>
          <p:cNvSpPr>
            <a:spLocks noGrp="1"/>
          </p:cNvSpPr>
          <p:nvPr>
            <p:ph type="sldNum" sz="quarter" idx="10"/>
          </p:nvPr>
        </p:nvSpPr>
        <p:spPr/>
        <p:txBody>
          <a:bodyPr/>
          <a:lstStyle/>
          <a:p>
            <a:pPr lvl="0"/>
            <a:fld id="{E87C7D8F-AABB-4209-9A6B-8CFCA39CE0AB}" type="slidenum">
              <a:t>‹N°›</a:t>
            </a:fld>
            <a:endParaRPr lang="fr-FR"/>
          </a:p>
        </p:txBody>
      </p:sp>
    </p:spTree>
    <p:extLst>
      <p:ext uri="{BB962C8B-B14F-4D97-AF65-F5344CB8AC3E}">
        <p14:creationId xmlns:p14="http://schemas.microsoft.com/office/powerpoint/2010/main" val="241405895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15E04D-C5A0-4CA0-A209-A25DDEFFA90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FF0AD9D-82E9-465F-BDDB-1BF483F2B34E}"/>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858EF9B-B4A9-4E4F-BE6E-A40417C8FC2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EDADDB6-1D26-435E-A5CF-E3A13261619A}"/>
              </a:ext>
            </a:extLst>
          </p:cNvPr>
          <p:cNvSpPr>
            <a:spLocks noGrp="1"/>
          </p:cNvSpPr>
          <p:nvPr>
            <p:ph type="sldNum" sz="quarter" idx="10"/>
          </p:nvPr>
        </p:nvSpPr>
        <p:spPr/>
        <p:txBody>
          <a:bodyPr/>
          <a:lstStyle/>
          <a:p>
            <a:pPr lvl="0"/>
            <a:fld id="{721169AE-F6DC-4A8E-BFF3-02D855859B67}" type="slidenum">
              <a:t>‹N°›</a:t>
            </a:fld>
            <a:endParaRPr lang="fr-FR"/>
          </a:p>
        </p:txBody>
      </p:sp>
    </p:spTree>
    <p:extLst>
      <p:ext uri="{BB962C8B-B14F-4D97-AF65-F5344CB8AC3E}">
        <p14:creationId xmlns:p14="http://schemas.microsoft.com/office/powerpoint/2010/main" val="97087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BB3DC-FA4D-483A-BE8C-D996CA7670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6F7555-64B2-4D5F-B1D7-5955D4FB55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8A877A4-2D5C-4C14-BBF9-B2E45D38DA61}"/>
              </a:ext>
            </a:extLst>
          </p:cNvPr>
          <p:cNvSpPr>
            <a:spLocks noGrp="1"/>
          </p:cNvSpPr>
          <p:nvPr>
            <p:ph type="sldNum" sz="quarter" idx="10"/>
          </p:nvPr>
        </p:nvSpPr>
        <p:spPr/>
        <p:txBody>
          <a:bodyPr/>
          <a:lstStyle/>
          <a:p>
            <a:pPr lvl="0"/>
            <a:fld id="{5FAA1F2B-70AC-44E7-A6D3-F7B153C32A6B}" type="slidenum">
              <a:t>‹N°›</a:t>
            </a:fld>
            <a:endParaRPr lang="fr-FR"/>
          </a:p>
        </p:txBody>
      </p:sp>
    </p:spTree>
    <p:extLst>
      <p:ext uri="{BB962C8B-B14F-4D97-AF65-F5344CB8AC3E}">
        <p14:creationId xmlns:p14="http://schemas.microsoft.com/office/powerpoint/2010/main" val="820776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1D66B-44B7-42D4-A8A4-26A422692E7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D7E7E53-8DC0-4F8A-A77E-DE54E85BD1C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1DC2B9-EEB2-40DE-9983-0D6ABEEED6B1}"/>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686E3AC-8122-462C-A091-5FC33CA9DA51}"/>
              </a:ext>
            </a:extLst>
          </p:cNvPr>
          <p:cNvSpPr>
            <a:spLocks noGrp="1"/>
          </p:cNvSpPr>
          <p:nvPr>
            <p:ph type="sldNum" sz="quarter" idx="10"/>
          </p:nvPr>
        </p:nvSpPr>
        <p:spPr/>
        <p:txBody>
          <a:bodyPr/>
          <a:lstStyle/>
          <a:p>
            <a:pPr lvl="0"/>
            <a:fld id="{CB134D1B-2639-4BEE-A76E-03CFCC168B02}" type="slidenum">
              <a:t>‹N°›</a:t>
            </a:fld>
            <a:endParaRPr lang="fr-FR"/>
          </a:p>
        </p:txBody>
      </p:sp>
    </p:spTree>
    <p:extLst>
      <p:ext uri="{BB962C8B-B14F-4D97-AF65-F5344CB8AC3E}">
        <p14:creationId xmlns:p14="http://schemas.microsoft.com/office/powerpoint/2010/main" val="131858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E7014-2332-401F-A0EF-B9E7E10516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032422D-5945-4900-BD74-EC77E08F419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BC8937D-B245-49C4-B8C8-56AD634943AD}"/>
              </a:ext>
            </a:extLst>
          </p:cNvPr>
          <p:cNvSpPr>
            <a:spLocks noGrp="1"/>
          </p:cNvSpPr>
          <p:nvPr>
            <p:ph type="sldNum" sz="quarter" idx="10"/>
          </p:nvPr>
        </p:nvSpPr>
        <p:spPr/>
        <p:txBody>
          <a:bodyPr/>
          <a:lstStyle/>
          <a:p>
            <a:pPr lvl="0"/>
            <a:fld id="{E942C86A-DC80-4F72-91EB-982A9AC3F8E4}" type="slidenum">
              <a:t>‹N°›</a:t>
            </a:fld>
            <a:endParaRPr lang="fr-FR"/>
          </a:p>
        </p:txBody>
      </p:sp>
    </p:spTree>
    <p:extLst>
      <p:ext uri="{BB962C8B-B14F-4D97-AF65-F5344CB8AC3E}">
        <p14:creationId xmlns:p14="http://schemas.microsoft.com/office/powerpoint/2010/main" val="1709452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317E55-2441-4835-B0A5-41415A0B8357}"/>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473710A-5CD7-448D-9B70-A91645F9C70E}"/>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24391F6B-EFC1-4A73-90DC-3E053B36BDFD}"/>
              </a:ext>
            </a:extLst>
          </p:cNvPr>
          <p:cNvSpPr>
            <a:spLocks noGrp="1"/>
          </p:cNvSpPr>
          <p:nvPr>
            <p:ph type="sldNum" sz="quarter" idx="10"/>
          </p:nvPr>
        </p:nvSpPr>
        <p:spPr/>
        <p:txBody>
          <a:bodyPr/>
          <a:lstStyle/>
          <a:p>
            <a:pPr lvl="0"/>
            <a:fld id="{91470D49-500A-4C4B-8C75-9A393E58559F}" type="slidenum">
              <a:t>‹N°›</a:t>
            </a:fld>
            <a:endParaRPr lang="fr-FR"/>
          </a:p>
        </p:txBody>
      </p:sp>
    </p:spTree>
    <p:extLst>
      <p:ext uri="{BB962C8B-B14F-4D97-AF65-F5344CB8AC3E}">
        <p14:creationId xmlns:p14="http://schemas.microsoft.com/office/powerpoint/2010/main" val="426993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3EF43B-EE24-441E-863F-70771B1D6501}"/>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02F0718-A734-4B93-A795-5B8D63693BAE}"/>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AF8E1BB5-0216-4F6D-B37F-13ECADBB223B}"/>
              </a:ext>
            </a:extLst>
          </p:cNvPr>
          <p:cNvSpPr>
            <a:spLocks noGrp="1"/>
          </p:cNvSpPr>
          <p:nvPr>
            <p:ph type="sldNum" sz="quarter" idx="10"/>
          </p:nvPr>
        </p:nvSpPr>
        <p:spPr/>
        <p:txBody>
          <a:bodyPr/>
          <a:lstStyle/>
          <a:p>
            <a:pPr lvl="0"/>
            <a:fld id="{6F96D3C5-D014-4AC6-9B6C-F18FCA38225A}" type="slidenum">
              <a:t>‹N°›</a:t>
            </a:fld>
            <a:endParaRPr lang="fr-FR"/>
          </a:p>
        </p:txBody>
      </p:sp>
    </p:spTree>
    <p:extLst>
      <p:ext uri="{BB962C8B-B14F-4D97-AF65-F5344CB8AC3E}">
        <p14:creationId xmlns:p14="http://schemas.microsoft.com/office/powerpoint/2010/main" val="189842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83374-7474-48CA-AE63-117E7D4097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357C58-1303-41BA-A837-A065D0D2027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B992BF4-42F2-4937-A18E-2C63474B3989}"/>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05CA5ABF-FDF0-4FBF-970D-9A277DF8888C}"/>
              </a:ext>
            </a:extLst>
          </p:cNvPr>
          <p:cNvSpPr>
            <a:spLocks noGrp="1"/>
          </p:cNvSpPr>
          <p:nvPr>
            <p:ph type="sldNum" sz="quarter" idx="10"/>
          </p:nvPr>
        </p:nvSpPr>
        <p:spPr/>
        <p:txBody>
          <a:bodyPr/>
          <a:lstStyle/>
          <a:p>
            <a:pPr lvl="0"/>
            <a:fld id="{EEE6331D-2765-48C5-9B05-E56A26F02EA9}" type="slidenum">
              <a:t>‹N°›</a:t>
            </a:fld>
            <a:endParaRPr lang="fr-FR"/>
          </a:p>
        </p:txBody>
      </p:sp>
    </p:spTree>
    <p:extLst>
      <p:ext uri="{BB962C8B-B14F-4D97-AF65-F5344CB8AC3E}">
        <p14:creationId xmlns:p14="http://schemas.microsoft.com/office/powerpoint/2010/main" val="213395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F14E3-B63B-437D-8A3D-97384EE228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3922C83-97F4-46CA-812B-330C565F1E51}"/>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B19FB07-DBAC-4298-8E4B-02B6169EED78}"/>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E9E178A-0969-47B9-8402-44958578A0FE}"/>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DB48ACF-5D17-4B1B-8A89-5AFD8A089770}"/>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1A4CB07E-F73B-47C2-9C5B-46315E0D0B13}"/>
              </a:ext>
            </a:extLst>
          </p:cNvPr>
          <p:cNvSpPr>
            <a:spLocks noGrp="1"/>
          </p:cNvSpPr>
          <p:nvPr>
            <p:ph type="sldNum" sz="quarter" idx="10"/>
          </p:nvPr>
        </p:nvSpPr>
        <p:spPr/>
        <p:txBody>
          <a:bodyPr/>
          <a:lstStyle/>
          <a:p>
            <a:pPr lvl="0"/>
            <a:fld id="{BC72939D-8EA7-4FF9-BECE-F40FC2F4AEB6}" type="slidenum">
              <a:t>‹N°›</a:t>
            </a:fld>
            <a:endParaRPr lang="fr-FR"/>
          </a:p>
        </p:txBody>
      </p:sp>
    </p:spTree>
    <p:extLst>
      <p:ext uri="{BB962C8B-B14F-4D97-AF65-F5344CB8AC3E}">
        <p14:creationId xmlns:p14="http://schemas.microsoft.com/office/powerpoint/2010/main" val="195039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3A2D60-2CA5-48BF-8713-19A6083E2A8C}"/>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8E260D81-48BB-4C4F-B4AD-CE86DD08B610}"/>
              </a:ext>
            </a:extLst>
          </p:cNvPr>
          <p:cNvSpPr>
            <a:spLocks noGrp="1"/>
          </p:cNvSpPr>
          <p:nvPr>
            <p:ph type="sldNum" sz="quarter" idx="10"/>
          </p:nvPr>
        </p:nvSpPr>
        <p:spPr/>
        <p:txBody>
          <a:bodyPr/>
          <a:lstStyle/>
          <a:p>
            <a:pPr lvl="0"/>
            <a:fld id="{02BC3C3F-4683-4840-AD5A-D7FE332ACBDA}" type="slidenum">
              <a:t>‹N°›</a:t>
            </a:fld>
            <a:endParaRPr lang="fr-FR"/>
          </a:p>
        </p:txBody>
      </p:sp>
    </p:spTree>
    <p:extLst>
      <p:ext uri="{BB962C8B-B14F-4D97-AF65-F5344CB8AC3E}">
        <p14:creationId xmlns:p14="http://schemas.microsoft.com/office/powerpoint/2010/main" val="340245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F90C5D0-6D58-4E55-B21F-0B9D3A4DCBAE}"/>
              </a:ext>
            </a:extLst>
          </p:cNvPr>
          <p:cNvSpPr>
            <a:spLocks noGrp="1"/>
          </p:cNvSpPr>
          <p:nvPr>
            <p:ph type="sldNum" sz="quarter" idx="10"/>
          </p:nvPr>
        </p:nvSpPr>
        <p:spPr/>
        <p:txBody>
          <a:bodyPr/>
          <a:lstStyle/>
          <a:p>
            <a:pPr lvl="0"/>
            <a:fld id="{F866D41A-5CCC-4202-9312-5D5AD2B4FB38}" type="slidenum">
              <a:t>‹N°›</a:t>
            </a:fld>
            <a:endParaRPr lang="fr-FR"/>
          </a:p>
        </p:txBody>
      </p:sp>
    </p:spTree>
    <p:extLst>
      <p:ext uri="{BB962C8B-B14F-4D97-AF65-F5344CB8AC3E}">
        <p14:creationId xmlns:p14="http://schemas.microsoft.com/office/powerpoint/2010/main" val="42210347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D215C-E39A-416C-A2CC-A570D4C284E3}"/>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BCD830A-CAE2-44FB-AE2A-D467C3F066A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C57DE1D-7845-48E1-BFEA-F147F628582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2DB16CF-F1AE-48E9-B874-388B9AF36EFB}"/>
              </a:ext>
            </a:extLst>
          </p:cNvPr>
          <p:cNvSpPr>
            <a:spLocks noGrp="1"/>
          </p:cNvSpPr>
          <p:nvPr>
            <p:ph type="sldNum" sz="quarter" idx="10"/>
          </p:nvPr>
        </p:nvSpPr>
        <p:spPr/>
        <p:txBody>
          <a:bodyPr/>
          <a:lstStyle/>
          <a:p>
            <a:pPr lvl="0"/>
            <a:fld id="{BA398340-E17E-49D2-B0BC-9CAD3BC0457F}" type="slidenum">
              <a:t>‹N°›</a:t>
            </a:fld>
            <a:endParaRPr lang="fr-FR"/>
          </a:p>
        </p:txBody>
      </p:sp>
    </p:spTree>
    <p:extLst>
      <p:ext uri="{BB962C8B-B14F-4D97-AF65-F5344CB8AC3E}">
        <p14:creationId xmlns:p14="http://schemas.microsoft.com/office/powerpoint/2010/main" val="396871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A758F5-17FF-4995-807B-FD6EE9E84E79}"/>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9A250F-6E76-4E87-8740-493C19240EE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3E44B5A-26A1-40CF-9983-546A72DDF06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7D130D0A-8C73-418F-9CDC-64764E794025}"/>
              </a:ext>
            </a:extLst>
          </p:cNvPr>
          <p:cNvSpPr>
            <a:spLocks noGrp="1"/>
          </p:cNvSpPr>
          <p:nvPr>
            <p:ph type="sldNum" sz="quarter" idx="10"/>
          </p:nvPr>
        </p:nvSpPr>
        <p:spPr/>
        <p:txBody>
          <a:bodyPr/>
          <a:lstStyle/>
          <a:p>
            <a:pPr lvl="0"/>
            <a:fld id="{C9E7C358-65B5-4553-B37F-F1D116D2B149}" type="slidenum">
              <a:t>‹N°›</a:t>
            </a:fld>
            <a:endParaRPr lang="fr-FR"/>
          </a:p>
        </p:txBody>
      </p:sp>
    </p:spTree>
    <p:extLst>
      <p:ext uri="{BB962C8B-B14F-4D97-AF65-F5344CB8AC3E}">
        <p14:creationId xmlns:p14="http://schemas.microsoft.com/office/powerpoint/2010/main" val="289978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7FA999D-732E-4086-9937-348938D3A60E}"/>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A82E1D0A-98A1-431D-B050-96E1585E7C4B}"/>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C682ADEE-FB00-4368-8F17-9E9FF1DD3473}"/>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7E7B22C0-DA4D-4987-9415-2459068C25E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843C3721-7EAE-4EAF-A95E-BB2CFC204B69}" type="slidenum">
              <a:t>‹N°›</a:t>
            </a:fld>
            <a:endParaRPr lang="fr-FR"/>
          </a:p>
        </p:txBody>
      </p:sp>
      <p:sp>
        <p:nvSpPr>
          <p:cNvPr id="6" name="Connecteur droit 5">
            <a:extLst>
              <a:ext uri="{FF2B5EF4-FFF2-40B4-BE49-F238E27FC236}">
                <a16:creationId xmlns:a16="http://schemas.microsoft.com/office/drawing/2014/main" id="{EA93F441-AE54-4969-B23A-2CA8C62F97F3}"/>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76F1666B-2FBB-4213-A451-0178DB6FA72E}"/>
              </a:ext>
            </a:extLst>
          </p:cNvPr>
          <p:cNvPicPr>
            <a:picLocks noChangeAspect="1"/>
          </p:cNvPicPr>
          <p:nvPr/>
        </p:nvPicPr>
        <p:blipFill>
          <a:blip r:embed="rId13">
            <a:lum/>
            <a:alphaModFix/>
          </a:blip>
          <a:srcRect/>
          <a:stretch>
            <a:fillRect/>
          </a:stretch>
        </p:blipFill>
        <p:spPr>
          <a:xfrm>
            <a:off x="8820000" y="17964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28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28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28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9042807-22D0-4BE0-A2DB-8B599F0095A3}"/>
              </a:ext>
            </a:extLst>
          </p:cNvPr>
          <p:cNvPicPr>
            <a:picLocks noChangeAspect="1"/>
          </p:cNvPicPr>
          <p:nvPr/>
        </p:nvPicPr>
        <p:blipFill>
          <a:blip r:embed="rId13">
            <a:lum/>
            <a:alphaModFix/>
          </a:blip>
          <a:srcRect/>
          <a:stretch>
            <a:fillRect/>
          </a:stretch>
        </p:blipFill>
        <p:spPr>
          <a:xfrm>
            <a:off x="0" y="0"/>
            <a:ext cx="10080000" cy="7560000"/>
          </a:xfrm>
          <a:prstGeom prst="rect">
            <a:avLst/>
          </a:prstGeom>
          <a:noFill/>
          <a:ln>
            <a:noFill/>
          </a:ln>
        </p:spPr>
      </p:pic>
      <p:sp>
        <p:nvSpPr>
          <p:cNvPr id="3" name="Espace réservé du titre 2">
            <a:extLst>
              <a:ext uri="{FF2B5EF4-FFF2-40B4-BE49-F238E27FC236}">
                <a16:creationId xmlns:a16="http://schemas.microsoft.com/office/drawing/2014/main" id="{64B508E6-8AF1-4C9E-8D7F-72BECF91D7AF}"/>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4" name="Espace réservé du texte 3">
            <a:extLst>
              <a:ext uri="{FF2B5EF4-FFF2-40B4-BE49-F238E27FC236}">
                <a16:creationId xmlns:a16="http://schemas.microsoft.com/office/drawing/2014/main" id="{0D55C6D2-E269-4AE3-9125-81A2156EED03}"/>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5" name="Espace réservé du numéro de diapositive 4">
            <a:extLst>
              <a:ext uri="{FF2B5EF4-FFF2-40B4-BE49-F238E27FC236}">
                <a16:creationId xmlns:a16="http://schemas.microsoft.com/office/drawing/2014/main" id="{CE40319A-D349-4C30-89B6-C20BA023ADE4}"/>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2C076CB-AEEE-4709-80D7-F1DCCC53EE9E}" type="slidenum">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28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28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28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28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hyperlink" Target="https://www.scrumguides.org/docs/scrumguide/v2017/2017-Scrum-Guide-French.pdf"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agilemanifesto.org/iso/fr/manifesto.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www.agileallianc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4CB79191-C607-43DC-A461-A2A984DE93CC}"/>
              </a:ext>
            </a:extLst>
          </p:cNvPr>
          <p:cNvSpPr>
            <a:spLocks noGrp="1"/>
          </p:cNvSpPr>
          <p:nvPr>
            <p:ph type="sldNum" sz="quarter" idx="10"/>
          </p:nvPr>
        </p:nvSpPr>
        <p:spPr/>
        <p:txBody>
          <a:bodyPr/>
          <a:lstStyle/>
          <a:p>
            <a:pPr lvl="0"/>
            <a:fld id="{BB40B46C-A83F-4B0A-B934-A68EAA1A7833}" type="slidenum">
              <a:rPr/>
              <a:t>1</a:t>
            </a:fld>
            <a:endParaRPr lang="fr-FR"/>
          </a:p>
        </p:txBody>
      </p:sp>
      <p:sp>
        <p:nvSpPr>
          <p:cNvPr id="2" name="Rectangle 1">
            <a:extLst>
              <a:ext uri="{FF2B5EF4-FFF2-40B4-BE49-F238E27FC236}">
                <a16:creationId xmlns:a16="http://schemas.microsoft.com/office/drawing/2014/main" id="{2E1CADB3-4145-4318-B537-161C7F1E003C}"/>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94D0F8CA-57E1-436A-80C6-B43FCF69918C}"/>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9ED9F50B-0E1C-49B1-83DD-B09DA5725A9D}"/>
              </a:ext>
            </a:extLst>
          </p:cNvPr>
          <p:cNvSpPr txBox="1"/>
          <p:nvPr/>
        </p:nvSpPr>
        <p:spPr>
          <a:xfrm>
            <a:off x="3236811" y="2040076"/>
            <a:ext cx="3570378" cy="3085288"/>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4800" b="1" i="0" u="none" strike="noStrike" kern="1200" spc="0" baseline="0" dirty="0">
                <a:ln>
                  <a:noFill/>
                </a:ln>
                <a:solidFill>
                  <a:srgbClr val="F20000"/>
                </a:solidFill>
                <a:latin typeface="Trebuchet MS" pitchFamily="34"/>
                <a:ea typeface="Times New Roman" pitchFamily="18"/>
                <a:cs typeface="Arial" pitchFamily="34"/>
              </a:rPr>
              <a:t>Agile Scrum</a:t>
            </a:r>
            <a:br>
              <a:rPr lang="fr-FR" sz="4800" b="1" i="0" u="none" strike="noStrike" kern="1200" spc="0" baseline="0" dirty="0">
                <a:ln>
                  <a:noFill/>
                </a:ln>
                <a:solidFill>
                  <a:srgbClr val="F20000"/>
                </a:solidFill>
                <a:latin typeface="Trebuchet MS" pitchFamily="34"/>
                <a:ea typeface="Times New Roman" pitchFamily="18"/>
                <a:cs typeface="Arial" pitchFamily="34"/>
              </a:rPr>
            </a:br>
            <a:r>
              <a:rPr lang="fr-FR" sz="4800" b="1" i="0" u="none" strike="noStrike" kern="1200" spc="0" baseline="0" dirty="0">
                <a:ln>
                  <a:noFill/>
                </a:ln>
                <a:solidFill>
                  <a:srgbClr val="F20000"/>
                </a:solidFill>
                <a:latin typeface="Trebuchet MS" pitchFamily="34"/>
                <a:ea typeface="Times New Roman" pitchFamily="18"/>
                <a:cs typeface="Arial" pitchFamily="34"/>
              </a:rPr>
              <a:t>(initiation)</a:t>
            </a:r>
            <a:br>
              <a:rPr lang="en-GB" sz="2400" b="1" i="0" u="none" strike="noStrike" kern="1200" spc="0" baseline="0" dirty="0">
                <a:ln>
                  <a:noFill/>
                </a:ln>
                <a:solidFill>
                  <a:srgbClr val="F20000"/>
                </a:solidFill>
                <a:latin typeface="Arial" pitchFamily="34"/>
                <a:ea typeface="Times New Roman" pitchFamily="18"/>
                <a:cs typeface="Arial" pitchFamily="34"/>
              </a:rPr>
            </a:br>
            <a:endParaRPr lang="en-GB" sz="2400" b="1" i="0" u="none" strike="noStrike" kern="1200" spc="0" baseline="0" dirty="0">
              <a:ln>
                <a:noFill/>
              </a:ln>
              <a:solidFill>
                <a:srgbClr val="F20000"/>
              </a:solidFill>
              <a:latin typeface="Arial" pitchFamily="34"/>
              <a:ea typeface="Times New Roman" pitchFamily="18"/>
              <a:cs typeface="Arial" pitchFamily="34"/>
            </a:endParaRPr>
          </a:p>
          <a:p>
            <a:pPr marL="0" marR="0" lvl="0" indent="0" algn="ctr" hangingPunct="0">
              <a:lnSpc>
                <a:spcPct val="100000"/>
              </a:lnSpc>
              <a:spcBef>
                <a:spcPts val="1191"/>
              </a:spcBef>
              <a:spcAft>
                <a:spcPts val="595"/>
              </a:spcAft>
              <a:buNone/>
              <a:tabLst/>
            </a:pPr>
            <a:r>
              <a:rPr lang="fr-FR" sz="2600" b="1" i="0" u="none" strike="noStrike" kern="1200" spc="0" baseline="0" dirty="0">
                <a:ln>
                  <a:noFill/>
                </a:ln>
                <a:solidFill>
                  <a:srgbClr val="000000"/>
                </a:solidFill>
                <a:latin typeface="Trebuchet MS" pitchFamily="34"/>
                <a:ea typeface="Arial" pitchFamily="34"/>
                <a:cs typeface="Arial" pitchFamily="34"/>
              </a:rPr>
              <a:t>Thomas Aldaitz</a:t>
            </a:r>
            <a:br>
              <a:rPr lang="fr-FR" sz="2600" b="1" i="0" u="none" strike="noStrike" kern="1200" spc="0" baseline="0">
                <a:ln>
                  <a:noFill/>
                </a:ln>
                <a:solidFill>
                  <a:srgbClr val="000000"/>
                </a:solidFill>
                <a:latin typeface="Trebuchet MS" pitchFamily="34"/>
                <a:ea typeface="Arial" pitchFamily="34"/>
                <a:cs typeface="Arial" pitchFamily="34"/>
              </a:rPr>
            </a:br>
            <a:r>
              <a:rPr lang="fr-FR" sz="2200" b="1" i="0" u="none" strike="noStrike" kern="1200" spc="0" baseline="0">
                <a:ln>
                  <a:noFill/>
                </a:ln>
                <a:solidFill>
                  <a:srgbClr val="000000"/>
                </a:solidFill>
                <a:latin typeface="Trebuchet MS" pitchFamily="34"/>
                <a:ea typeface="Arial" pitchFamily="34"/>
                <a:cs typeface="Arial" pitchFamily="34"/>
              </a:rPr>
              <a:t>taldaitz@</a:t>
            </a:r>
            <a:r>
              <a:rPr lang="fr-FR" sz="2200" b="1" i="0" u="none" strike="noStrike" kern="1200" spc="0" baseline="0" dirty="0">
                <a:ln>
                  <a:noFill/>
                </a:ln>
                <a:solidFill>
                  <a:srgbClr val="000000"/>
                </a:solidFill>
                <a:latin typeface="Trebuchet MS" pitchFamily="34"/>
                <a:ea typeface="Arial" pitchFamily="34"/>
                <a:cs typeface="Arial" pitchFamily="34"/>
              </a:rPr>
              <a:t>dawan.fr</a:t>
            </a:r>
            <a:br>
              <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rPr>
            </a:br>
            <a:endPar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endParaRPr>
          </a:p>
        </p:txBody>
      </p:sp>
      <p:sp>
        <p:nvSpPr>
          <p:cNvPr id="5" name="ZoneTexte 4">
            <a:extLst>
              <a:ext uri="{FF2B5EF4-FFF2-40B4-BE49-F238E27FC236}">
                <a16:creationId xmlns:a16="http://schemas.microsoft.com/office/drawing/2014/main" id="{DD6B657A-26C4-4B8F-92C2-6956AD61DA13}"/>
              </a:ext>
            </a:extLst>
          </p:cNvPr>
          <p:cNvSpPr txBox="1"/>
          <p:nvPr/>
        </p:nvSpPr>
        <p:spPr>
          <a:xfrm>
            <a:off x="720000" y="4944239"/>
            <a:ext cx="8460000" cy="529560"/>
          </a:xfrm>
          <a:prstGeom prst="rect">
            <a:avLst/>
          </a:prstGeom>
          <a:solidFill>
            <a:srgbClr val="FFFFFF"/>
          </a:solidFill>
          <a:ln w="0">
            <a:solidFill>
              <a:srgbClr val="000000"/>
            </a:solidFill>
            <a:prstDash val="solid"/>
            <a:round/>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400" b="0" i="0" u="none" strike="noStrike" kern="1200" spc="0" baseline="0">
                <a:ln>
                  <a:noFill/>
                </a:ln>
                <a:latin typeface="Arial" pitchFamily="18"/>
                <a:ea typeface="MS Gothic" pitchFamily="2"/>
                <a:cs typeface="Tahoma" pitchFamily="2"/>
              </a:rPr>
              <a:t>Plus d'informations sur </a:t>
            </a:r>
            <a:r>
              <a:rPr lang="fr-FR" sz="1400" b="0" i="0" u="sng" strike="noStrike" kern="1200" spc="0" baseline="0">
                <a:ln>
                  <a:noFill/>
                </a:ln>
                <a:solidFill>
                  <a:srgbClr val="F20000"/>
                </a:solidFill>
                <a:uFillTx/>
                <a:latin typeface="Arial" pitchFamily="18"/>
                <a:ea typeface="MS Gothic" pitchFamily="2"/>
                <a:cs typeface="Tahoma" pitchFamily="2"/>
              </a:rPr>
              <a:t>http://www.dawan.fr</a:t>
            </a:r>
          </a:p>
          <a:p>
            <a:pPr marL="0" marR="0" lvl="0" indent="0" algn="ctr" hangingPunct="0">
              <a:lnSpc>
                <a:spcPct val="100000"/>
              </a:lnSpc>
              <a:spcBef>
                <a:spcPts val="0"/>
              </a:spcBef>
              <a:spcAft>
                <a:spcPts val="0"/>
              </a:spcAft>
              <a:buNone/>
              <a:tabLst/>
            </a:pPr>
            <a:r>
              <a:rPr lang="fr-FR" sz="1400" b="0" i="0" u="none" strike="noStrike" kern="1200" spc="0" baseline="0">
                <a:ln>
                  <a:noFill/>
                </a:ln>
                <a:latin typeface="Arial" pitchFamily="18"/>
                <a:ea typeface="MS Gothic" pitchFamily="2"/>
                <a:cs typeface="Tahoma" pitchFamily="2"/>
              </a:rPr>
              <a:t>Contactez notre service commercial au </a:t>
            </a:r>
            <a:r>
              <a:rPr lang="fr-FR" sz="1500" b="1" i="0" u="none" strike="noStrike" kern="1200" spc="0" baseline="0">
                <a:ln>
                  <a:noFill/>
                </a:ln>
                <a:solidFill>
                  <a:srgbClr val="F20000"/>
                </a:solidFill>
                <a:latin typeface="Trebuchet MS" pitchFamily="34"/>
                <a:ea typeface="MS Gothic" pitchFamily="2"/>
                <a:cs typeface="Arial" pitchFamily="34"/>
              </a:rPr>
              <a:t>09.72.37.73.73 </a:t>
            </a:r>
            <a:r>
              <a:rPr lang="fr-FR" sz="1000" b="0" i="0" u="none" strike="noStrike" kern="1200" spc="0" baseline="0">
                <a:ln>
                  <a:noFill/>
                </a:ln>
                <a:latin typeface="Arial" pitchFamily="18"/>
                <a:ea typeface="MS Gothic" pitchFamily="2"/>
                <a:cs typeface="Tahoma" pitchFamily="2"/>
              </a:rPr>
              <a:t>(appel gratuit depuis un poste fixe)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26B2426-719A-42CC-A935-35B86EF87C2D}"/>
              </a:ext>
            </a:extLst>
          </p:cNvPr>
          <p:cNvSpPr>
            <a:spLocks noGrp="1"/>
          </p:cNvSpPr>
          <p:nvPr>
            <p:ph type="sldNum" sz="quarter" idx="10"/>
          </p:nvPr>
        </p:nvSpPr>
        <p:spPr/>
        <p:txBody>
          <a:bodyPr/>
          <a:lstStyle/>
          <a:p>
            <a:pPr lvl="0"/>
            <a:fld id="{CE8679BA-A340-4A28-965E-2BDE2464DB41}" type="slidenum">
              <a:rPr/>
              <a:t>10</a:t>
            </a:fld>
            <a:endParaRPr lang="fr-FR"/>
          </a:p>
        </p:txBody>
      </p:sp>
      <p:sp>
        <p:nvSpPr>
          <p:cNvPr id="2" name="Titre 1">
            <a:extLst>
              <a:ext uri="{FF2B5EF4-FFF2-40B4-BE49-F238E27FC236}">
                <a16:creationId xmlns:a16="http://schemas.microsoft.com/office/drawing/2014/main" id="{8B4BEE90-F167-46FD-94FE-ED2BE2D19C64}"/>
              </a:ext>
            </a:extLst>
          </p:cNvPr>
          <p:cNvSpPr txBox="1">
            <a:spLocks noGrp="1"/>
          </p:cNvSpPr>
          <p:nvPr>
            <p:ph type="title" idx="4294967295"/>
          </p:nvPr>
        </p:nvSpPr>
        <p:spPr/>
        <p:txBody>
          <a:bodyPr>
            <a:spAutoFit/>
          </a:bodyPr>
          <a:lstStyle/>
          <a:p>
            <a:pPr lvl="0"/>
            <a:r>
              <a:rPr lang="fr-FR"/>
              <a:t>Démarche d’adoption</a:t>
            </a:r>
          </a:p>
        </p:txBody>
      </p:sp>
      <p:pic>
        <p:nvPicPr>
          <p:cNvPr id="3" name="Espace réservé pour une image  2">
            <a:extLst>
              <a:ext uri="{FF2B5EF4-FFF2-40B4-BE49-F238E27FC236}">
                <a16:creationId xmlns:a16="http://schemas.microsoft.com/office/drawing/2014/main" id="{8CF49CB8-0A6B-42D3-ABDA-5F09D98D867F}"/>
              </a:ext>
            </a:extLst>
          </p:cNvPr>
          <p:cNvPicPr>
            <a:picLocks noGrp="1" noChangeAspect="1"/>
          </p:cNvPicPr>
          <p:nvPr>
            <p:ph type="pic" idx="4294967295"/>
          </p:nvPr>
        </p:nvPicPr>
        <p:blipFill>
          <a:blip r:embed="rId3">
            <a:lum/>
            <a:alphaModFix/>
          </a:blip>
          <a:srcRect/>
          <a:stretch>
            <a:fillRect/>
          </a:stretch>
        </p:blipFill>
        <p:spPr>
          <a:xfrm>
            <a:off x="1512000" y="1701719"/>
            <a:ext cx="7751520" cy="513828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402B1B1-D944-4A5E-9D8E-277167F860C4}"/>
              </a:ext>
            </a:extLst>
          </p:cNvPr>
          <p:cNvSpPr>
            <a:spLocks noGrp="1"/>
          </p:cNvSpPr>
          <p:nvPr>
            <p:ph type="sldNum" sz="quarter" idx="10"/>
          </p:nvPr>
        </p:nvSpPr>
        <p:spPr/>
        <p:txBody>
          <a:bodyPr/>
          <a:lstStyle/>
          <a:p>
            <a:pPr lvl="0"/>
            <a:fld id="{C70DB36A-97F8-46A9-AC33-07D279BC502A}" type="slidenum">
              <a:rPr/>
              <a:t>11</a:t>
            </a:fld>
            <a:endParaRPr lang="fr-FR"/>
          </a:p>
        </p:txBody>
      </p:sp>
      <p:sp>
        <p:nvSpPr>
          <p:cNvPr id="2" name="Titre 1">
            <a:extLst>
              <a:ext uri="{FF2B5EF4-FFF2-40B4-BE49-F238E27FC236}">
                <a16:creationId xmlns:a16="http://schemas.microsoft.com/office/drawing/2014/main" id="{3116958D-6852-4FB1-ABE4-3409499BB092}"/>
              </a:ext>
            </a:extLst>
          </p:cNvPr>
          <p:cNvSpPr txBox="1">
            <a:spLocks noGrp="1"/>
          </p:cNvSpPr>
          <p:nvPr>
            <p:ph type="title" idx="4294967295"/>
          </p:nvPr>
        </p:nvSpPr>
        <p:spPr/>
        <p:txBody>
          <a:bodyPr/>
          <a:lstStyle/>
          <a:p>
            <a:pPr lvl="0"/>
            <a:r>
              <a:rPr lang="fr-FR"/>
              <a:t>Manifeste Agile</a:t>
            </a:r>
          </a:p>
        </p:txBody>
      </p:sp>
      <p:sp>
        <p:nvSpPr>
          <p:cNvPr id="3" name="Espace réservé du texte 2">
            <a:extLst>
              <a:ext uri="{FF2B5EF4-FFF2-40B4-BE49-F238E27FC236}">
                <a16:creationId xmlns:a16="http://schemas.microsoft.com/office/drawing/2014/main" id="{1A801083-C572-40C2-BEA9-7F04A512F378}"/>
              </a:ext>
            </a:extLst>
          </p:cNvPr>
          <p:cNvSpPr txBox="1">
            <a:spLocks noGrp="1"/>
          </p:cNvSpPr>
          <p:nvPr>
            <p:ph type="body" idx="4294967295"/>
          </p:nvPr>
        </p:nvSpPr>
        <p:spPr>
          <a:xfrm>
            <a:off x="360000" y="1499039"/>
            <a:ext cx="9360000" cy="5468400"/>
          </a:xfrm>
        </p:spPr>
        <p:txBody>
          <a:bodyPr/>
          <a:lstStyle/>
          <a:p>
            <a:pPr lvl="0" algn="ctr">
              <a:buNone/>
            </a:pPr>
            <a:r>
              <a:rPr lang="fr-FR" sz="2400" i="1">
                <a:solidFill>
                  <a:srgbClr val="808080"/>
                </a:solidFill>
              </a:rPr>
              <a:t>« Nous découvrons de meilleures approches pour le développement informatique en en faisant nous-mêmes, ainsi qu'en aidant les autres dans leur travail ».</a:t>
            </a:r>
          </a:p>
          <a:p>
            <a:pPr lvl="0">
              <a:spcAft>
                <a:spcPts val="595"/>
              </a:spcAft>
              <a:buNone/>
            </a:pPr>
            <a:r>
              <a:rPr lang="fr-FR">
                <a:latin typeface="Arial" pitchFamily="34"/>
              </a:rPr>
              <a:t>Les </a:t>
            </a:r>
            <a:r>
              <a:rPr lang="fr-FR" b="1">
                <a:latin typeface="Arial" pitchFamily="34"/>
              </a:rPr>
              <a:t>valeurs</a:t>
            </a:r>
            <a:r>
              <a:rPr lang="fr-FR">
                <a:latin typeface="Arial" pitchFamily="34"/>
              </a:rPr>
              <a:t> mises en avant à gauche n'excluent pas les valeurs à droite :</a:t>
            </a:r>
          </a:p>
          <a:p>
            <a:pPr lvl="0">
              <a:spcAft>
                <a:spcPts val="595"/>
              </a:spcAft>
            </a:pPr>
            <a:r>
              <a:rPr lang="fr-FR">
                <a:solidFill>
                  <a:srgbClr val="008000"/>
                </a:solidFill>
                <a:latin typeface="Arial" pitchFamily="34"/>
              </a:rPr>
              <a:t>les individus et leurs interactions</a:t>
            </a:r>
            <a:r>
              <a:rPr lang="fr-FR">
                <a:latin typeface="Arial" pitchFamily="34"/>
              </a:rPr>
              <a:t> avant </a:t>
            </a:r>
            <a:r>
              <a:rPr lang="fr-FR">
                <a:solidFill>
                  <a:srgbClr val="FF0000"/>
                </a:solidFill>
                <a:latin typeface="Arial" pitchFamily="34"/>
              </a:rPr>
              <a:t>les processus et les outils</a:t>
            </a:r>
            <a:r>
              <a:rPr lang="fr-FR">
                <a:latin typeface="Arial" pitchFamily="34"/>
              </a:rPr>
              <a:t>.</a:t>
            </a:r>
          </a:p>
          <a:p>
            <a:pPr lvl="0">
              <a:spcAft>
                <a:spcPts val="595"/>
              </a:spcAft>
            </a:pPr>
            <a:r>
              <a:rPr lang="fr-FR">
                <a:solidFill>
                  <a:srgbClr val="008000"/>
                </a:solidFill>
                <a:latin typeface="Arial" pitchFamily="34"/>
              </a:rPr>
              <a:t>des fonctionnalités opérationnelles</a:t>
            </a:r>
            <a:r>
              <a:rPr lang="fr-FR">
                <a:latin typeface="Arial" pitchFamily="34"/>
              </a:rPr>
              <a:t> avant </a:t>
            </a:r>
            <a:r>
              <a:rPr lang="fr-FR">
                <a:solidFill>
                  <a:srgbClr val="FF0000"/>
                </a:solidFill>
                <a:latin typeface="Arial" pitchFamily="34"/>
              </a:rPr>
              <a:t>la documentation</a:t>
            </a:r>
            <a:r>
              <a:rPr lang="fr-FR">
                <a:latin typeface="Arial" pitchFamily="34"/>
              </a:rPr>
              <a:t>.</a:t>
            </a:r>
          </a:p>
          <a:p>
            <a:pPr lvl="0">
              <a:spcAft>
                <a:spcPts val="595"/>
              </a:spcAft>
            </a:pPr>
            <a:r>
              <a:rPr lang="fr-FR">
                <a:solidFill>
                  <a:srgbClr val="008000"/>
                </a:solidFill>
                <a:latin typeface="Arial" pitchFamily="34"/>
              </a:rPr>
              <a:t>collaboration avec le client</a:t>
            </a:r>
            <a:r>
              <a:rPr lang="fr-FR">
                <a:latin typeface="Arial" pitchFamily="34"/>
              </a:rPr>
              <a:t> plutôt que </a:t>
            </a:r>
            <a:r>
              <a:rPr lang="fr-FR">
                <a:solidFill>
                  <a:srgbClr val="FF0000"/>
                </a:solidFill>
                <a:latin typeface="Arial" pitchFamily="34"/>
              </a:rPr>
              <a:t>contractualisation des relations</a:t>
            </a:r>
            <a:r>
              <a:rPr lang="fr-FR">
                <a:latin typeface="Arial" pitchFamily="34"/>
              </a:rPr>
              <a:t>.</a:t>
            </a:r>
          </a:p>
          <a:p>
            <a:pPr lvl="0">
              <a:spcAft>
                <a:spcPts val="595"/>
              </a:spcAft>
            </a:pPr>
            <a:r>
              <a:rPr lang="fr-FR">
                <a:solidFill>
                  <a:srgbClr val="008000"/>
                </a:solidFill>
                <a:latin typeface="Arial" pitchFamily="34"/>
              </a:rPr>
              <a:t>acceptation du changement </a:t>
            </a:r>
            <a:r>
              <a:rPr lang="fr-FR">
                <a:latin typeface="Arial" pitchFamily="34"/>
              </a:rPr>
              <a:t>plutôt que </a:t>
            </a:r>
            <a:r>
              <a:rPr lang="fr-FR">
                <a:solidFill>
                  <a:srgbClr val="FF0000"/>
                </a:solidFill>
                <a:latin typeface="Arial" pitchFamily="34"/>
              </a:rPr>
              <a:t>conformité au plan.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178514B-CFD5-46D6-8C41-4823B283D16A}"/>
              </a:ext>
            </a:extLst>
          </p:cNvPr>
          <p:cNvSpPr>
            <a:spLocks noGrp="1"/>
          </p:cNvSpPr>
          <p:nvPr>
            <p:ph type="sldNum" sz="quarter" idx="10"/>
          </p:nvPr>
        </p:nvSpPr>
        <p:spPr/>
        <p:txBody>
          <a:bodyPr/>
          <a:lstStyle/>
          <a:p>
            <a:pPr lvl="0"/>
            <a:fld id="{A9ED1F3C-9268-4AF4-91C3-56A3E849AE7E}" type="slidenum">
              <a:rPr/>
              <a:t>12</a:t>
            </a:fld>
            <a:endParaRPr lang="fr-FR"/>
          </a:p>
        </p:txBody>
      </p:sp>
      <p:sp>
        <p:nvSpPr>
          <p:cNvPr id="2" name="Titre 1">
            <a:extLst>
              <a:ext uri="{FF2B5EF4-FFF2-40B4-BE49-F238E27FC236}">
                <a16:creationId xmlns:a16="http://schemas.microsoft.com/office/drawing/2014/main" id="{258D2830-4E81-45F5-B489-728E80DF456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a:t>
            </a:r>
          </a:p>
        </p:txBody>
      </p:sp>
      <p:sp>
        <p:nvSpPr>
          <p:cNvPr id="3" name="Espace réservé du texte 2">
            <a:extLst>
              <a:ext uri="{FF2B5EF4-FFF2-40B4-BE49-F238E27FC236}">
                <a16:creationId xmlns:a16="http://schemas.microsoft.com/office/drawing/2014/main" id="{3C34D5AA-5426-4E3F-9D64-F3E40A5E5BB8}"/>
              </a:ext>
            </a:extLst>
          </p:cNvPr>
          <p:cNvSpPr txBox="1">
            <a:spLocks noGrp="1"/>
          </p:cNvSpPr>
          <p:nvPr>
            <p:ph type="body" idx="4294967295"/>
          </p:nvPr>
        </p:nvSpPr>
        <p:spPr/>
        <p:txBody>
          <a:bodyPr>
            <a:spAutoFit/>
          </a:bodyPr>
          <a:lstStyle/>
          <a:p>
            <a:pPr lvl="0">
              <a:buNone/>
            </a:pPr>
            <a:r>
              <a:rPr lang="fr-FR" b="1"/>
              <a:t>Notre priorité est de satisfaire le client en lui livrant très tôt et régulièrement des versions opérationnelles de l'application, source de valeur.</a:t>
            </a:r>
          </a:p>
          <a:p>
            <a:pPr lvl="0"/>
            <a:r>
              <a:rPr lang="fr-FR"/>
              <a:t>Développement itératif, livraison intermédiaire.</a:t>
            </a:r>
          </a:p>
          <a:p>
            <a:pPr lvl="0"/>
            <a:r>
              <a:rPr lang="fr-FR"/>
              <a:t>Validation par le client et feedback.</a:t>
            </a:r>
          </a:p>
          <a:p>
            <a:pPr lvl="0"/>
            <a:r>
              <a:rPr lang="fr-FR"/>
              <a:t>Conformité de la livraison aux attentes ou prise en compte des remarques et re-priorisation.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5FB322A-7E84-4FD8-A7B9-007349B787C5}"/>
              </a:ext>
            </a:extLst>
          </p:cNvPr>
          <p:cNvSpPr>
            <a:spLocks noGrp="1"/>
          </p:cNvSpPr>
          <p:nvPr>
            <p:ph type="sldNum" sz="quarter" idx="10"/>
          </p:nvPr>
        </p:nvSpPr>
        <p:spPr/>
        <p:txBody>
          <a:bodyPr/>
          <a:lstStyle/>
          <a:p>
            <a:pPr lvl="0"/>
            <a:fld id="{9C2841DB-3C01-44B8-963F-713D066D0A37}" type="slidenum">
              <a:rPr/>
              <a:t>13</a:t>
            </a:fld>
            <a:endParaRPr lang="fr-FR"/>
          </a:p>
        </p:txBody>
      </p:sp>
      <p:sp>
        <p:nvSpPr>
          <p:cNvPr id="2" name="Titre 1">
            <a:extLst>
              <a:ext uri="{FF2B5EF4-FFF2-40B4-BE49-F238E27FC236}">
                <a16:creationId xmlns:a16="http://schemas.microsoft.com/office/drawing/2014/main" id="{0F558BD7-E019-4C60-9CEA-28623B58917F}"/>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(2)</a:t>
            </a:r>
          </a:p>
        </p:txBody>
      </p:sp>
      <p:sp>
        <p:nvSpPr>
          <p:cNvPr id="3" name="Espace réservé du texte 2">
            <a:extLst>
              <a:ext uri="{FF2B5EF4-FFF2-40B4-BE49-F238E27FC236}">
                <a16:creationId xmlns:a16="http://schemas.microsoft.com/office/drawing/2014/main" id="{02AFB987-B4A2-4DFC-93F5-15BB631497F4}"/>
              </a:ext>
            </a:extLst>
          </p:cNvPr>
          <p:cNvSpPr txBox="1">
            <a:spLocks noGrp="1"/>
          </p:cNvSpPr>
          <p:nvPr>
            <p:ph type="body" idx="4294967295"/>
          </p:nvPr>
        </p:nvSpPr>
        <p:spPr/>
        <p:txBody>
          <a:bodyPr>
            <a:spAutoFit/>
          </a:bodyPr>
          <a:lstStyle/>
          <a:p>
            <a:pPr lvl="0">
              <a:buNone/>
            </a:pPr>
            <a:r>
              <a:rPr lang="fr-FR" b="1"/>
              <a:t>Accepter le changement dans les exigences, même tard dans le cycle de vie, pour garantir la compétitivité du client.</a:t>
            </a:r>
          </a:p>
          <a:p>
            <a:pPr lvl="0"/>
            <a:r>
              <a:rPr lang="fr-FR"/>
              <a:t>État d'esprit de l'équipe Agile.</a:t>
            </a:r>
          </a:p>
          <a:p>
            <a:pPr lvl="0"/>
            <a:r>
              <a:rPr lang="fr-FR"/>
              <a:t>Capacité à comprendre et apprendre comment satisfaire encore mieux la demande.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072E35D-C742-4858-8F61-509CDFA19CF3}"/>
              </a:ext>
            </a:extLst>
          </p:cNvPr>
          <p:cNvSpPr>
            <a:spLocks noGrp="1"/>
          </p:cNvSpPr>
          <p:nvPr>
            <p:ph type="sldNum" sz="quarter" idx="10"/>
          </p:nvPr>
        </p:nvSpPr>
        <p:spPr/>
        <p:txBody>
          <a:bodyPr/>
          <a:lstStyle/>
          <a:p>
            <a:pPr lvl="0"/>
            <a:fld id="{0FB4C157-43BF-4322-9CF7-1869EA5FD94C}" type="slidenum">
              <a:rPr/>
              <a:t>14</a:t>
            </a:fld>
            <a:endParaRPr lang="fr-FR"/>
          </a:p>
        </p:txBody>
      </p:sp>
      <p:sp>
        <p:nvSpPr>
          <p:cNvPr id="2" name="Titre 1">
            <a:extLst>
              <a:ext uri="{FF2B5EF4-FFF2-40B4-BE49-F238E27FC236}">
                <a16:creationId xmlns:a16="http://schemas.microsoft.com/office/drawing/2014/main" id="{9A460080-5F45-4CC4-AC31-D933DAF9F968}"/>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(3)</a:t>
            </a:r>
          </a:p>
        </p:txBody>
      </p:sp>
      <p:sp>
        <p:nvSpPr>
          <p:cNvPr id="3" name="Espace réservé du texte 2">
            <a:extLst>
              <a:ext uri="{FF2B5EF4-FFF2-40B4-BE49-F238E27FC236}">
                <a16:creationId xmlns:a16="http://schemas.microsoft.com/office/drawing/2014/main" id="{392B5D67-B5B6-4CF6-987B-000B95B36A8A}"/>
              </a:ext>
            </a:extLst>
          </p:cNvPr>
          <p:cNvSpPr txBox="1">
            <a:spLocks noGrp="1"/>
          </p:cNvSpPr>
          <p:nvPr>
            <p:ph type="body" idx="4294967295"/>
          </p:nvPr>
        </p:nvSpPr>
        <p:spPr/>
        <p:txBody>
          <a:bodyPr/>
          <a:lstStyle/>
          <a:p>
            <a:pPr lvl="0">
              <a:buNone/>
            </a:pPr>
            <a:r>
              <a:rPr lang="fr-FR" b="1"/>
              <a:t>Livrer le plus souvent possible des versions opérationnelles de l'application, à une fréquence allant de 2 semaines à 2 mois.</a:t>
            </a:r>
          </a:p>
          <a:p>
            <a:pPr lvl="0"/>
            <a:r>
              <a:rPr lang="fr-FR"/>
              <a:t>1 version intermédiaire du produit final, visible et testable satisfait davantage le client qu'une documentation à valider.</a:t>
            </a:r>
          </a:p>
          <a:p>
            <a:pPr lvl="0"/>
            <a:r>
              <a:rPr lang="fr-FR"/>
              <a:t>Il a la preuve tangible que le projet avance.</a:t>
            </a:r>
          </a:p>
          <a:p>
            <a:pPr lvl="0"/>
            <a:r>
              <a:rPr lang="fr-FR"/>
              <a:t>Il peut exprimer son point de vue sur le résultat présenté</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111E964-8F41-499F-A64A-4ACD2D775142}"/>
              </a:ext>
            </a:extLst>
          </p:cNvPr>
          <p:cNvSpPr>
            <a:spLocks noGrp="1"/>
          </p:cNvSpPr>
          <p:nvPr>
            <p:ph type="sldNum" sz="quarter" idx="10"/>
          </p:nvPr>
        </p:nvSpPr>
        <p:spPr/>
        <p:txBody>
          <a:bodyPr/>
          <a:lstStyle/>
          <a:p>
            <a:pPr lvl="0"/>
            <a:fld id="{5CF5BC76-5270-4806-9B41-7818A7F8A201}" type="slidenum">
              <a:rPr/>
              <a:t>15</a:t>
            </a:fld>
            <a:endParaRPr lang="fr-FR"/>
          </a:p>
        </p:txBody>
      </p:sp>
      <p:sp>
        <p:nvSpPr>
          <p:cNvPr id="2" name="Titre 1">
            <a:extLst>
              <a:ext uri="{FF2B5EF4-FFF2-40B4-BE49-F238E27FC236}">
                <a16:creationId xmlns:a16="http://schemas.microsoft.com/office/drawing/2014/main" id="{4599000C-8B02-4B86-B2B9-4F916EBF41CF}"/>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(4)</a:t>
            </a:r>
          </a:p>
        </p:txBody>
      </p:sp>
      <p:sp>
        <p:nvSpPr>
          <p:cNvPr id="3" name="Espace réservé du texte 2">
            <a:extLst>
              <a:ext uri="{FF2B5EF4-FFF2-40B4-BE49-F238E27FC236}">
                <a16:creationId xmlns:a16="http://schemas.microsoft.com/office/drawing/2014/main" id="{FB00BDFD-85BC-46BE-8E0C-D9274DADED56}"/>
              </a:ext>
            </a:extLst>
          </p:cNvPr>
          <p:cNvSpPr txBox="1">
            <a:spLocks noGrp="1"/>
          </p:cNvSpPr>
          <p:nvPr>
            <p:ph type="body" idx="4294967295"/>
          </p:nvPr>
        </p:nvSpPr>
        <p:spPr/>
        <p:txBody>
          <a:bodyPr/>
          <a:lstStyle/>
          <a:p>
            <a:pPr lvl="0">
              <a:buNone/>
            </a:pPr>
            <a:r>
              <a:rPr lang="fr-FR" b="1"/>
              <a:t>Client et développeurs doivent coopérer quotidiennement tout au long du projet.</a:t>
            </a:r>
          </a:p>
          <a:p>
            <a:pPr lvl="0"/>
            <a:r>
              <a:rPr lang="fr-FR"/>
              <a:t>Les relations conflictuelles ne font pas partie de l'esprit Agile.</a:t>
            </a:r>
          </a:p>
          <a:p>
            <a:pPr lvl="0"/>
            <a:r>
              <a:rPr lang="fr-FR"/>
              <a:t>Les relations collaboratives et partenariales basées sur la confiance et le consensus sont préférables.</a:t>
            </a:r>
          </a:p>
          <a:p>
            <a:pPr lvl="0"/>
            <a:r>
              <a:rPr lang="fr-FR"/>
              <a:t>Le client (ou son représentant) est accessible et disponible, totalement impliqué dans toutes les phases du projet.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37908B5-924B-475B-A977-40A6ECC209A8}"/>
              </a:ext>
            </a:extLst>
          </p:cNvPr>
          <p:cNvSpPr>
            <a:spLocks noGrp="1"/>
          </p:cNvSpPr>
          <p:nvPr>
            <p:ph type="sldNum" sz="quarter" idx="10"/>
          </p:nvPr>
        </p:nvSpPr>
        <p:spPr/>
        <p:txBody>
          <a:bodyPr/>
          <a:lstStyle/>
          <a:p>
            <a:pPr lvl="0"/>
            <a:fld id="{1F95E457-5766-4876-AFB1-A97750E98553}" type="slidenum">
              <a:rPr/>
              <a:t>16</a:t>
            </a:fld>
            <a:endParaRPr lang="fr-FR"/>
          </a:p>
        </p:txBody>
      </p:sp>
      <p:sp>
        <p:nvSpPr>
          <p:cNvPr id="2" name="Titre 1">
            <a:extLst>
              <a:ext uri="{FF2B5EF4-FFF2-40B4-BE49-F238E27FC236}">
                <a16:creationId xmlns:a16="http://schemas.microsoft.com/office/drawing/2014/main" id="{6255DACE-992E-4B80-808F-7545CCE3AC69}"/>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(5)</a:t>
            </a:r>
          </a:p>
        </p:txBody>
      </p:sp>
      <p:sp>
        <p:nvSpPr>
          <p:cNvPr id="3" name="Espace réservé du texte 2">
            <a:extLst>
              <a:ext uri="{FF2B5EF4-FFF2-40B4-BE49-F238E27FC236}">
                <a16:creationId xmlns:a16="http://schemas.microsoft.com/office/drawing/2014/main" id="{70EAEBDC-B818-40D5-85C5-9281A2F27E51}"/>
              </a:ext>
            </a:extLst>
          </p:cNvPr>
          <p:cNvSpPr txBox="1">
            <a:spLocks noGrp="1"/>
          </p:cNvSpPr>
          <p:nvPr>
            <p:ph type="body" idx="4294967295"/>
          </p:nvPr>
        </p:nvSpPr>
        <p:spPr/>
        <p:txBody>
          <a:bodyPr/>
          <a:lstStyle/>
          <a:p>
            <a:pPr lvl="0">
              <a:buNone/>
            </a:pPr>
            <a:r>
              <a:rPr lang="fr-FR" b="1"/>
              <a:t>Construire des projets autour d'individus motivés. Leur donner l'environnement et le support dont ils ont besoin et leur faire confiance pour remplir leur mission.</a:t>
            </a:r>
          </a:p>
          <a:p>
            <a:pPr lvl="0"/>
            <a:r>
              <a:rPr lang="fr-FR"/>
              <a:t>Le facteur clé du succès d'un projet est l'équipe.</a:t>
            </a:r>
          </a:p>
          <a:p>
            <a:pPr lvl="0"/>
            <a:r>
              <a:rPr lang="fr-FR"/>
              <a:t>Tout obstacle à son bon fonctionnement devra être levé.</a:t>
            </a:r>
          </a:p>
          <a:p>
            <a:pPr lvl="0"/>
            <a:r>
              <a:rPr lang="fr-FR"/>
              <a:t>Un changement, s'il s'avère nécessaire, sera apporté aux processus, aux outils, à l'environnement, à la composition de l'équipe.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286054CE-2082-4D00-AEE0-3C4A5118F008}"/>
              </a:ext>
            </a:extLst>
          </p:cNvPr>
          <p:cNvSpPr>
            <a:spLocks noGrp="1"/>
          </p:cNvSpPr>
          <p:nvPr>
            <p:ph type="sldNum" sz="quarter" idx="10"/>
          </p:nvPr>
        </p:nvSpPr>
        <p:spPr/>
        <p:txBody>
          <a:bodyPr/>
          <a:lstStyle/>
          <a:p>
            <a:pPr lvl="0"/>
            <a:fld id="{E8322C36-2FCF-4F9C-B94C-F2D5347459D7}" type="slidenum">
              <a:rPr/>
              <a:t>17</a:t>
            </a:fld>
            <a:endParaRPr lang="fr-FR"/>
          </a:p>
        </p:txBody>
      </p:sp>
      <p:sp>
        <p:nvSpPr>
          <p:cNvPr id="2" name="Titre 1">
            <a:extLst>
              <a:ext uri="{FF2B5EF4-FFF2-40B4-BE49-F238E27FC236}">
                <a16:creationId xmlns:a16="http://schemas.microsoft.com/office/drawing/2014/main" id="{4AA98155-24D5-44D6-95FD-5631D88F94F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(6)</a:t>
            </a:r>
          </a:p>
        </p:txBody>
      </p:sp>
      <p:sp>
        <p:nvSpPr>
          <p:cNvPr id="3" name="Espace réservé du texte 2">
            <a:extLst>
              <a:ext uri="{FF2B5EF4-FFF2-40B4-BE49-F238E27FC236}">
                <a16:creationId xmlns:a16="http://schemas.microsoft.com/office/drawing/2014/main" id="{830F5BFA-43DA-4A4B-933D-6C150DED4B86}"/>
              </a:ext>
            </a:extLst>
          </p:cNvPr>
          <p:cNvSpPr txBox="1">
            <a:spLocks noGrp="1"/>
          </p:cNvSpPr>
          <p:nvPr>
            <p:ph type="body" idx="4294967295"/>
          </p:nvPr>
        </p:nvSpPr>
        <p:spPr/>
        <p:txBody>
          <a:bodyPr/>
          <a:lstStyle/>
          <a:p>
            <a:pPr lvl="0">
              <a:buNone/>
            </a:pPr>
            <a:r>
              <a:rPr lang="fr-FR" b="1"/>
              <a:t>La méthode la plus efficace de communiquer des informations à une équipe et au sein de celle-ci reste la conversation en face à face.</a:t>
            </a:r>
          </a:p>
          <a:p>
            <a:pPr lvl="0"/>
            <a:r>
              <a:rPr lang="fr-FR"/>
              <a:t>Par défaut, on privilégie l'oral à l'écrit, pour lever toute ambiguïté et favoriser la rapidité de la compréhension.</a:t>
            </a:r>
          </a:p>
          <a:p>
            <a:pPr lvl="0"/>
            <a:r>
              <a:rPr lang="fr-FR"/>
              <a:t>Tout ne peut être formalisé par écrit, notamment la “connaissance tacite”, c'est à dire, “l'information informelle”, la culture du projet, détenues par chacun au sein d'une équipe.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ED3827F-CE3A-41CB-B8B5-14CBDDCF2AD4}"/>
              </a:ext>
            </a:extLst>
          </p:cNvPr>
          <p:cNvSpPr>
            <a:spLocks noGrp="1"/>
          </p:cNvSpPr>
          <p:nvPr>
            <p:ph type="sldNum" sz="quarter" idx="10"/>
          </p:nvPr>
        </p:nvSpPr>
        <p:spPr/>
        <p:txBody>
          <a:bodyPr/>
          <a:lstStyle/>
          <a:p>
            <a:pPr lvl="0"/>
            <a:fld id="{69FC78F1-9AB6-480E-81A1-266B64D9F58A}" type="slidenum">
              <a:rPr/>
              <a:t>18</a:t>
            </a:fld>
            <a:endParaRPr lang="fr-FR"/>
          </a:p>
        </p:txBody>
      </p:sp>
      <p:sp>
        <p:nvSpPr>
          <p:cNvPr id="2" name="Titre 1">
            <a:extLst>
              <a:ext uri="{FF2B5EF4-FFF2-40B4-BE49-F238E27FC236}">
                <a16:creationId xmlns:a16="http://schemas.microsoft.com/office/drawing/2014/main" id="{C791091A-8F4F-402D-B277-0873041121F9}"/>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(7)</a:t>
            </a:r>
          </a:p>
        </p:txBody>
      </p:sp>
      <p:sp>
        <p:nvSpPr>
          <p:cNvPr id="3" name="Espace réservé du texte 2">
            <a:extLst>
              <a:ext uri="{FF2B5EF4-FFF2-40B4-BE49-F238E27FC236}">
                <a16:creationId xmlns:a16="http://schemas.microsoft.com/office/drawing/2014/main" id="{61D739B2-07DD-4CDC-9209-80EEE6E47253}"/>
              </a:ext>
            </a:extLst>
          </p:cNvPr>
          <p:cNvSpPr txBox="1">
            <a:spLocks noGrp="1"/>
          </p:cNvSpPr>
          <p:nvPr>
            <p:ph type="body" idx="4294967295"/>
          </p:nvPr>
        </p:nvSpPr>
        <p:spPr/>
        <p:txBody>
          <a:bodyPr>
            <a:spAutoFit/>
          </a:bodyPr>
          <a:lstStyle/>
          <a:p>
            <a:pPr lvl="0">
              <a:buNone/>
            </a:pPr>
            <a:r>
              <a:rPr lang="fr-FR" b="1"/>
              <a:t>Le fonctionnement de l'application est le premier indicateur d'avancement du projet.</a:t>
            </a:r>
          </a:p>
          <a:p>
            <a:pPr lvl="0"/>
            <a:r>
              <a:rPr lang="fr-FR"/>
              <a:t>Il n'existe pas d'autre indicateur plus pertinent que le pourcentage ou le nombre d'exigences satisfaites.</a:t>
            </a:r>
          </a:p>
          <a:p>
            <a:pPr lvl="0"/>
            <a:r>
              <a:rPr lang="fr-FR"/>
              <a:t>On ne mesure pas un projet à la quantité de documents produits ou au nombre de lignes de code, non significatifs pour le client.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159A3D9-F3B3-46D8-9DFA-7FF923535223}"/>
              </a:ext>
            </a:extLst>
          </p:cNvPr>
          <p:cNvSpPr>
            <a:spLocks noGrp="1"/>
          </p:cNvSpPr>
          <p:nvPr>
            <p:ph type="sldNum" sz="quarter" idx="10"/>
          </p:nvPr>
        </p:nvSpPr>
        <p:spPr/>
        <p:txBody>
          <a:bodyPr/>
          <a:lstStyle/>
          <a:p>
            <a:pPr lvl="0"/>
            <a:fld id="{58A71B9E-EF49-4805-9C67-51C0DDCE44AB}" type="slidenum">
              <a:rPr/>
              <a:t>19</a:t>
            </a:fld>
            <a:endParaRPr lang="fr-FR"/>
          </a:p>
        </p:txBody>
      </p:sp>
      <p:sp>
        <p:nvSpPr>
          <p:cNvPr id="2" name="Titre 1">
            <a:extLst>
              <a:ext uri="{FF2B5EF4-FFF2-40B4-BE49-F238E27FC236}">
                <a16:creationId xmlns:a16="http://schemas.microsoft.com/office/drawing/2014/main" id="{0AF18032-53A8-41F5-845A-7B91317FB3EE}"/>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(8)</a:t>
            </a:r>
          </a:p>
        </p:txBody>
      </p:sp>
      <p:sp>
        <p:nvSpPr>
          <p:cNvPr id="3" name="Espace réservé du texte 2">
            <a:extLst>
              <a:ext uri="{FF2B5EF4-FFF2-40B4-BE49-F238E27FC236}">
                <a16:creationId xmlns:a16="http://schemas.microsoft.com/office/drawing/2014/main" id="{3561DC5C-85DE-44B7-986B-CDB49BA8637E}"/>
              </a:ext>
            </a:extLst>
          </p:cNvPr>
          <p:cNvSpPr txBox="1">
            <a:spLocks noGrp="1"/>
          </p:cNvSpPr>
          <p:nvPr>
            <p:ph type="body" idx="4294967295"/>
          </p:nvPr>
        </p:nvSpPr>
        <p:spPr/>
        <p:txBody>
          <a:bodyPr>
            <a:spAutoFit/>
          </a:bodyPr>
          <a:lstStyle/>
          <a:p>
            <a:pPr lvl="0">
              <a:buNone/>
            </a:pPr>
            <a:r>
              <a:rPr lang="fr-FR" b="1"/>
              <a:t>Les méthodes agiles recommandent que le projet avance à un rythme soutenable.</a:t>
            </a:r>
          </a:p>
          <a:p>
            <a:pPr lvl="0"/>
            <a:r>
              <a:rPr lang="fr-FR"/>
              <a:t>La qualité du travail fourni dépend du rythme du travail qui doit être adapté en fonction des spécificités du projet</a:t>
            </a:r>
          </a:p>
          <a:p>
            <a:pPr lvl="0"/>
            <a:r>
              <a:rPr lang="fr-FR"/>
              <a:t>Le rythme doit être soutenu et soutenable sur la durée du projet.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AD3AEFB-36B7-4701-9BE3-B8C053F5550E}"/>
              </a:ext>
            </a:extLst>
          </p:cNvPr>
          <p:cNvSpPr>
            <a:spLocks noGrp="1"/>
          </p:cNvSpPr>
          <p:nvPr>
            <p:ph type="sldNum" sz="quarter" idx="10"/>
          </p:nvPr>
        </p:nvSpPr>
        <p:spPr/>
        <p:txBody>
          <a:bodyPr/>
          <a:lstStyle/>
          <a:p>
            <a:pPr lvl="0"/>
            <a:fld id="{6EE3FA6E-3569-4728-937E-A7A0C2128927}" type="slidenum">
              <a:rPr/>
              <a:t>2</a:t>
            </a:fld>
            <a:endParaRPr lang="fr-FR"/>
          </a:p>
        </p:txBody>
      </p:sp>
      <p:sp>
        <p:nvSpPr>
          <p:cNvPr id="2" name="Titre 1">
            <a:extLst>
              <a:ext uri="{FF2B5EF4-FFF2-40B4-BE49-F238E27FC236}">
                <a16:creationId xmlns:a16="http://schemas.microsoft.com/office/drawing/2014/main" id="{C705B26C-B9B1-4F6A-9F3C-686E3725C34E}"/>
              </a:ext>
            </a:extLst>
          </p:cNvPr>
          <p:cNvSpPr txBox="1">
            <a:spLocks noGrp="1"/>
          </p:cNvSpPr>
          <p:nvPr>
            <p:ph type="title" idx="4294967295"/>
          </p:nvPr>
        </p:nvSpPr>
        <p:spPr/>
        <p:txBody>
          <a:bodyPr>
            <a:spAutoFit/>
          </a:bodyPr>
          <a:lstStyle/>
          <a:p>
            <a:pPr lvl="0"/>
            <a:r>
              <a:rPr lang="fr-FR"/>
              <a:t>Objectifs</a:t>
            </a:r>
          </a:p>
        </p:txBody>
      </p:sp>
      <p:sp>
        <p:nvSpPr>
          <p:cNvPr id="3" name="Espace réservé du texte 2">
            <a:extLst>
              <a:ext uri="{FF2B5EF4-FFF2-40B4-BE49-F238E27FC236}">
                <a16:creationId xmlns:a16="http://schemas.microsoft.com/office/drawing/2014/main" id="{CA39939A-AC42-4A2F-B84A-28206425909C}"/>
              </a:ext>
            </a:extLst>
          </p:cNvPr>
          <p:cNvSpPr txBox="1">
            <a:spLocks noGrp="1"/>
          </p:cNvSpPr>
          <p:nvPr>
            <p:ph type="body" idx="4294967295"/>
          </p:nvPr>
        </p:nvSpPr>
        <p:spPr>
          <a:xfrm>
            <a:off x="360000" y="3263975"/>
            <a:ext cx="9360000" cy="5138280"/>
          </a:xfrm>
        </p:spPr>
        <p:txBody>
          <a:bodyPr>
            <a:spAutoFit/>
          </a:bodyPr>
          <a:lstStyle/>
          <a:p>
            <a:pPr lvl="0"/>
            <a:r>
              <a:rPr lang="fr-FR" dirty="0"/>
              <a:t>Découvrir les méthodes agiles</a:t>
            </a:r>
          </a:p>
          <a:p>
            <a:pPr lvl="0"/>
            <a:r>
              <a:rPr lang="fr-FR" dirty="0"/>
              <a:t>Maîtriser les concepts de gestion de projets agiles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483C3BC-4A15-4C82-8D11-B9B01B7C2955}"/>
              </a:ext>
            </a:extLst>
          </p:cNvPr>
          <p:cNvSpPr>
            <a:spLocks noGrp="1"/>
          </p:cNvSpPr>
          <p:nvPr>
            <p:ph type="sldNum" sz="quarter" idx="10"/>
          </p:nvPr>
        </p:nvSpPr>
        <p:spPr/>
        <p:txBody>
          <a:bodyPr/>
          <a:lstStyle/>
          <a:p>
            <a:pPr lvl="0"/>
            <a:fld id="{0683D9D8-B5AB-429D-A93F-62A799E91F88}" type="slidenum">
              <a:rPr/>
              <a:t>20</a:t>
            </a:fld>
            <a:endParaRPr lang="fr-FR"/>
          </a:p>
        </p:txBody>
      </p:sp>
      <p:sp>
        <p:nvSpPr>
          <p:cNvPr id="2" name="Titre 1">
            <a:extLst>
              <a:ext uri="{FF2B5EF4-FFF2-40B4-BE49-F238E27FC236}">
                <a16:creationId xmlns:a16="http://schemas.microsoft.com/office/drawing/2014/main" id="{8AE78360-AFC9-4CC9-A365-FC257A697916}"/>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(9)</a:t>
            </a:r>
          </a:p>
        </p:txBody>
      </p:sp>
      <p:sp>
        <p:nvSpPr>
          <p:cNvPr id="3" name="Espace réservé du texte 2">
            <a:extLst>
              <a:ext uri="{FF2B5EF4-FFF2-40B4-BE49-F238E27FC236}">
                <a16:creationId xmlns:a16="http://schemas.microsoft.com/office/drawing/2014/main" id="{1623DFA3-2788-4A56-A491-4652DD7C12A8}"/>
              </a:ext>
            </a:extLst>
          </p:cNvPr>
          <p:cNvSpPr txBox="1">
            <a:spLocks noGrp="1"/>
          </p:cNvSpPr>
          <p:nvPr>
            <p:ph type="body" idx="4294967295"/>
          </p:nvPr>
        </p:nvSpPr>
        <p:spPr/>
        <p:txBody>
          <a:bodyPr/>
          <a:lstStyle/>
          <a:p>
            <a:pPr lvl="0">
              <a:buNone/>
            </a:pPr>
            <a:r>
              <a:rPr lang="fr-FR" b="1"/>
              <a:t>Sponsors, développeurs et utilisateurs devraient pouvoir maintenir un rythme constant indéfiniment.</a:t>
            </a:r>
          </a:p>
          <a:p>
            <a:pPr lvl="0"/>
            <a:r>
              <a:rPr lang="fr-FR"/>
              <a:t>Ce rythme de travail est à déterminer par l'ensemble des membres de l'équipe et par le client, en fonction de la productivité de l'équipe et des priorités du client.</a:t>
            </a:r>
          </a:p>
          <a:p>
            <a:pPr lvl="0"/>
            <a:r>
              <a:rPr lang="fr-FR"/>
              <a:t>Travailler en heures supplémentaires pour corriger des bogues ou des régressions n'apporte aucune valeur ajoutée.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D43C5CD-26DA-4B7D-94CA-A02EACCE8B0C}"/>
              </a:ext>
            </a:extLst>
          </p:cNvPr>
          <p:cNvSpPr>
            <a:spLocks noGrp="1"/>
          </p:cNvSpPr>
          <p:nvPr>
            <p:ph type="sldNum" sz="quarter" idx="10"/>
          </p:nvPr>
        </p:nvSpPr>
        <p:spPr/>
        <p:txBody>
          <a:bodyPr/>
          <a:lstStyle/>
          <a:p>
            <a:pPr lvl="0"/>
            <a:fld id="{5888BB6D-F97D-4A83-8A26-A5FBC04AAE31}" type="slidenum">
              <a:rPr/>
              <a:t>21</a:t>
            </a:fld>
            <a:endParaRPr lang="fr-FR"/>
          </a:p>
        </p:txBody>
      </p:sp>
      <p:sp>
        <p:nvSpPr>
          <p:cNvPr id="2" name="Titre 1">
            <a:extLst>
              <a:ext uri="{FF2B5EF4-FFF2-40B4-BE49-F238E27FC236}">
                <a16:creationId xmlns:a16="http://schemas.microsoft.com/office/drawing/2014/main" id="{20FD6FB3-2CAA-4927-99DE-7D6AB03A5368}"/>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(10)</a:t>
            </a:r>
          </a:p>
        </p:txBody>
      </p:sp>
      <p:sp>
        <p:nvSpPr>
          <p:cNvPr id="3" name="Espace réservé du texte 2">
            <a:extLst>
              <a:ext uri="{FF2B5EF4-FFF2-40B4-BE49-F238E27FC236}">
                <a16:creationId xmlns:a16="http://schemas.microsoft.com/office/drawing/2014/main" id="{846E3529-310B-437F-978D-8B392819ABE3}"/>
              </a:ext>
            </a:extLst>
          </p:cNvPr>
          <p:cNvSpPr txBox="1">
            <a:spLocks noGrp="1"/>
          </p:cNvSpPr>
          <p:nvPr>
            <p:ph type="body" idx="4294967295"/>
          </p:nvPr>
        </p:nvSpPr>
        <p:spPr/>
        <p:txBody>
          <a:bodyPr/>
          <a:lstStyle/>
          <a:p>
            <a:pPr lvl="0">
              <a:buNone/>
            </a:pPr>
            <a:r>
              <a:rPr lang="fr-FR" b="1"/>
              <a:t>Porter une attention continue à l'excellence technique et à la conception améliore l'agilité.</a:t>
            </a:r>
          </a:p>
          <a:p>
            <a:pPr lvl="0"/>
            <a:r>
              <a:rPr lang="fr-FR"/>
              <a:t>Maintenir un code propre, évolutif et performant est un objectif permanent de l'équipe.</a:t>
            </a:r>
          </a:p>
          <a:p>
            <a:pPr lvl="0"/>
            <a:r>
              <a:rPr lang="fr-FR"/>
              <a:t>Il ne s'agit pas de produire du code non exploitable par les autres, ni du jetable.</a:t>
            </a:r>
          </a:p>
          <a:p>
            <a:pPr lvl="0"/>
            <a:r>
              <a:rPr lang="fr-FR"/>
              <a:t>Cela évite d'enliser les développements ultérieurs, avec des modifications cassant un développement fragile, nécessitant des interventions à des endroits variés du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E294670-9ACB-4C4A-A56F-69F7377994A0}"/>
              </a:ext>
            </a:extLst>
          </p:cNvPr>
          <p:cNvSpPr>
            <a:spLocks noGrp="1"/>
          </p:cNvSpPr>
          <p:nvPr>
            <p:ph type="sldNum" sz="quarter" idx="10"/>
          </p:nvPr>
        </p:nvSpPr>
        <p:spPr/>
        <p:txBody>
          <a:bodyPr/>
          <a:lstStyle/>
          <a:p>
            <a:pPr lvl="0"/>
            <a:fld id="{24183388-19AA-4C79-8998-EF91F768BAED}" type="slidenum">
              <a:rPr/>
              <a:t>22</a:t>
            </a:fld>
            <a:endParaRPr lang="fr-FR"/>
          </a:p>
        </p:txBody>
      </p:sp>
      <p:sp>
        <p:nvSpPr>
          <p:cNvPr id="2" name="Titre 1">
            <a:extLst>
              <a:ext uri="{FF2B5EF4-FFF2-40B4-BE49-F238E27FC236}">
                <a16:creationId xmlns:a16="http://schemas.microsoft.com/office/drawing/2014/main" id="{8BB6D006-578D-4B6F-9433-AE4C56BAA257}"/>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(11)</a:t>
            </a:r>
          </a:p>
        </p:txBody>
      </p:sp>
      <p:sp>
        <p:nvSpPr>
          <p:cNvPr id="3" name="Espace réservé du texte 2">
            <a:extLst>
              <a:ext uri="{FF2B5EF4-FFF2-40B4-BE49-F238E27FC236}">
                <a16:creationId xmlns:a16="http://schemas.microsoft.com/office/drawing/2014/main" id="{E2BED58F-03D2-4551-8956-473CD1D0D769}"/>
              </a:ext>
            </a:extLst>
          </p:cNvPr>
          <p:cNvSpPr txBox="1">
            <a:spLocks noGrp="1"/>
          </p:cNvSpPr>
          <p:nvPr>
            <p:ph type="body" idx="4294967295"/>
          </p:nvPr>
        </p:nvSpPr>
        <p:spPr/>
        <p:txBody>
          <a:bodyPr>
            <a:spAutoFit/>
          </a:bodyPr>
          <a:lstStyle/>
          <a:p>
            <a:pPr lvl="0">
              <a:buNone/>
            </a:pPr>
            <a:r>
              <a:rPr lang="fr-FR" b="1"/>
              <a:t>La simplicité (art de maximiser la quantité de travail non fait) est essentielle.</a:t>
            </a:r>
          </a:p>
          <a:p>
            <a:pPr lvl="0"/>
            <a:r>
              <a:rPr lang="fr-FR"/>
              <a:t>La simplicité garantit l'évolutivité du système.</a:t>
            </a:r>
          </a:p>
          <a:p>
            <a:pPr lvl="0"/>
            <a:r>
              <a:rPr lang="fr-FR"/>
              <a:t>La complexité, au contraire coûte davantage et rend plus difficiles les évolutions inhérentes au développement incrémental.</a:t>
            </a:r>
          </a:p>
          <a:p>
            <a:pPr lvl="0"/>
            <a:r>
              <a:rPr lang="fr-FR"/>
              <a:t>La conception doit ne comporter que des éléments utiles.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823878D-12CB-4415-B9A2-C2668A6916E8}"/>
              </a:ext>
            </a:extLst>
          </p:cNvPr>
          <p:cNvSpPr>
            <a:spLocks noGrp="1"/>
          </p:cNvSpPr>
          <p:nvPr>
            <p:ph type="sldNum" sz="quarter" idx="10"/>
          </p:nvPr>
        </p:nvSpPr>
        <p:spPr/>
        <p:txBody>
          <a:bodyPr/>
          <a:lstStyle/>
          <a:p>
            <a:pPr lvl="0"/>
            <a:fld id="{462CDDB7-8913-4F15-9A76-2DEA4635B382}" type="slidenum">
              <a:rPr/>
              <a:t>23</a:t>
            </a:fld>
            <a:endParaRPr lang="fr-FR"/>
          </a:p>
        </p:txBody>
      </p:sp>
      <p:sp>
        <p:nvSpPr>
          <p:cNvPr id="2" name="Titre 1">
            <a:extLst>
              <a:ext uri="{FF2B5EF4-FFF2-40B4-BE49-F238E27FC236}">
                <a16:creationId xmlns:a16="http://schemas.microsoft.com/office/drawing/2014/main" id="{78834EEE-A6AA-4478-AEBF-8C0F9FEBCFAC}"/>
              </a:ext>
            </a:extLst>
          </p:cNvPr>
          <p:cNvSpPr txBox="1">
            <a:spLocks noGrp="1"/>
          </p:cNvSpPr>
          <p:nvPr>
            <p:ph type="title" idx="4294967295"/>
          </p:nvPr>
        </p:nvSpPr>
        <p:spPr>
          <a:xfrm>
            <a:off x="360000" y="101160"/>
            <a:ext cx="8460000" cy="1418039"/>
          </a:xfrm>
        </p:spPr>
        <p:txBody>
          <a:bodyPr/>
          <a:lstStyle/>
          <a:p>
            <a:pPr lvl="0"/>
            <a:r>
              <a:rPr lang="fr-FR"/>
              <a:t>Manifeste Agile</a:t>
            </a:r>
            <a:br>
              <a:rPr lang="fr-FR"/>
            </a:br>
            <a:r>
              <a:rPr lang="fr-FR"/>
              <a:t>« 12 Principes » (12)</a:t>
            </a:r>
          </a:p>
        </p:txBody>
      </p:sp>
      <p:sp>
        <p:nvSpPr>
          <p:cNvPr id="3" name="Espace réservé du texte 2">
            <a:extLst>
              <a:ext uri="{FF2B5EF4-FFF2-40B4-BE49-F238E27FC236}">
                <a16:creationId xmlns:a16="http://schemas.microsoft.com/office/drawing/2014/main" id="{B7C75BCB-C62C-4F51-A060-452BFA5208FC}"/>
              </a:ext>
            </a:extLst>
          </p:cNvPr>
          <p:cNvSpPr txBox="1">
            <a:spLocks noGrp="1"/>
          </p:cNvSpPr>
          <p:nvPr>
            <p:ph type="body" idx="4294967295"/>
          </p:nvPr>
        </p:nvSpPr>
        <p:spPr/>
        <p:txBody>
          <a:bodyPr/>
          <a:lstStyle/>
          <a:p>
            <a:pPr lvl="0">
              <a:buNone/>
            </a:pPr>
            <a:r>
              <a:rPr lang="fr-FR" b="1"/>
              <a:t>Les meilleures architectures, spécifications et conceptions sont le fruit d'équipes qui s'auto-organisent.</a:t>
            </a:r>
          </a:p>
          <a:p>
            <a:pPr lvl="0"/>
            <a:r>
              <a:rPr lang="fr-FR"/>
              <a:t>Le chef de projet n'est pas celui qui attribue des tâches.</a:t>
            </a:r>
          </a:p>
          <a:p>
            <a:pPr lvl="0"/>
            <a:r>
              <a:rPr lang="fr-FR"/>
              <a:t>L'équipe, elle-même, se responsabilise et définit ses travaux à réaliser.</a:t>
            </a:r>
          </a:p>
          <a:p>
            <a:pPr lvl="0"/>
            <a:r>
              <a:rPr lang="fr-FR"/>
              <a:t>Le partage des tâches s'effectue sur la base du volontariat.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F43D78E-3011-4C16-9287-AB583BEDA290}"/>
              </a:ext>
            </a:extLst>
          </p:cNvPr>
          <p:cNvSpPr>
            <a:spLocks noGrp="1"/>
          </p:cNvSpPr>
          <p:nvPr>
            <p:ph type="sldNum" sz="quarter" idx="10"/>
          </p:nvPr>
        </p:nvSpPr>
        <p:spPr/>
        <p:txBody>
          <a:bodyPr/>
          <a:lstStyle/>
          <a:p>
            <a:pPr lvl="0"/>
            <a:fld id="{8087B366-50BF-4BA5-BE6D-E6D1CA0F9FA1}" type="slidenum">
              <a:rPr/>
              <a:t>24</a:t>
            </a:fld>
            <a:endParaRPr lang="fr-FR"/>
          </a:p>
        </p:txBody>
      </p:sp>
      <p:sp>
        <p:nvSpPr>
          <p:cNvPr id="2" name="Titre 1">
            <a:extLst>
              <a:ext uri="{FF2B5EF4-FFF2-40B4-BE49-F238E27FC236}">
                <a16:creationId xmlns:a16="http://schemas.microsoft.com/office/drawing/2014/main" id="{18DBCD86-7ECD-45BC-B7E2-376FC36A2B51}"/>
              </a:ext>
            </a:extLst>
          </p:cNvPr>
          <p:cNvSpPr txBox="1">
            <a:spLocks noGrp="1"/>
          </p:cNvSpPr>
          <p:nvPr>
            <p:ph type="title" idx="4294967295"/>
          </p:nvPr>
        </p:nvSpPr>
        <p:spPr/>
        <p:txBody>
          <a:bodyPr>
            <a:spAutoFit/>
          </a:bodyPr>
          <a:lstStyle/>
          <a:p>
            <a:pPr lvl="0"/>
            <a:r>
              <a:rPr lang="fr-FR"/>
              <a:t>Méthode agile</a:t>
            </a:r>
          </a:p>
        </p:txBody>
      </p:sp>
      <p:sp>
        <p:nvSpPr>
          <p:cNvPr id="3" name="Espace réservé du texte 2">
            <a:extLst>
              <a:ext uri="{FF2B5EF4-FFF2-40B4-BE49-F238E27FC236}">
                <a16:creationId xmlns:a16="http://schemas.microsoft.com/office/drawing/2014/main" id="{2B2C1BEB-01E0-4D8B-9D6E-25A9D17D49C3}"/>
              </a:ext>
            </a:extLst>
          </p:cNvPr>
          <p:cNvSpPr txBox="1">
            <a:spLocks noGrp="1"/>
          </p:cNvSpPr>
          <p:nvPr>
            <p:ph type="body" idx="4294967295"/>
          </p:nvPr>
        </p:nvSpPr>
        <p:spPr/>
        <p:txBody>
          <a:bodyPr>
            <a:spAutoFit/>
          </a:bodyPr>
          <a:lstStyle/>
          <a:p>
            <a:pPr lvl="0"/>
            <a:r>
              <a:rPr lang="fr-FR"/>
              <a:t>Approche itérative et incrémentale</a:t>
            </a:r>
          </a:p>
          <a:p>
            <a:pPr lvl="0"/>
            <a:r>
              <a:rPr lang="fr-FR"/>
              <a:t>Esprit collaboratif</a:t>
            </a:r>
          </a:p>
          <a:p>
            <a:pPr lvl="0"/>
            <a:r>
              <a:rPr lang="fr-FR"/>
              <a:t>Formalisme léger</a:t>
            </a:r>
          </a:p>
          <a:p>
            <a:pPr lvl="0"/>
            <a:r>
              <a:rPr lang="fr-FR"/>
              <a:t>Produit de haute qualité</a:t>
            </a:r>
          </a:p>
          <a:p>
            <a:pPr lvl="0"/>
            <a:r>
              <a:rPr lang="fr-FR"/>
              <a:t>Acceptation du changement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43C5968-3519-4B4C-A44E-307AB35F924F}"/>
              </a:ext>
            </a:extLst>
          </p:cNvPr>
          <p:cNvSpPr>
            <a:spLocks noGrp="1"/>
          </p:cNvSpPr>
          <p:nvPr>
            <p:ph type="sldNum" sz="quarter" idx="10"/>
          </p:nvPr>
        </p:nvSpPr>
        <p:spPr/>
        <p:txBody>
          <a:bodyPr/>
          <a:lstStyle/>
          <a:p>
            <a:pPr lvl="0"/>
            <a:fld id="{1687EEE8-FE57-43A9-A7D9-B4746CE7955B}" type="slidenum">
              <a:rPr/>
              <a:t>25</a:t>
            </a:fld>
            <a:endParaRPr lang="fr-FR"/>
          </a:p>
        </p:txBody>
      </p:sp>
      <p:sp>
        <p:nvSpPr>
          <p:cNvPr id="2" name="Titre 1">
            <a:extLst>
              <a:ext uri="{FF2B5EF4-FFF2-40B4-BE49-F238E27FC236}">
                <a16:creationId xmlns:a16="http://schemas.microsoft.com/office/drawing/2014/main" id="{BC72EF38-9B85-4804-BC20-849AF1496D1D}"/>
              </a:ext>
            </a:extLst>
          </p:cNvPr>
          <p:cNvSpPr txBox="1">
            <a:spLocks noGrp="1"/>
          </p:cNvSpPr>
          <p:nvPr>
            <p:ph type="title" idx="4294967295"/>
          </p:nvPr>
        </p:nvSpPr>
        <p:spPr>
          <a:xfrm>
            <a:off x="360000" y="180360"/>
            <a:ext cx="8640000" cy="1260000"/>
          </a:xfrm>
        </p:spPr>
        <p:txBody>
          <a:bodyPr/>
          <a:lstStyle/>
          <a:p>
            <a:pPr lvl="0"/>
            <a:r>
              <a:rPr lang="fr-FR" sz="3600" b="1"/>
              <a:t>Approche itérative et incrémentale</a:t>
            </a:r>
          </a:p>
        </p:txBody>
      </p:sp>
      <p:sp>
        <p:nvSpPr>
          <p:cNvPr id="3" name="Espace réservé du texte 2">
            <a:extLst>
              <a:ext uri="{FF2B5EF4-FFF2-40B4-BE49-F238E27FC236}">
                <a16:creationId xmlns:a16="http://schemas.microsoft.com/office/drawing/2014/main" id="{E426D362-714F-4B2D-8552-000A6DE79506}"/>
              </a:ext>
            </a:extLst>
          </p:cNvPr>
          <p:cNvSpPr txBox="1">
            <a:spLocks noGrp="1"/>
          </p:cNvSpPr>
          <p:nvPr>
            <p:ph type="body" idx="4294967295"/>
          </p:nvPr>
        </p:nvSpPr>
        <p:spPr/>
        <p:txBody>
          <a:bodyPr/>
          <a:lstStyle/>
          <a:p>
            <a:pPr lvl="0"/>
            <a:r>
              <a:rPr lang="fr-FR" sz="2600"/>
              <a:t>Découper le projet en plusieurs étapes d'une durée de quelques semaines : </a:t>
            </a:r>
            <a:r>
              <a:rPr lang="fr-FR" sz="2600" b="1"/>
              <a:t>les itérations (sprints)</a:t>
            </a:r>
          </a:p>
          <a:p>
            <a:pPr lvl="0"/>
            <a:r>
              <a:rPr lang="fr-FR" sz="2600"/>
              <a:t>Au cours d'une itération, une version minimale du produit est développée puis soumise au client pour validation.</a:t>
            </a:r>
          </a:p>
          <a:p>
            <a:pPr lvl="0"/>
            <a:r>
              <a:rPr lang="fr-FR" sz="2600"/>
              <a:t>Les fonctionnalités sont ainsi intégrées au fur et à mesure du cycle de vie sur un mode incrémental.</a:t>
            </a:r>
          </a:p>
          <a:p>
            <a:pPr lvl="0"/>
            <a:r>
              <a:rPr lang="fr-FR" sz="2600"/>
              <a:t>Le système s'enrichissant progressivement pour atteindre les niveaux de satisfaction et de qualité requis.</a:t>
            </a:r>
          </a:p>
          <a:p>
            <a:pPr lvl="0"/>
            <a:r>
              <a:rPr lang="fr-FR" sz="2600" b="1"/>
              <a:t>Chaque itération est un mini-projet </a:t>
            </a:r>
            <a:r>
              <a:rPr lang="fr-FR" sz="2600"/>
              <a:t>: activités de développement menées en parallèle – analyse, conception, codage et test - activités de management de projet.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652E789-0CA6-4E29-90FB-1D7E8CF025F1}"/>
              </a:ext>
            </a:extLst>
          </p:cNvPr>
          <p:cNvSpPr>
            <a:spLocks noGrp="1"/>
          </p:cNvSpPr>
          <p:nvPr>
            <p:ph type="sldNum" sz="quarter" idx="10"/>
          </p:nvPr>
        </p:nvSpPr>
        <p:spPr/>
        <p:txBody>
          <a:bodyPr/>
          <a:lstStyle/>
          <a:p>
            <a:pPr lvl="0"/>
            <a:fld id="{BC6F7C2E-E4A3-413B-B419-385C3E56FCD7}" type="slidenum">
              <a:rPr/>
              <a:t>26</a:t>
            </a:fld>
            <a:endParaRPr lang="fr-FR"/>
          </a:p>
        </p:txBody>
      </p:sp>
      <p:sp>
        <p:nvSpPr>
          <p:cNvPr id="2" name="Titre 1">
            <a:extLst>
              <a:ext uri="{FF2B5EF4-FFF2-40B4-BE49-F238E27FC236}">
                <a16:creationId xmlns:a16="http://schemas.microsoft.com/office/drawing/2014/main" id="{30133EC5-DBAD-418E-BB4E-748EF9EAEE2E}"/>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(2)</a:t>
            </a:r>
          </a:p>
        </p:txBody>
      </p:sp>
      <p:sp>
        <p:nvSpPr>
          <p:cNvPr id="3" name="Espace réservé du texte 2">
            <a:extLst>
              <a:ext uri="{FF2B5EF4-FFF2-40B4-BE49-F238E27FC236}">
                <a16:creationId xmlns:a16="http://schemas.microsoft.com/office/drawing/2014/main" id="{3EF51DD3-0B02-4CE1-9B04-DE26B58491D7}"/>
              </a:ext>
            </a:extLst>
          </p:cNvPr>
          <p:cNvSpPr txBox="1">
            <a:spLocks noGrp="1"/>
          </p:cNvSpPr>
          <p:nvPr>
            <p:ph type="body" idx="4294967295"/>
          </p:nvPr>
        </p:nvSpPr>
        <p:spPr/>
        <p:txBody>
          <a:bodyPr/>
          <a:lstStyle/>
          <a:p>
            <a:pPr lvl="0"/>
            <a:r>
              <a:rPr lang="fr-FR"/>
              <a:t>Le résultat d'une itération n'est pas un prototype ou une « proof of concept » mais bien une version intermédiaire du produit final.</a:t>
            </a:r>
          </a:p>
          <a:p>
            <a:pPr lvl="0"/>
            <a:r>
              <a:rPr lang="fr-FR"/>
              <a:t>Les itérations se succèdent et ne peuvent être parallélisées :</a:t>
            </a:r>
          </a:p>
          <a:p>
            <a:pPr lvl="0"/>
            <a:r>
              <a:rPr lang="fr-FR"/>
              <a:t>- Avancer prudemment et s'adapter au fur et à mesure</a:t>
            </a:r>
          </a:p>
          <a:p>
            <a:pPr lvl="0"/>
            <a:r>
              <a:rPr lang="fr-FR"/>
              <a:t>- Pas de plan de management de projet unique mais une liste de besoins macroscopiques et macroplanning initial (grandes échéances et jalons principaux).</a:t>
            </a:r>
          </a:p>
          <a:p>
            <a:pPr lvl="0"/>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F5D6E6C-A462-427B-83B3-E11967F63C9A}"/>
              </a:ext>
            </a:extLst>
          </p:cNvPr>
          <p:cNvSpPr>
            <a:spLocks noGrp="1"/>
          </p:cNvSpPr>
          <p:nvPr>
            <p:ph type="sldNum" sz="quarter" idx="10"/>
          </p:nvPr>
        </p:nvSpPr>
        <p:spPr/>
        <p:txBody>
          <a:bodyPr/>
          <a:lstStyle/>
          <a:p>
            <a:pPr lvl="0"/>
            <a:fld id="{FAEE16A2-1F94-4B71-B8E2-28C8354A8361}" type="slidenum">
              <a:rPr/>
              <a:t>27</a:t>
            </a:fld>
            <a:endParaRPr lang="fr-FR"/>
          </a:p>
        </p:txBody>
      </p:sp>
      <p:sp>
        <p:nvSpPr>
          <p:cNvPr id="2" name="Titre 1">
            <a:extLst>
              <a:ext uri="{FF2B5EF4-FFF2-40B4-BE49-F238E27FC236}">
                <a16:creationId xmlns:a16="http://schemas.microsoft.com/office/drawing/2014/main" id="{5C3FC78C-464F-484C-A1F0-67F70F426A69}"/>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(3)</a:t>
            </a:r>
          </a:p>
        </p:txBody>
      </p:sp>
      <p:sp>
        <p:nvSpPr>
          <p:cNvPr id="3" name="Espace réservé du texte 2">
            <a:extLst>
              <a:ext uri="{FF2B5EF4-FFF2-40B4-BE49-F238E27FC236}">
                <a16:creationId xmlns:a16="http://schemas.microsoft.com/office/drawing/2014/main" id="{07071216-25C4-4C9B-8421-5F00AA183BB5}"/>
              </a:ext>
            </a:extLst>
          </p:cNvPr>
          <p:cNvSpPr txBox="1">
            <a:spLocks noGrp="1"/>
          </p:cNvSpPr>
          <p:nvPr>
            <p:ph type="body" idx="4294967295"/>
          </p:nvPr>
        </p:nvSpPr>
        <p:spPr/>
        <p:txBody>
          <a:bodyPr>
            <a:spAutoFit/>
          </a:bodyPr>
          <a:lstStyle/>
          <a:p>
            <a:pPr lvl="0">
              <a:buNone/>
            </a:pPr>
            <a:r>
              <a:rPr lang="fr-FR"/>
              <a:t>- Principe du timeboxing (boîte de temps ou tranche de temps) :</a:t>
            </a:r>
          </a:p>
          <a:p>
            <a:pPr lvl="0">
              <a:buNone/>
            </a:pPr>
            <a:r>
              <a:rPr lang="fr-FR"/>
              <a:t>* Date d'échéance fixe immuable pour l'itération.</a:t>
            </a:r>
          </a:p>
          <a:p>
            <a:pPr lvl="0">
              <a:buNone/>
            </a:pPr>
            <a:r>
              <a:rPr lang="fr-FR"/>
              <a:t>* Mobilisation des efforts sur des objectifs clairs à court terme.</a:t>
            </a:r>
          </a:p>
          <a:p>
            <a:pPr lvl="0">
              <a:buNone/>
            </a:pPr>
            <a:r>
              <a:rPr lang="fr-FR"/>
              <a:t>* Si les objectifs ne sont pas atteints, les enseignements seront tirés lors du bilan de l'itération pour corriger les conditions de l'itération suivante.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BCFA2CE-25A5-4797-9DF2-A7B5CB9B71D6}"/>
              </a:ext>
            </a:extLst>
          </p:cNvPr>
          <p:cNvSpPr>
            <a:spLocks noGrp="1"/>
          </p:cNvSpPr>
          <p:nvPr>
            <p:ph type="sldNum" sz="quarter" idx="10"/>
          </p:nvPr>
        </p:nvSpPr>
        <p:spPr/>
        <p:txBody>
          <a:bodyPr/>
          <a:lstStyle/>
          <a:p>
            <a:pPr lvl="0"/>
            <a:fld id="{8B4BE489-1473-413F-8134-DA13E6894723}" type="slidenum">
              <a:rPr/>
              <a:t>28</a:t>
            </a:fld>
            <a:endParaRPr lang="fr-FR"/>
          </a:p>
        </p:txBody>
      </p:sp>
      <p:sp>
        <p:nvSpPr>
          <p:cNvPr id="2" name="Titre 1">
            <a:extLst>
              <a:ext uri="{FF2B5EF4-FFF2-40B4-BE49-F238E27FC236}">
                <a16:creationId xmlns:a16="http://schemas.microsoft.com/office/drawing/2014/main" id="{3095A74D-DE54-464D-BC16-3FD2D124D20B}"/>
              </a:ext>
            </a:extLst>
          </p:cNvPr>
          <p:cNvSpPr txBox="1">
            <a:spLocks noGrp="1"/>
          </p:cNvSpPr>
          <p:nvPr>
            <p:ph type="title" idx="4294967295"/>
          </p:nvPr>
        </p:nvSpPr>
        <p:spPr/>
        <p:txBody>
          <a:bodyPr>
            <a:spAutoFit/>
          </a:bodyPr>
          <a:lstStyle/>
          <a:p>
            <a:pPr lvl="0"/>
            <a:r>
              <a:rPr lang="fr-FR" sz="3600"/>
              <a:t>Méthode agile</a:t>
            </a:r>
            <a:br>
              <a:rPr lang="fr-FR" sz="3600"/>
            </a:br>
            <a:r>
              <a:rPr lang="fr-FR" sz="3600" b="1"/>
              <a:t>Approche itérative et incrémentale (4)</a:t>
            </a:r>
          </a:p>
        </p:txBody>
      </p:sp>
      <p:sp>
        <p:nvSpPr>
          <p:cNvPr id="3" name="Espace réservé du texte 2">
            <a:extLst>
              <a:ext uri="{FF2B5EF4-FFF2-40B4-BE49-F238E27FC236}">
                <a16:creationId xmlns:a16="http://schemas.microsoft.com/office/drawing/2014/main" id="{620F6CFE-3971-4D46-AA00-946A9A13F41F}"/>
              </a:ext>
            </a:extLst>
          </p:cNvPr>
          <p:cNvSpPr txBox="1">
            <a:spLocks noGrp="1"/>
          </p:cNvSpPr>
          <p:nvPr>
            <p:ph type="body" idx="4294967295"/>
          </p:nvPr>
        </p:nvSpPr>
        <p:spPr/>
        <p:txBody>
          <a:bodyPr>
            <a:spAutoFit/>
          </a:bodyPr>
          <a:lstStyle/>
          <a:p>
            <a:pPr lvl="0">
              <a:buNone/>
            </a:pPr>
            <a:r>
              <a:rPr lang="fr-FR" b="1"/>
              <a:t>Avantages :</a:t>
            </a:r>
          </a:p>
          <a:p>
            <a:pPr lvl="0"/>
            <a:r>
              <a:rPr lang="fr-FR"/>
              <a:t>La communication est de meilleure qualité.</a:t>
            </a:r>
          </a:p>
          <a:p>
            <a:pPr lvl="0"/>
            <a:r>
              <a:rPr lang="fr-FR"/>
              <a:t>La visibilité est meilleure.</a:t>
            </a:r>
          </a:p>
          <a:p>
            <a:pPr lvl="0"/>
            <a:r>
              <a:rPr lang="fr-FR"/>
              <a:t>La qualité est évaluée en continu.</a:t>
            </a:r>
          </a:p>
          <a:p>
            <a:pPr lvl="0"/>
            <a:r>
              <a:rPr lang="fr-FR"/>
              <a:t>Les risques sont détectés très tôt.</a:t>
            </a:r>
          </a:p>
          <a:p>
            <a:pPr lvl="0"/>
            <a:r>
              <a:rPr lang="fr-FR"/>
              <a:t>L'équipe prend confiance.</a:t>
            </a:r>
          </a:p>
          <a:p>
            <a:pPr lvl="0"/>
            <a:r>
              <a:rPr lang="fr-FR"/>
              <a:t>Les coûts sont contrôlés.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6E564CB-57FC-46A0-89EF-CEE2CAD543DE}"/>
              </a:ext>
            </a:extLst>
          </p:cNvPr>
          <p:cNvSpPr>
            <a:spLocks noGrp="1"/>
          </p:cNvSpPr>
          <p:nvPr>
            <p:ph type="sldNum" sz="quarter" idx="10"/>
          </p:nvPr>
        </p:nvSpPr>
        <p:spPr/>
        <p:txBody>
          <a:bodyPr/>
          <a:lstStyle/>
          <a:p>
            <a:pPr lvl="0"/>
            <a:fld id="{401F1F7B-8909-432E-ADD5-1B080E00F82D}" type="slidenum">
              <a:rPr/>
              <a:t>29</a:t>
            </a:fld>
            <a:endParaRPr lang="fr-FR"/>
          </a:p>
        </p:txBody>
      </p:sp>
      <p:sp>
        <p:nvSpPr>
          <p:cNvPr id="2" name="Titre 1">
            <a:extLst>
              <a:ext uri="{FF2B5EF4-FFF2-40B4-BE49-F238E27FC236}">
                <a16:creationId xmlns:a16="http://schemas.microsoft.com/office/drawing/2014/main" id="{305DECBD-D928-4A98-A418-BA5C9A7DE3E2}"/>
              </a:ext>
            </a:extLst>
          </p:cNvPr>
          <p:cNvSpPr txBox="1">
            <a:spLocks noGrp="1"/>
          </p:cNvSpPr>
          <p:nvPr>
            <p:ph type="title" idx="4294967295"/>
          </p:nvPr>
        </p:nvSpPr>
        <p:spPr/>
        <p:txBody>
          <a:bodyPr/>
          <a:lstStyle/>
          <a:p>
            <a:pPr lvl="0"/>
            <a:r>
              <a:rPr lang="fr-FR" sz="3600"/>
              <a:t>Méthode agile</a:t>
            </a:r>
            <a:br>
              <a:rPr lang="fr-FR" sz="3600"/>
            </a:br>
            <a:r>
              <a:rPr lang="fr-FR" sz="3600" b="1"/>
              <a:t>Esprit Collaboratif</a:t>
            </a:r>
          </a:p>
        </p:txBody>
      </p:sp>
      <p:sp>
        <p:nvSpPr>
          <p:cNvPr id="3" name="Espace réservé du texte 2">
            <a:extLst>
              <a:ext uri="{FF2B5EF4-FFF2-40B4-BE49-F238E27FC236}">
                <a16:creationId xmlns:a16="http://schemas.microsoft.com/office/drawing/2014/main" id="{D4FF3B51-A8EB-46CC-A0BE-39EADA365ED7}"/>
              </a:ext>
            </a:extLst>
          </p:cNvPr>
          <p:cNvSpPr txBox="1">
            <a:spLocks noGrp="1"/>
          </p:cNvSpPr>
          <p:nvPr>
            <p:ph type="body" idx="4294967295"/>
          </p:nvPr>
        </p:nvSpPr>
        <p:spPr/>
        <p:txBody>
          <a:bodyPr/>
          <a:lstStyle/>
          <a:p>
            <a:pPr lvl="0">
              <a:spcAft>
                <a:spcPts val="879"/>
              </a:spcAft>
            </a:pPr>
            <a:r>
              <a:rPr lang="fr-FR" sz="2600"/>
              <a:t>Placer les individus et leurs interactions au centre du dispositif.</a:t>
            </a:r>
          </a:p>
          <a:p>
            <a:pPr lvl="0">
              <a:spcAft>
                <a:spcPts val="879"/>
              </a:spcAft>
            </a:pPr>
            <a:r>
              <a:rPr lang="fr-FR" sz="2600"/>
              <a:t>Communication entre les différents acteurs d'un projet, au sein de l'équipe, mais aussi entre l'équipe et le client / les utilisateurs.</a:t>
            </a:r>
          </a:p>
          <a:p>
            <a:pPr lvl="0">
              <a:spcAft>
                <a:spcPts val="879"/>
              </a:spcAft>
            </a:pPr>
            <a:r>
              <a:rPr lang="fr-FR" sz="2600"/>
              <a:t>Respect des opinions des autres.</a:t>
            </a:r>
          </a:p>
          <a:p>
            <a:pPr lvl="0">
              <a:spcAft>
                <a:spcPts val="879"/>
              </a:spcAft>
            </a:pPr>
            <a:r>
              <a:rPr lang="fr-FR" sz="2600"/>
              <a:t>Capacité à exprimer des opinions différentes de façon non agressive.</a:t>
            </a:r>
          </a:p>
          <a:p>
            <a:pPr lvl="0">
              <a:spcAft>
                <a:spcPts val="879"/>
              </a:spcAft>
            </a:pPr>
            <a:r>
              <a:rPr lang="fr-FR" sz="2600"/>
              <a:t>Aptitude à rechercher et atteindre les consensus sans frustration.</a:t>
            </a:r>
          </a:p>
          <a:p>
            <a:pPr lvl="0">
              <a:spcAft>
                <a:spcPts val="879"/>
              </a:spcAft>
            </a:pPr>
            <a:r>
              <a:rPr lang="fr-FR" sz="2600"/>
              <a:t>Prédisposition à l'autodiscipline, voire à l'autogestion.</a:t>
            </a:r>
          </a:p>
          <a:p>
            <a:pPr lvl="0">
              <a:spcAft>
                <a:spcPts val="879"/>
              </a:spcAft>
            </a:pPr>
            <a:r>
              <a:rPr lang="fr-FR" sz="2600"/>
              <a:t>Créativité et performance de l'équipe.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F4083ECD-8082-4601-A3A9-BF3AA6B1A48A}"/>
              </a:ext>
            </a:extLst>
          </p:cNvPr>
          <p:cNvSpPr>
            <a:spLocks noGrp="1"/>
          </p:cNvSpPr>
          <p:nvPr>
            <p:ph type="sldNum" sz="quarter" idx="10"/>
          </p:nvPr>
        </p:nvSpPr>
        <p:spPr/>
        <p:txBody>
          <a:bodyPr/>
          <a:lstStyle/>
          <a:p>
            <a:pPr lvl="0"/>
            <a:fld id="{4F9A862B-DD10-4662-A0D9-D2210E913FCE}" type="slidenum">
              <a:rPr/>
              <a:t>3</a:t>
            </a:fld>
            <a:endParaRPr lang="fr-FR"/>
          </a:p>
        </p:txBody>
      </p:sp>
      <p:sp>
        <p:nvSpPr>
          <p:cNvPr id="2" name="Titre 1">
            <a:extLst>
              <a:ext uri="{FF2B5EF4-FFF2-40B4-BE49-F238E27FC236}">
                <a16:creationId xmlns:a16="http://schemas.microsoft.com/office/drawing/2014/main" id="{B62564F0-C2EC-4A32-976B-779F44549904}"/>
              </a:ext>
            </a:extLst>
          </p:cNvPr>
          <p:cNvSpPr txBox="1">
            <a:spLocks noGrp="1"/>
          </p:cNvSpPr>
          <p:nvPr>
            <p:ph type="title" idx="4294967295"/>
          </p:nvPr>
        </p:nvSpPr>
        <p:spPr/>
        <p:txBody>
          <a:bodyPr>
            <a:spAutoFit/>
          </a:bodyPr>
          <a:lstStyle/>
          <a:p>
            <a:pPr lvl="0"/>
            <a:r>
              <a:rPr lang="fr-FR"/>
              <a:t>Plan</a:t>
            </a:r>
          </a:p>
        </p:txBody>
      </p:sp>
      <p:sp>
        <p:nvSpPr>
          <p:cNvPr id="3" name="Espace réservé du texte 2">
            <a:extLst>
              <a:ext uri="{FF2B5EF4-FFF2-40B4-BE49-F238E27FC236}">
                <a16:creationId xmlns:a16="http://schemas.microsoft.com/office/drawing/2014/main" id="{DC8AD0EB-285C-4228-876F-800B3AE87471}"/>
              </a:ext>
            </a:extLst>
          </p:cNvPr>
          <p:cNvSpPr txBox="1">
            <a:spLocks noGrp="1"/>
          </p:cNvSpPr>
          <p:nvPr>
            <p:ph type="body" idx="4294967295"/>
          </p:nvPr>
        </p:nvSpPr>
        <p:spPr/>
        <p:txBody>
          <a:bodyPr/>
          <a:lstStyle/>
          <a:p>
            <a:pPr lvl="0"/>
            <a:r>
              <a:rPr lang="fr-FR"/>
              <a:t>Agilité</a:t>
            </a:r>
          </a:p>
          <a:p>
            <a:pPr lvl="0"/>
            <a:r>
              <a:rPr lang="fr-FR"/>
              <a:t>Cadre Scrum</a:t>
            </a:r>
          </a:p>
          <a:p>
            <a:pPr lvl="0"/>
            <a:r>
              <a:rPr lang="fr-FR"/>
              <a:t>Gestion de projet agile</a:t>
            </a:r>
          </a:p>
          <a:p>
            <a:pPr lvl="0"/>
            <a:r>
              <a:rPr lang="fr-FR"/>
              <a:t>Besoins et planification</a:t>
            </a:r>
          </a:p>
          <a:p>
            <a:pPr lvl="0"/>
            <a:r>
              <a:rPr lang="fr-FR"/>
              <a:t>De l'analyse à l'implémentation</a:t>
            </a:r>
          </a:p>
          <a:p>
            <a:pPr lvl="0"/>
            <a:r>
              <a:rPr lang="fr-FR"/>
              <a:t>Outils de gestion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DF9907A-ABA7-4FAF-AC36-10C52C0124F4}"/>
              </a:ext>
            </a:extLst>
          </p:cNvPr>
          <p:cNvSpPr>
            <a:spLocks noGrp="1"/>
          </p:cNvSpPr>
          <p:nvPr>
            <p:ph type="sldNum" sz="quarter" idx="10"/>
          </p:nvPr>
        </p:nvSpPr>
        <p:spPr/>
        <p:txBody>
          <a:bodyPr/>
          <a:lstStyle/>
          <a:p>
            <a:pPr lvl="0"/>
            <a:fld id="{E46B7B06-5D38-4270-8E3F-D9747A81B3A0}" type="slidenum">
              <a:rPr/>
              <a:t>30</a:t>
            </a:fld>
            <a:endParaRPr lang="fr-FR"/>
          </a:p>
        </p:txBody>
      </p:sp>
      <p:sp>
        <p:nvSpPr>
          <p:cNvPr id="2" name="Titre 1">
            <a:extLst>
              <a:ext uri="{FF2B5EF4-FFF2-40B4-BE49-F238E27FC236}">
                <a16:creationId xmlns:a16="http://schemas.microsoft.com/office/drawing/2014/main" id="{2C496E6B-0CE3-4FDD-B062-5D7C0084D5C7}"/>
              </a:ext>
            </a:extLst>
          </p:cNvPr>
          <p:cNvSpPr txBox="1">
            <a:spLocks noGrp="1"/>
          </p:cNvSpPr>
          <p:nvPr>
            <p:ph type="title" idx="4294967295"/>
          </p:nvPr>
        </p:nvSpPr>
        <p:spPr/>
        <p:txBody>
          <a:bodyPr>
            <a:spAutoFit/>
          </a:bodyPr>
          <a:lstStyle/>
          <a:p>
            <a:pPr lvl="0"/>
            <a:r>
              <a:rPr lang="fr-FR" sz="3600"/>
              <a:t>Méthode agile</a:t>
            </a:r>
            <a:br>
              <a:rPr lang="fr-FR" sz="3600"/>
            </a:br>
            <a:r>
              <a:rPr lang="fr-FR" sz="3600"/>
              <a:t>F</a:t>
            </a:r>
            <a:r>
              <a:rPr lang="fr-FR" sz="3600" b="1"/>
              <a:t>ormalisme léger</a:t>
            </a:r>
          </a:p>
        </p:txBody>
      </p:sp>
      <p:sp>
        <p:nvSpPr>
          <p:cNvPr id="3" name="Espace réservé du texte 2">
            <a:extLst>
              <a:ext uri="{FF2B5EF4-FFF2-40B4-BE49-F238E27FC236}">
                <a16:creationId xmlns:a16="http://schemas.microsoft.com/office/drawing/2014/main" id="{E3249127-B763-4B90-A5BA-C8CE8223EBDF}"/>
              </a:ext>
            </a:extLst>
          </p:cNvPr>
          <p:cNvSpPr txBox="1">
            <a:spLocks noGrp="1"/>
          </p:cNvSpPr>
          <p:nvPr>
            <p:ph type="body" idx="4294967295"/>
          </p:nvPr>
        </p:nvSpPr>
        <p:spPr/>
        <p:txBody>
          <a:bodyPr>
            <a:spAutoFit/>
          </a:bodyPr>
          <a:lstStyle/>
          <a:p>
            <a:pPr lvl="0"/>
            <a:r>
              <a:rPr lang="fr-FR"/>
              <a:t>L'essentiel: les versions intermédiaires du produit.</a:t>
            </a:r>
          </a:p>
          <a:p>
            <a:pPr lvl="0"/>
            <a:r>
              <a:rPr lang="fr-FR"/>
              <a:t>Quelques livrables à produire.</a:t>
            </a:r>
          </a:p>
          <a:p>
            <a:pPr lvl="0"/>
            <a:r>
              <a:rPr lang="fr-FR"/>
              <a:t>Quelques rôles définis.</a:t>
            </a:r>
          </a:p>
          <a:p>
            <a:pPr lvl="0"/>
            <a:r>
              <a:rPr lang="fr-FR"/>
              <a:t>Quelques étapes</a:t>
            </a:r>
          </a:p>
          <a:p>
            <a:pPr lvl="0"/>
            <a:r>
              <a:rPr lang="fr-FR"/>
              <a:t>Quelques réunions.</a:t>
            </a:r>
          </a:p>
          <a:p>
            <a:pPr lvl="0"/>
            <a:r>
              <a:rPr lang="fr-FR"/>
              <a:t>Quelques outils simples.</a:t>
            </a:r>
          </a:p>
          <a:p>
            <a:pPr lvl="0"/>
            <a:r>
              <a:rPr lang="fr-FR"/>
              <a:t>… et la démarche est formalisée.</a:t>
            </a:r>
          </a:p>
          <a:p>
            <a:pPr lvl="0"/>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0481EB4-D482-4537-97E8-2A60253B9E3A}"/>
              </a:ext>
            </a:extLst>
          </p:cNvPr>
          <p:cNvSpPr>
            <a:spLocks noGrp="1"/>
          </p:cNvSpPr>
          <p:nvPr>
            <p:ph type="sldNum" sz="quarter" idx="10"/>
          </p:nvPr>
        </p:nvSpPr>
        <p:spPr/>
        <p:txBody>
          <a:bodyPr/>
          <a:lstStyle/>
          <a:p>
            <a:pPr lvl="0"/>
            <a:fld id="{BE776AAD-B932-4215-BF43-4836E1E0D0A0}" type="slidenum">
              <a:rPr/>
              <a:t>31</a:t>
            </a:fld>
            <a:endParaRPr lang="fr-FR"/>
          </a:p>
        </p:txBody>
      </p:sp>
      <p:sp>
        <p:nvSpPr>
          <p:cNvPr id="2" name="Rectangle 1">
            <a:extLst>
              <a:ext uri="{FF2B5EF4-FFF2-40B4-BE49-F238E27FC236}">
                <a16:creationId xmlns:a16="http://schemas.microsoft.com/office/drawing/2014/main" id="{120994DF-1760-42C3-933C-A797114D40D7}"/>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E8D97E03-97F8-4FFE-A253-80928662FCE3}"/>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defRPr sz="1800"/>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117D45D8-A38C-4A54-80CC-3FD9F38DE474}"/>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defRPr sz="4800"/>
            </a:pPr>
            <a:r>
              <a:rPr lang="fr-FR" sz="6000" b="1" i="0" u="none" strike="noStrike" kern="1200" spc="0" baseline="0">
                <a:ln>
                  <a:noFill/>
                </a:ln>
                <a:solidFill>
                  <a:srgbClr val="F20000"/>
                </a:solidFill>
                <a:latin typeface="Liberation Sans" pitchFamily="34"/>
                <a:ea typeface="Times New Roman" pitchFamily="18"/>
                <a:cs typeface="Arial" pitchFamily="34"/>
              </a:rPr>
              <a:t>Pratiques agiles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6A78DCE5-09A0-4868-A51B-529C2C801BC8}"/>
              </a:ext>
            </a:extLst>
          </p:cNvPr>
          <p:cNvSpPr>
            <a:spLocks noGrp="1"/>
          </p:cNvSpPr>
          <p:nvPr>
            <p:ph type="sldNum" sz="quarter" idx="10"/>
          </p:nvPr>
        </p:nvSpPr>
        <p:spPr/>
        <p:txBody>
          <a:bodyPr/>
          <a:lstStyle/>
          <a:p>
            <a:pPr lvl="0"/>
            <a:fld id="{4BE77BDF-9690-461F-A6DE-9DBD12DAD4DC}" type="slidenum">
              <a:rPr/>
              <a:t>32</a:t>
            </a:fld>
            <a:endParaRPr lang="fr-FR"/>
          </a:p>
        </p:txBody>
      </p:sp>
      <p:sp>
        <p:nvSpPr>
          <p:cNvPr id="2" name="Titre 1">
            <a:extLst>
              <a:ext uri="{FF2B5EF4-FFF2-40B4-BE49-F238E27FC236}">
                <a16:creationId xmlns:a16="http://schemas.microsoft.com/office/drawing/2014/main" id="{BFC2C226-6580-45E7-940C-DFA60873F0D5}"/>
              </a:ext>
            </a:extLst>
          </p:cNvPr>
          <p:cNvSpPr txBox="1">
            <a:spLocks noGrp="1"/>
          </p:cNvSpPr>
          <p:nvPr>
            <p:ph type="title" idx="4294967295"/>
          </p:nvPr>
        </p:nvSpPr>
        <p:spPr/>
        <p:txBody>
          <a:bodyPr/>
          <a:lstStyle/>
          <a:p>
            <a:pPr lvl="0"/>
            <a:r>
              <a:rPr lang="fr-FR"/>
              <a:t>Kanban</a:t>
            </a:r>
          </a:p>
        </p:txBody>
      </p:sp>
      <p:sp>
        <p:nvSpPr>
          <p:cNvPr id="3" name="Espace réservé du texte 2">
            <a:extLst>
              <a:ext uri="{FF2B5EF4-FFF2-40B4-BE49-F238E27FC236}">
                <a16:creationId xmlns:a16="http://schemas.microsoft.com/office/drawing/2014/main" id="{5979F176-AF00-4664-8CF5-E0E725BF0716}"/>
              </a:ext>
            </a:extLst>
          </p:cNvPr>
          <p:cNvSpPr txBox="1">
            <a:spLocks noGrp="1"/>
          </p:cNvSpPr>
          <p:nvPr>
            <p:ph type="body" idx="4294967295"/>
          </p:nvPr>
        </p:nvSpPr>
        <p:spPr/>
        <p:txBody>
          <a:bodyPr/>
          <a:lstStyle/>
          <a:p>
            <a:pPr lvl="0"/>
            <a:r>
              <a:rPr lang="fr-FR" b="1"/>
              <a:t>Système visuel de gestion des processus qui indique quoi produire, quand le produire et en quelle quantité</a:t>
            </a:r>
          </a:p>
          <a:p>
            <a:pPr lvl="0"/>
            <a:r>
              <a:rPr lang="fr-FR"/>
              <a:t>Elle emploie un système de tirage limité de tâches en cours comme mécanisme central, afin de déterminer les processus du système et stimuler la collaboration dans le but d’une amélioration continue du système.</a:t>
            </a:r>
          </a:p>
        </p:txBody>
      </p:sp>
      <p:pic>
        <p:nvPicPr>
          <p:cNvPr id="4" name="Image 3">
            <a:extLst>
              <a:ext uri="{FF2B5EF4-FFF2-40B4-BE49-F238E27FC236}">
                <a16:creationId xmlns:a16="http://schemas.microsoft.com/office/drawing/2014/main" id="{8DC870A6-36BF-44BC-AC07-A0B7D6AA2F1F}"/>
              </a:ext>
            </a:extLst>
          </p:cNvPr>
          <p:cNvPicPr>
            <a:picLocks noChangeAspect="1"/>
          </p:cNvPicPr>
          <p:nvPr/>
        </p:nvPicPr>
        <p:blipFill>
          <a:blip r:embed="rId3">
            <a:lum/>
            <a:alphaModFix/>
          </a:blip>
          <a:srcRect/>
          <a:stretch>
            <a:fillRect/>
          </a:stretch>
        </p:blipFill>
        <p:spPr>
          <a:xfrm>
            <a:off x="3060000" y="4680000"/>
            <a:ext cx="3809520" cy="21769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5EB6723-1EBC-4B19-A6B0-E3C12A50FEC3}"/>
              </a:ext>
            </a:extLst>
          </p:cNvPr>
          <p:cNvSpPr>
            <a:spLocks noGrp="1"/>
          </p:cNvSpPr>
          <p:nvPr>
            <p:ph type="sldNum" sz="quarter" idx="10"/>
          </p:nvPr>
        </p:nvSpPr>
        <p:spPr/>
        <p:txBody>
          <a:bodyPr/>
          <a:lstStyle/>
          <a:p>
            <a:pPr lvl="0"/>
            <a:fld id="{28FE27F8-E515-4CB3-9F14-C0B9BD97E416}" type="slidenum">
              <a:rPr/>
              <a:t>33</a:t>
            </a:fld>
            <a:endParaRPr lang="fr-FR"/>
          </a:p>
        </p:txBody>
      </p:sp>
      <p:sp>
        <p:nvSpPr>
          <p:cNvPr id="2" name="Titre 1">
            <a:extLst>
              <a:ext uri="{FF2B5EF4-FFF2-40B4-BE49-F238E27FC236}">
                <a16:creationId xmlns:a16="http://schemas.microsoft.com/office/drawing/2014/main" id="{EFB6FCC4-5DEE-4966-A03B-BE65098F5370}"/>
              </a:ext>
            </a:extLst>
          </p:cNvPr>
          <p:cNvSpPr txBox="1">
            <a:spLocks noGrp="1"/>
          </p:cNvSpPr>
          <p:nvPr>
            <p:ph type="title" idx="4294967295"/>
          </p:nvPr>
        </p:nvSpPr>
        <p:spPr>
          <a:xfrm>
            <a:off x="360000" y="101160"/>
            <a:ext cx="8460000" cy="1418039"/>
          </a:xfrm>
        </p:spPr>
        <p:txBody>
          <a:bodyPr/>
          <a:lstStyle/>
          <a:p>
            <a:pPr lvl="0"/>
            <a:r>
              <a:rPr lang="fr-FR"/>
              <a:t>Kanban </a:t>
            </a:r>
            <a:br>
              <a:rPr lang="fr-FR"/>
            </a:br>
            <a:r>
              <a:rPr lang="fr-FR"/>
              <a:t>(principes)</a:t>
            </a:r>
          </a:p>
        </p:txBody>
      </p:sp>
      <p:sp>
        <p:nvSpPr>
          <p:cNvPr id="3" name="Espace réservé du texte 2">
            <a:extLst>
              <a:ext uri="{FF2B5EF4-FFF2-40B4-BE49-F238E27FC236}">
                <a16:creationId xmlns:a16="http://schemas.microsoft.com/office/drawing/2014/main" id="{94464D3A-78C7-4CEE-8E40-09E3A0FD27CE}"/>
              </a:ext>
            </a:extLst>
          </p:cNvPr>
          <p:cNvSpPr txBox="1">
            <a:spLocks noGrp="1"/>
          </p:cNvSpPr>
          <p:nvPr>
            <p:ph type="body" idx="4294967295"/>
          </p:nvPr>
        </p:nvSpPr>
        <p:spPr/>
        <p:txBody>
          <a:bodyPr/>
          <a:lstStyle/>
          <a:p>
            <a:pPr lvl="0"/>
            <a:r>
              <a:rPr lang="fr-FR" sz="2200" b="1"/>
              <a:t>Commencer par ce que vous faites actuellement </a:t>
            </a:r>
            <a:br>
              <a:rPr lang="fr-FR" sz="2200" b="1"/>
            </a:br>
            <a:r>
              <a:rPr lang="fr-FR" sz="2200"/>
              <a:t>Commencer avec les rôles et processus déjà définis et stimule des changements continus, augmentés et évolutifs.</a:t>
            </a:r>
          </a:p>
          <a:p>
            <a:pPr lvl="0"/>
            <a:r>
              <a:rPr lang="fr-FR" sz="2200" b="1"/>
              <a:t>Accepter d’appliquer les changements évolutifs et augmentés </a:t>
            </a:r>
            <a:br>
              <a:rPr lang="fr-FR" sz="2200" b="1"/>
            </a:br>
            <a:r>
              <a:rPr lang="fr-FR" sz="2200"/>
              <a:t>L’équipe doit accepter que les changements continus, augmentés et évolutifs sont le moyen d'améliorer le système.</a:t>
            </a:r>
          </a:p>
          <a:p>
            <a:pPr lvl="0"/>
            <a:r>
              <a:rPr lang="fr-FR" sz="2200" b="1"/>
              <a:t>Respecter le processus actuel, les rôles et les responsabilités</a:t>
            </a:r>
            <a:br>
              <a:rPr lang="fr-FR" sz="2200" b="1"/>
            </a:br>
            <a:r>
              <a:rPr lang="fr-FR" sz="2200"/>
              <a:t>Les changements futurs doivent être facilités et le respect des rôles, des responsabilités et des titres professionnels actuels permettent d'éliminer les peurs initiales.</a:t>
            </a:r>
          </a:p>
          <a:p>
            <a:pPr lvl="0"/>
            <a:r>
              <a:rPr lang="fr-FR" sz="2200" b="1"/>
              <a:t>Leadership à tous les niveaux</a:t>
            </a:r>
            <a:r>
              <a:rPr lang="fr-FR" sz="2200"/>
              <a:t> </a:t>
            </a:r>
            <a:br>
              <a:rPr lang="fr-FR" sz="2200"/>
            </a:br>
            <a:r>
              <a:rPr lang="fr-FR" sz="2200"/>
              <a:t>Les actes de leadership à tous les niveaux au sein de l’organisation, qu’il s’agisse de collaborateurs indépendants ou de cadres supérieurs doivent être encouragés.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54D20ED-F7E3-4D39-8CF8-82C9E47A6A72}"/>
              </a:ext>
            </a:extLst>
          </p:cNvPr>
          <p:cNvSpPr>
            <a:spLocks noGrp="1"/>
          </p:cNvSpPr>
          <p:nvPr>
            <p:ph type="sldNum" sz="quarter" idx="10"/>
          </p:nvPr>
        </p:nvSpPr>
        <p:spPr/>
        <p:txBody>
          <a:bodyPr/>
          <a:lstStyle/>
          <a:p>
            <a:pPr lvl="0"/>
            <a:fld id="{A4F64E4F-925F-4F53-94C9-A9BF91A3D57B}" type="slidenum">
              <a:rPr/>
              <a:t>34</a:t>
            </a:fld>
            <a:endParaRPr lang="fr-FR"/>
          </a:p>
        </p:txBody>
      </p:sp>
      <p:sp>
        <p:nvSpPr>
          <p:cNvPr id="2" name="Titre 1">
            <a:extLst>
              <a:ext uri="{FF2B5EF4-FFF2-40B4-BE49-F238E27FC236}">
                <a16:creationId xmlns:a16="http://schemas.microsoft.com/office/drawing/2014/main" id="{152BA46C-B750-46BC-9E82-161A745145B2}"/>
              </a:ext>
            </a:extLst>
          </p:cNvPr>
          <p:cNvSpPr txBox="1">
            <a:spLocks noGrp="1"/>
          </p:cNvSpPr>
          <p:nvPr>
            <p:ph type="title" idx="4294967295"/>
          </p:nvPr>
        </p:nvSpPr>
        <p:spPr>
          <a:xfrm>
            <a:off x="360000" y="101160"/>
            <a:ext cx="8460000" cy="1418039"/>
          </a:xfrm>
        </p:spPr>
        <p:txBody>
          <a:bodyPr/>
          <a:lstStyle/>
          <a:p>
            <a:pPr lvl="0"/>
            <a:r>
              <a:rPr lang="fr-FR"/>
              <a:t>Kanban</a:t>
            </a:r>
            <a:br>
              <a:rPr lang="fr-FR"/>
            </a:br>
            <a:r>
              <a:rPr lang="fr-FR"/>
              <a:t>(pratiques)</a:t>
            </a:r>
          </a:p>
        </p:txBody>
      </p:sp>
      <p:sp>
        <p:nvSpPr>
          <p:cNvPr id="3" name="Espace réservé du texte 2">
            <a:extLst>
              <a:ext uri="{FF2B5EF4-FFF2-40B4-BE49-F238E27FC236}">
                <a16:creationId xmlns:a16="http://schemas.microsoft.com/office/drawing/2014/main" id="{80B87572-18E7-4315-8208-1456D44A9947}"/>
              </a:ext>
            </a:extLst>
          </p:cNvPr>
          <p:cNvSpPr txBox="1">
            <a:spLocks noGrp="1"/>
          </p:cNvSpPr>
          <p:nvPr>
            <p:ph type="body" idx="4294967295"/>
          </p:nvPr>
        </p:nvSpPr>
        <p:spPr>
          <a:xfrm>
            <a:off x="360000" y="1475999"/>
            <a:ext cx="9360000" cy="5546880"/>
          </a:xfrm>
        </p:spPr>
        <p:txBody>
          <a:bodyPr/>
          <a:lstStyle/>
          <a:p>
            <a:pPr lvl="0"/>
            <a:r>
              <a:rPr lang="fr-FR" sz="2000" b="1"/>
              <a:t>Visualiser </a:t>
            </a:r>
            <a:br>
              <a:rPr lang="fr-FR" sz="2000" b="1"/>
            </a:br>
            <a:r>
              <a:rPr lang="fr-FR" sz="2000"/>
              <a:t>La visualisation du workflow et sa matérialisation permettent de comprendre comment fonctionnent les processus. Un moyen courant de visualiser le workflow est d'utiliser un tableau avec des colonnes (Kanban Tasks Board).</a:t>
            </a:r>
          </a:p>
          <a:p>
            <a:pPr lvl="0"/>
            <a:r>
              <a:rPr lang="fr-FR" sz="2000" b="1"/>
              <a:t>Limiter le nombre de tâches en cours</a:t>
            </a:r>
            <a:r>
              <a:rPr lang="fr-FR" sz="2000"/>
              <a:t> </a:t>
            </a:r>
            <a:br>
              <a:rPr lang="fr-FR" sz="2000"/>
            </a:br>
            <a:r>
              <a:rPr lang="fr-FR" sz="2000"/>
              <a:t>Un système de tirage est mis en application sur le workflow. Ce système servira de stimulus principal pour les changements continus.</a:t>
            </a:r>
          </a:p>
          <a:p>
            <a:pPr lvl="0"/>
            <a:r>
              <a:rPr lang="fr-FR" sz="2000" b="1"/>
              <a:t>Gestion du flux </a:t>
            </a:r>
            <a:br>
              <a:rPr lang="fr-FR" sz="2000" b="1"/>
            </a:br>
            <a:r>
              <a:rPr lang="fr-FR" sz="2000"/>
              <a:t>Le déroulement du travail à travers chaque stade du workflow doit être suivi, mesuré et rapporté.</a:t>
            </a:r>
          </a:p>
          <a:p>
            <a:pPr lvl="0"/>
            <a:r>
              <a:rPr lang="fr-FR" sz="2000" b="1"/>
              <a:t>Rendre les normes de processus explicites </a:t>
            </a:r>
            <a:br>
              <a:rPr lang="fr-FR" sz="2000" b="1"/>
            </a:br>
            <a:r>
              <a:rPr lang="fr-FR" sz="2000"/>
              <a:t>Établir les règles et recommandations par la compréhension des besoins et le suivi des règles (quand et pourquoi un ticket est déplacé).</a:t>
            </a:r>
          </a:p>
          <a:p>
            <a:pPr lvl="0"/>
            <a:r>
              <a:rPr lang="fr-FR" sz="2000" b="1"/>
              <a:t>Utiliser des modèles pour reconnaître les opportunités d’amélioration </a:t>
            </a:r>
            <a:br>
              <a:rPr lang="fr-FR" sz="2000" b="1"/>
            </a:br>
            <a:r>
              <a:rPr lang="fr-FR" sz="2000"/>
              <a:t>Lorsque les équipes partagent une compréhension des théories sur le workflow, le processus et le risque, elles pourront comprendre les problèmes et proposer des actions d’amélioration.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D4EDAC2-82B2-4067-B90F-358AB4BCD28F}"/>
              </a:ext>
            </a:extLst>
          </p:cNvPr>
          <p:cNvSpPr>
            <a:spLocks noGrp="1"/>
          </p:cNvSpPr>
          <p:nvPr>
            <p:ph type="sldNum" sz="quarter" idx="10"/>
          </p:nvPr>
        </p:nvSpPr>
        <p:spPr/>
        <p:txBody>
          <a:bodyPr/>
          <a:lstStyle/>
          <a:p>
            <a:pPr lvl="0"/>
            <a:fld id="{6065C188-F0D7-429C-B31E-74AFA4986EF7}" type="slidenum">
              <a:rPr/>
              <a:t>35</a:t>
            </a:fld>
            <a:endParaRPr lang="fr-FR"/>
          </a:p>
        </p:txBody>
      </p:sp>
      <p:sp>
        <p:nvSpPr>
          <p:cNvPr id="2" name="Titre 1">
            <a:extLst>
              <a:ext uri="{FF2B5EF4-FFF2-40B4-BE49-F238E27FC236}">
                <a16:creationId xmlns:a16="http://schemas.microsoft.com/office/drawing/2014/main" id="{64281459-A722-4DB3-8050-735C6186A39D}"/>
              </a:ext>
            </a:extLst>
          </p:cNvPr>
          <p:cNvSpPr txBox="1">
            <a:spLocks noGrp="1"/>
          </p:cNvSpPr>
          <p:nvPr>
            <p:ph type="title" idx="4294967295"/>
          </p:nvPr>
        </p:nvSpPr>
        <p:spPr/>
        <p:txBody>
          <a:bodyPr>
            <a:spAutoFit/>
          </a:bodyPr>
          <a:lstStyle/>
          <a:p>
            <a:pPr lvl="0"/>
            <a:r>
              <a:rPr lang="fr-FR"/>
              <a:t>XP (eXtreme Programming)</a:t>
            </a:r>
          </a:p>
        </p:txBody>
      </p:sp>
      <p:sp>
        <p:nvSpPr>
          <p:cNvPr id="3" name="Espace réservé du texte 2">
            <a:extLst>
              <a:ext uri="{FF2B5EF4-FFF2-40B4-BE49-F238E27FC236}">
                <a16:creationId xmlns:a16="http://schemas.microsoft.com/office/drawing/2014/main" id="{856DC07B-0CD4-4A99-A38B-53E3B298B664}"/>
              </a:ext>
            </a:extLst>
          </p:cNvPr>
          <p:cNvSpPr txBox="1">
            <a:spLocks noGrp="1"/>
          </p:cNvSpPr>
          <p:nvPr>
            <p:ph type="body" idx="4294967295"/>
          </p:nvPr>
        </p:nvSpPr>
        <p:spPr/>
        <p:txBody>
          <a:bodyPr>
            <a:spAutoFit/>
          </a:bodyPr>
          <a:lstStyle/>
          <a:p>
            <a:pPr lvl="0">
              <a:buNone/>
            </a:pPr>
            <a:r>
              <a:rPr lang="fr-FR"/>
              <a:t>Créé en 1996 par Kent BECK et Ron JEFFRIES</a:t>
            </a:r>
          </a:p>
          <a:p>
            <a:pPr lvl="0">
              <a:buNone/>
            </a:pPr>
            <a:endParaRPr lang="fr-FR"/>
          </a:p>
          <a:p>
            <a:pPr lvl="0">
              <a:buNone/>
            </a:pPr>
            <a:endParaRPr lang="fr-FR"/>
          </a:p>
        </p:txBody>
      </p:sp>
      <p:pic>
        <p:nvPicPr>
          <p:cNvPr id="4" name="Image 3">
            <a:extLst>
              <a:ext uri="{FF2B5EF4-FFF2-40B4-BE49-F238E27FC236}">
                <a16:creationId xmlns:a16="http://schemas.microsoft.com/office/drawing/2014/main" id="{7CD5222B-7C58-444C-9152-312EDD8297D3}"/>
              </a:ext>
            </a:extLst>
          </p:cNvPr>
          <p:cNvPicPr>
            <a:picLocks noChangeAspect="1"/>
          </p:cNvPicPr>
          <p:nvPr/>
        </p:nvPicPr>
        <p:blipFill>
          <a:blip r:embed="rId3">
            <a:lum/>
            <a:alphaModFix/>
          </a:blip>
          <a:srcRect/>
          <a:stretch>
            <a:fillRect/>
          </a:stretch>
        </p:blipFill>
        <p:spPr>
          <a:xfrm>
            <a:off x="922319" y="2540160"/>
            <a:ext cx="7812360" cy="381708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CDB78D7-3140-48FD-AD4F-2B2438EA05FB}"/>
              </a:ext>
            </a:extLst>
          </p:cNvPr>
          <p:cNvSpPr>
            <a:spLocks noGrp="1"/>
          </p:cNvSpPr>
          <p:nvPr>
            <p:ph type="sldNum" sz="quarter" idx="10"/>
          </p:nvPr>
        </p:nvSpPr>
        <p:spPr/>
        <p:txBody>
          <a:bodyPr/>
          <a:lstStyle/>
          <a:p>
            <a:pPr lvl="0"/>
            <a:fld id="{E2DD0CC6-0D37-42CE-9642-34E1B883F06C}" type="slidenum">
              <a:rPr/>
              <a:t>36</a:t>
            </a:fld>
            <a:endParaRPr lang="fr-FR"/>
          </a:p>
        </p:txBody>
      </p:sp>
      <p:sp>
        <p:nvSpPr>
          <p:cNvPr id="2" name="Titre 1">
            <a:extLst>
              <a:ext uri="{FF2B5EF4-FFF2-40B4-BE49-F238E27FC236}">
                <a16:creationId xmlns:a16="http://schemas.microsoft.com/office/drawing/2014/main" id="{0DB31763-1ABA-48EA-85FF-EDEBCE1FAB28}"/>
              </a:ext>
            </a:extLst>
          </p:cNvPr>
          <p:cNvSpPr txBox="1">
            <a:spLocks noGrp="1"/>
          </p:cNvSpPr>
          <p:nvPr>
            <p:ph type="title" idx="4294967295"/>
          </p:nvPr>
        </p:nvSpPr>
        <p:spPr/>
        <p:txBody>
          <a:bodyPr/>
          <a:lstStyle/>
          <a:p>
            <a:pPr lvl="0"/>
            <a:r>
              <a:rPr lang="fr-FR" sz="3600"/>
              <a:t>XP (eXtreme Programming)</a:t>
            </a:r>
            <a:br>
              <a:rPr lang="fr-FR" sz="3600"/>
            </a:br>
            <a:r>
              <a:rPr lang="fr-FR" sz="3600"/>
              <a:t>Principes =&gt; Pratiques</a:t>
            </a:r>
          </a:p>
        </p:txBody>
      </p:sp>
      <p:sp>
        <p:nvSpPr>
          <p:cNvPr id="3" name="Espace réservé du texte 2">
            <a:extLst>
              <a:ext uri="{FF2B5EF4-FFF2-40B4-BE49-F238E27FC236}">
                <a16:creationId xmlns:a16="http://schemas.microsoft.com/office/drawing/2014/main" id="{1ED4684A-AB4D-4D83-8BC3-D2DC7A5B591B}"/>
              </a:ext>
            </a:extLst>
          </p:cNvPr>
          <p:cNvSpPr txBox="1">
            <a:spLocks noGrp="1"/>
          </p:cNvSpPr>
          <p:nvPr>
            <p:ph type="body" idx="4294967295"/>
          </p:nvPr>
        </p:nvSpPr>
        <p:spPr>
          <a:xfrm>
            <a:off x="360000" y="1440000"/>
            <a:ext cx="9360000" cy="5620680"/>
          </a:xfrm>
        </p:spPr>
        <p:txBody>
          <a:bodyPr/>
          <a:lstStyle/>
          <a:p>
            <a:pPr lvl="0">
              <a:spcAft>
                <a:spcPts val="595"/>
              </a:spcAft>
            </a:pPr>
            <a:r>
              <a:rPr lang="fr-FR" sz="1800" dirty="0"/>
              <a:t>Planning :</a:t>
            </a:r>
          </a:p>
          <a:p>
            <a:pPr lvl="0">
              <a:spcAft>
                <a:spcPts val="595"/>
              </a:spcAft>
            </a:pPr>
            <a:r>
              <a:rPr lang="fr-FR" sz="1800" dirty="0"/>
              <a:t>- phase d'exploration : écriture des besoins (user stories) et estimation.</a:t>
            </a:r>
          </a:p>
          <a:p>
            <a:pPr lvl="0">
              <a:spcAft>
                <a:spcPts val="595"/>
              </a:spcAft>
            </a:pPr>
            <a:r>
              <a:rPr lang="fr-FR" sz="1800" dirty="0"/>
              <a:t>- phase d'engagement : classement des user stories par ordre de priorité.</a:t>
            </a:r>
          </a:p>
          <a:p>
            <a:pPr lvl="0">
              <a:spcAft>
                <a:spcPts val="595"/>
              </a:spcAft>
            </a:pPr>
            <a:r>
              <a:rPr lang="fr-FR" sz="1800" dirty="0"/>
              <a:t>- phase de direction : mise à jour du planning.</a:t>
            </a:r>
          </a:p>
          <a:p>
            <a:pPr lvl="0">
              <a:spcAft>
                <a:spcPts val="595"/>
              </a:spcAft>
            </a:pPr>
            <a:r>
              <a:rPr lang="fr-FR" sz="1800" dirty="0"/>
              <a:t>Petites releases</a:t>
            </a:r>
          </a:p>
          <a:p>
            <a:pPr lvl="0">
              <a:spcAft>
                <a:spcPts val="595"/>
              </a:spcAft>
            </a:pPr>
            <a:r>
              <a:rPr lang="fr-FR" sz="1800" dirty="0"/>
              <a:t>Utilisation de métaphores pour décrire l'architecture du système.</a:t>
            </a:r>
          </a:p>
          <a:p>
            <a:pPr lvl="0">
              <a:spcAft>
                <a:spcPts val="595"/>
              </a:spcAft>
            </a:pPr>
            <a:r>
              <a:rPr lang="fr-FR" sz="1800" dirty="0"/>
              <a:t>Conception simple : toujours développer la solution la plus simple possible.</a:t>
            </a:r>
          </a:p>
          <a:p>
            <a:pPr lvl="0">
              <a:spcAft>
                <a:spcPts val="595"/>
              </a:spcAft>
            </a:pPr>
            <a:r>
              <a:rPr lang="fr-FR" sz="1800" dirty="0"/>
              <a:t>Tests (unitaires et fonctionnels)</a:t>
            </a:r>
          </a:p>
          <a:p>
            <a:pPr lvl="0">
              <a:spcAft>
                <a:spcPts val="595"/>
              </a:spcAft>
            </a:pPr>
            <a:r>
              <a:rPr lang="fr-FR" sz="1800" dirty="0" err="1"/>
              <a:t>Refactoring</a:t>
            </a:r>
            <a:r>
              <a:rPr lang="fr-FR" sz="1800" dirty="0"/>
              <a:t> du code: retravailler le code pour plus de lisibilité et de robustesse.</a:t>
            </a:r>
          </a:p>
          <a:p>
            <a:pPr lvl="0">
              <a:spcAft>
                <a:spcPts val="595"/>
              </a:spcAft>
            </a:pPr>
            <a:r>
              <a:rPr lang="fr-FR" sz="1800" dirty="0"/>
              <a:t>Programmation en binôme.</a:t>
            </a:r>
          </a:p>
          <a:p>
            <a:pPr lvl="0">
              <a:spcAft>
                <a:spcPts val="595"/>
              </a:spcAft>
            </a:pPr>
            <a:r>
              <a:rPr lang="fr-FR" sz="1800" dirty="0"/>
              <a:t>Propriété collective du code.</a:t>
            </a:r>
          </a:p>
          <a:p>
            <a:pPr lvl="0">
              <a:spcAft>
                <a:spcPts val="595"/>
              </a:spcAft>
            </a:pPr>
            <a:r>
              <a:rPr lang="fr-FR" sz="1800" dirty="0"/>
              <a:t>Intégration continue (plusieurs fois par jour).</a:t>
            </a:r>
          </a:p>
          <a:p>
            <a:pPr lvl="0">
              <a:spcAft>
                <a:spcPts val="595"/>
              </a:spcAft>
            </a:pPr>
            <a:r>
              <a:rPr lang="fr-FR" sz="1800" dirty="0"/>
              <a:t>Pas de surcharge de travail : ne pas dépasser 40h de travail par semaine.</a:t>
            </a:r>
          </a:p>
          <a:p>
            <a:pPr lvl="0">
              <a:spcAft>
                <a:spcPts val="595"/>
              </a:spcAft>
            </a:pPr>
            <a:r>
              <a:rPr lang="fr-FR" sz="1800" dirty="0"/>
              <a:t>Client sur site : présence sur site d'une personne minimum à temps plein pendant toute la durée du projet.</a:t>
            </a:r>
          </a:p>
          <a:p>
            <a:pPr lvl="0">
              <a:spcAft>
                <a:spcPts val="595"/>
              </a:spcAft>
            </a:pPr>
            <a:r>
              <a:rPr lang="fr-FR" sz="1800" dirty="0"/>
              <a:t>Standards de code (normes de nommage et de programmation).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4C4D9FD-879C-40A3-9CE7-C32FFD31EF50}"/>
              </a:ext>
            </a:extLst>
          </p:cNvPr>
          <p:cNvSpPr>
            <a:spLocks noGrp="1"/>
          </p:cNvSpPr>
          <p:nvPr>
            <p:ph type="sldNum" sz="quarter" idx="10"/>
          </p:nvPr>
        </p:nvSpPr>
        <p:spPr/>
        <p:txBody>
          <a:bodyPr/>
          <a:lstStyle/>
          <a:p>
            <a:pPr lvl="0"/>
            <a:fld id="{DD16B29B-AFB4-4B29-BAA9-88E2E4E61FC5}" type="slidenum">
              <a:rPr/>
              <a:t>37</a:t>
            </a:fld>
            <a:endParaRPr lang="fr-FR"/>
          </a:p>
        </p:txBody>
      </p:sp>
      <p:sp>
        <p:nvSpPr>
          <p:cNvPr id="2" name="Titre 1">
            <a:extLst>
              <a:ext uri="{FF2B5EF4-FFF2-40B4-BE49-F238E27FC236}">
                <a16:creationId xmlns:a16="http://schemas.microsoft.com/office/drawing/2014/main" id="{1EC5A955-58CE-44F1-9F19-1322247E4009}"/>
              </a:ext>
            </a:extLst>
          </p:cNvPr>
          <p:cNvSpPr txBox="1">
            <a:spLocks noGrp="1"/>
          </p:cNvSpPr>
          <p:nvPr>
            <p:ph type="title" idx="4294967295"/>
          </p:nvPr>
        </p:nvSpPr>
        <p:spPr/>
        <p:txBody>
          <a:bodyPr>
            <a:spAutoFit/>
          </a:bodyPr>
          <a:lstStyle/>
          <a:p>
            <a:pPr lvl="0"/>
            <a:r>
              <a:rPr lang="fr-FR" sz="3600"/>
              <a:t>XP (eXtreme Programming)</a:t>
            </a:r>
            <a:br>
              <a:rPr lang="fr-FR" sz="3600"/>
            </a:br>
            <a:r>
              <a:rPr lang="fr-FR" sz="3600"/>
              <a:t>Cycle de vie</a:t>
            </a:r>
          </a:p>
        </p:txBody>
      </p:sp>
      <p:pic>
        <p:nvPicPr>
          <p:cNvPr id="3" name="Espace réservé pour une image  2">
            <a:extLst>
              <a:ext uri="{FF2B5EF4-FFF2-40B4-BE49-F238E27FC236}">
                <a16:creationId xmlns:a16="http://schemas.microsoft.com/office/drawing/2014/main" id="{70B3E32C-FF96-4619-A686-1CBF5EE0AECA}"/>
              </a:ext>
            </a:extLst>
          </p:cNvPr>
          <p:cNvPicPr>
            <a:picLocks noGrp="1" noChangeAspect="1"/>
          </p:cNvPicPr>
          <p:nvPr>
            <p:ph type="pic" idx="4294967295"/>
          </p:nvPr>
        </p:nvPicPr>
        <p:blipFill>
          <a:blip r:embed="rId3">
            <a:lum/>
            <a:alphaModFix/>
          </a:blip>
          <a:srcRect/>
          <a:stretch>
            <a:fillRect/>
          </a:stretch>
        </p:blipFill>
        <p:spPr>
          <a:xfrm>
            <a:off x="360000" y="3159360"/>
            <a:ext cx="9360000" cy="205884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8960217-DEFD-42D6-89CD-D1D2B2309A06}"/>
              </a:ext>
            </a:extLst>
          </p:cNvPr>
          <p:cNvSpPr>
            <a:spLocks noGrp="1"/>
          </p:cNvSpPr>
          <p:nvPr>
            <p:ph type="sldNum" sz="quarter" idx="10"/>
          </p:nvPr>
        </p:nvSpPr>
        <p:spPr/>
        <p:txBody>
          <a:bodyPr/>
          <a:lstStyle/>
          <a:p>
            <a:pPr lvl="0"/>
            <a:fld id="{BA499480-1072-49D5-88D2-59B1AC8CBCF2}" type="slidenum">
              <a:rPr/>
              <a:t>38</a:t>
            </a:fld>
            <a:endParaRPr lang="fr-FR"/>
          </a:p>
        </p:txBody>
      </p:sp>
      <p:sp>
        <p:nvSpPr>
          <p:cNvPr id="2" name="Titre 1">
            <a:extLst>
              <a:ext uri="{FF2B5EF4-FFF2-40B4-BE49-F238E27FC236}">
                <a16:creationId xmlns:a16="http://schemas.microsoft.com/office/drawing/2014/main" id="{F3C34D4D-423E-42F8-8EAA-1CF06F726EC9}"/>
              </a:ext>
            </a:extLst>
          </p:cNvPr>
          <p:cNvSpPr txBox="1">
            <a:spLocks noGrp="1"/>
          </p:cNvSpPr>
          <p:nvPr>
            <p:ph type="title" idx="4294967295"/>
          </p:nvPr>
        </p:nvSpPr>
        <p:spPr/>
        <p:txBody>
          <a:bodyPr>
            <a:spAutoFit/>
          </a:bodyPr>
          <a:lstStyle/>
          <a:p>
            <a:pPr lvl="0"/>
            <a:r>
              <a:rPr lang="fr-FR" sz="3600"/>
              <a:t>XP (eXtreme Programming)</a:t>
            </a:r>
            <a:br>
              <a:rPr lang="fr-FR" sz="3600"/>
            </a:br>
            <a:r>
              <a:rPr lang="fr-FR" sz="3600" b="1"/>
              <a:t>Rôles</a:t>
            </a:r>
          </a:p>
        </p:txBody>
      </p:sp>
      <p:sp>
        <p:nvSpPr>
          <p:cNvPr id="3" name="Espace réservé du texte 2">
            <a:extLst>
              <a:ext uri="{FF2B5EF4-FFF2-40B4-BE49-F238E27FC236}">
                <a16:creationId xmlns:a16="http://schemas.microsoft.com/office/drawing/2014/main" id="{539C19EF-A922-45EC-9EB8-1D60CC479D70}"/>
              </a:ext>
            </a:extLst>
          </p:cNvPr>
          <p:cNvSpPr txBox="1">
            <a:spLocks noGrp="1"/>
          </p:cNvSpPr>
          <p:nvPr>
            <p:ph type="body" idx="4294967295"/>
          </p:nvPr>
        </p:nvSpPr>
        <p:spPr/>
        <p:txBody>
          <a:bodyPr>
            <a:spAutoFit/>
          </a:bodyPr>
          <a:lstStyle/>
          <a:p>
            <a:pPr lvl="0"/>
            <a:r>
              <a:rPr lang="fr-FR"/>
              <a:t>Développeur</a:t>
            </a:r>
          </a:p>
          <a:p>
            <a:pPr lvl="0"/>
            <a:r>
              <a:rPr lang="fr-FR"/>
              <a:t>Client</a:t>
            </a:r>
          </a:p>
          <a:p>
            <a:pPr lvl="0"/>
            <a:r>
              <a:rPr lang="fr-FR"/>
              <a:t>Testeur</a:t>
            </a:r>
          </a:p>
          <a:p>
            <a:pPr lvl="0"/>
            <a:r>
              <a:rPr lang="fr-FR"/>
              <a:t>Tracker</a:t>
            </a:r>
          </a:p>
          <a:p>
            <a:pPr lvl="0"/>
            <a:r>
              <a:rPr lang="fr-FR"/>
              <a:t>Coach</a:t>
            </a:r>
          </a:p>
          <a:p>
            <a:pPr lvl="0"/>
            <a:r>
              <a:rPr lang="fr-FR"/>
              <a:t>Manager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F53D756-E706-4209-B3A3-709D46BE27BC}"/>
              </a:ext>
            </a:extLst>
          </p:cNvPr>
          <p:cNvSpPr>
            <a:spLocks noGrp="1"/>
          </p:cNvSpPr>
          <p:nvPr>
            <p:ph type="sldNum" sz="quarter" idx="10"/>
          </p:nvPr>
        </p:nvSpPr>
        <p:spPr/>
        <p:txBody>
          <a:bodyPr/>
          <a:lstStyle/>
          <a:p>
            <a:pPr lvl="0"/>
            <a:fld id="{1BA222CC-0F1C-40F3-8BB4-28630418B007}" type="slidenum">
              <a:rPr/>
              <a:t>39</a:t>
            </a:fld>
            <a:endParaRPr lang="fr-FR"/>
          </a:p>
        </p:txBody>
      </p:sp>
      <p:sp>
        <p:nvSpPr>
          <p:cNvPr id="2" name="Titre 1">
            <a:extLst>
              <a:ext uri="{FF2B5EF4-FFF2-40B4-BE49-F238E27FC236}">
                <a16:creationId xmlns:a16="http://schemas.microsoft.com/office/drawing/2014/main" id="{7B617830-56E6-43BA-876A-E7B3F888A191}"/>
              </a:ext>
            </a:extLst>
          </p:cNvPr>
          <p:cNvSpPr txBox="1">
            <a:spLocks noGrp="1"/>
          </p:cNvSpPr>
          <p:nvPr>
            <p:ph type="title" idx="4294967295"/>
          </p:nvPr>
        </p:nvSpPr>
        <p:spPr/>
        <p:txBody>
          <a:bodyPr/>
          <a:lstStyle/>
          <a:p>
            <a:pPr lvl="0"/>
            <a:r>
              <a:rPr lang="fr-FR" sz="3600"/>
              <a:t>Lean</a:t>
            </a:r>
            <a:br>
              <a:rPr lang="fr-FR" sz="3600"/>
            </a:br>
            <a:r>
              <a:rPr lang="fr-FR" sz="3600"/>
              <a:t>(Lean software management)</a:t>
            </a:r>
          </a:p>
        </p:txBody>
      </p:sp>
      <p:sp>
        <p:nvSpPr>
          <p:cNvPr id="3" name="Espace réservé du texte 2">
            <a:extLst>
              <a:ext uri="{FF2B5EF4-FFF2-40B4-BE49-F238E27FC236}">
                <a16:creationId xmlns:a16="http://schemas.microsoft.com/office/drawing/2014/main" id="{F9F74EDE-D1E7-4898-AB42-207F6AD37B4B}"/>
              </a:ext>
            </a:extLst>
          </p:cNvPr>
          <p:cNvSpPr txBox="1">
            <a:spLocks noGrp="1"/>
          </p:cNvSpPr>
          <p:nvPr>
            <p:ph type="body" idx="4294967295"/>
          </p:nvPr>
        </p:nvSpPr>
        <p:spPr/>
        <p:txBody>
          <a:bodyPr>
            <a:spAutoFit/>
          </a:bodyPr>
          <a:lstStyle/>
          <a:p>
            <a:pPr lvl="0">
              <a:buNone/>
            </a:pPr>
            <a:r>
              <a:rPr lang="fr-FR"/>
              <a:t>Amélioration continue, dans le respect des collaborateurs et partenaires, pour la recherche de l'excellence :</a:t>
            </a:r>
          </a:p>
          <a:p>
            <a:pPr lvl="0"/>
            <a:r>
              <a:rPr lang="fr-FR"/>
              <a:t>Challenger sa performance tous les jours.</a:t>
            </a:r>
          </a:p>
          <a:p>
            <a:pPr lvl="0"/>
            <a:r>
              <a:rPr lang="fr-FR"/>
              <a:t>Voir les problèmes.</a:t>
            </a:r>
          </a:p>
          <a:p>
            <a:pPr lvl="0"/>
            <a:r>
              <a:rPr lang="fr-FR"/>
              <a:t>Résoudre les problèmes.</a:t>
            </a:r>
          </a:p>
          <a:p>
            <a:pPr lvl="0"/>
            <a:r>
              <a:rPr lang="fr-FR"/>
              <a:t>En tirer les bons enseignements.</a:t>
            </a:r>
            <a:br>
              <a:rPr lang="fr-FR"/>
            </a:br>
            <a:br>
              <a:rPr lang="fr-FR"/>
            </a:br>
            <a:r>
              <a:rPr lang="fr-FR"/>
              <a:t>Origine : Toyota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EC3F2A5-E15F-483F-96D0-813103EFF394}"/>
              </a:ext>
            </a:extLst>
          </p:cNvPr>
          <p:cNvSpPr>
            <a:spLocks noGrp="1"/>
          </p:cNvSpPr>
          <p:nvPr>
            <p:ph type="sldNum" sz="quarter" idx="10"/>
          </p:nvPr>
        </p:nvSpPr>
        <p:spPr/>
        <p:txBody>
          <a:bodyPr/>
          <a:lstStyle/>
          <a:p>
            <a:pPr lvl="0"/>
            <a:fld id="{80583C1B-9941-4F5D-ADD4-21102E0858D4}" type="slidenum">
              <a:rPr/>
              <a:t>4</a:t>
            </a:fld>
            <a:endParaRPr lang="fr-FR"/>
          </a:p>
        </p:txBody>
      </p:sp>
      <p:sp>
        <p:nvSpPr>
          <p:cNvPr id="2" name="Rectangle 1">
            <a:extLst>
              <a:ext uri="{FF2B5EF4-FFF2-40B4-BE49-F238E27FC236}">
                <a16:creationId xmlns:a16="http://schemas.microsoft.com/office/drawing/2014/main" id="{4ABA9114-4523-48AE-8F71-1765B272A78D}"/>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69938F32-7EBF-40C7-A3F0-55E74895CA89}"/>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E690A288-D41D-4336-8385-2FE5ABE5C048}"/>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6000" b="1" i="0" u="none" strike="noStrike" kern="1200" spc="0" baseline="0">
                <a:ln>
                  <a:noFill/>
                </a:ln>
                <a:solidFill>
                  <a:srgbClr val="F20000"/>
                </a:solidFill>
                <a:latin typeface="Liberation Sans" pitchFamily="34"/>
                <a:ea typeface="Times New Roman" pitchFamily="18"/>
                <a:cs typeface="Arial" pitchFamily="34"/>
              </a:rPr>
              <a:t>Pourquoi l’agilité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66ED649-0C69-405E-988F-E5CAEFEA6098}"/>
              </a:ext>
            </a:extLst>
          </p:cNvPr>
          <p:cNvSpPr>
            <a:spLocks noGrp="1"/>
          </p:cNvSpPr>
          <p:nvPr>
            <p:ph type="sldNum" sz="quarter" idx="10"/>
          </p:nvPr>
        </p:nvSpPr>
        <p:spPr/>
        <p:txBody>
          <a:bodyPr/>
          <a:lstStyle/>
          <a:p>
            <a:pPr lvl="0"/>
            <a:fld id="{BAC44489-78B8-469D-812C-6A757843F2B1}" type="slidenum">
              <a:rPr/>
              <a:t>40</a:t>
            </a:fld>
            <a:endParaRPr lang="fr-FR"/>
          </a:p>
        </p:txBody>
      </p:sp>
      <p:sp>
        <p:nvSpPr>
          <p:cNvPr id="2" name="Titre 1">
            <a:extLst>
              <a:ext uri="{FF2B5EF4-FFF2-40B4-BE49-F238E27FC236}">
                <a16:creationId xmlns:a16="http://schemas.microsoft.com/office/drawing/2014/main" id="{ED809C6F-E2ED-4B90-9178-3A2FAB71EBBC}"/>
              </a:ext>
            </a:extLst>
          </p:cNvPr>
          <p:cNvSpPr txBox="1">
            <a:spLocks noGrp="1"/>
          </p:cNvSpPr>
          <p:nvPr>
            <p:ph type="title" idx="4294967295"/>
          </p:nvPr>
        </p:nvSpPr>
        <p:spPr/>
        <p:txBody>
          <a:bodyPr/>
          <a:lstStyle/>
          <a:p>
            <a:pPr lvl="0"/>
            <a:r>
              <a:rPr lang="fr-FR" sz="3600"/>
              <a:t>Lean</a:t>
            </a:r>
            <a:br>
              <a:rPr lang="fr-FR" sz="3600"/>
            </a:br>
            <a:r>
              <a:rPr lang="fr-FR" sz="3600"/>
              <a:t>« Principes »</a:t>
            </a:r>
          </a:p>
        </p:txBody>
      </p:sp>
      <p:sp>
        <p:nvSpPr>
          <p:cNvPr id="3" name="Espace réservé du texte 2">
            <a:extLst>
              <a:ext uri="{FF2B5EF4-FFF2-40B4-BE49-F238E27FC236}">
                <a16:creationId xmlns:a16="http://schemas.microsoft.com/office/drawing/2014/main" id="{EECFADC1-CD75-46B6-AF84-E16BD7ED6B4A}"/>
              </a:ext>
            </a:extLst>
          </p:cNvPr>
          <p:cNvSpPr txBox="1">
            <a:spLocks noGrp="1"/>
          </p:cNvSpPr>
          <p:nvPr>
            <p:ph type="body" idx="4294967295"/>
          </p:nvPr>
        </p:nvSpPr>
        <p:spPr/>
        <p:txBody>
          <a:bodyPr/>
          <a:lstStyle/>
          <a:p>
            <a:pPr lvl="0" algn="just"/>
            <a:r>
              <a:rPr lang="fr-FR" sz="1800" b="1">
                <a:latin typeface="Arial" pitchFamily="34"/>
              </a:rPr>
              <a:t>Optimiser le système dans son ensemble</a:t>
            </a:r>
          </a:p>
          <a:p>
            <a:pPr lvl="0" algn="just"/>
            <a:r>
              <a:rPr lang="fr-FR" sz="1800">
                <a:latin typeface="Arial" pitchFamily="34"/>
              </a:rPr>
              <a:t>- Approche à long terme.</a:t>
            </a:r>
          </a:p>
          <a:p>
            <a:pPr lvl="0" algn="just"/>
            <a:r>
              <a:rPr lang="fr-FR" sz="1800" b="1">
                <a:latin typeface="Arial" pitchFamily="34"/>
              </a:rPr>
              <a:t>Travailler en mode flux</a:t>
            </a:r>
          </a:p>
          <a:p>
            <a:pPr lvl="0" algn="just"/>
            <a:r>
              <a:rPr lang="fr-FR" sz="1800">
                <a:latin typeface="Arial" pitchFamily="34"/>
              </a:rPr>
              <a:t>- Cycle court</a:t>
            </a:r>
          </a:p>
          <a:p>
            <a:pPr lvl="0" algn="just"/>
            <a:r>
              <a:rPr lang="fr-FR" sz="1800">
                <a:latin typeface="Arial" pitchFamily="34"/>
              </a:rPr>
              <a:t>- Livrer rapidement</a:t>
            </a:r>
          </a:p>
          <a:p>
            <a:pPr lvl="0" algn="just"/>
            <a:r>
              <a:rPr lang="fr-FR" sz="1800">
                <a:latin typeface="Arial" pitchFamily="34"/>
              </a:rPr>
              <a:t>- Visibilité régulière (Management Visuel)</a:t>
            </a:r>
          </a:p>
          <a:p>
            <a:pPr lvl="0" algn="just"/>
            <a:r>
              <a:rPr lang="fr-FR" sz="1800" b="1">
                <a:latin typeface="Arial" pitchFamily="34"/>
              </a:rPr>
              <a:t>Décider le plus tard possible</a:t>
            </a:r>
          </a:p>
          <a:p>
            <a:pPr lvl="0" algn="just"/>
            <a:r>
              <a:rPr lang="fr-FR" sz="1800">
                <a:latin typeface="Arial" pitchFamily="34"/>
              </a:rPr>
              <a:t>- Reporter la décision "Last Responsible Moment"</a:t>
            </a:r>
          </a:p>
          <a:p>
            <a:pPr lvl="0" algn="just"/>
            <a:r>
              <a:rPr lang="fr-FR" sz="1800" b="1">
                <a:latin typeface="Arial" pitchFamily="34"/>
              </a:rPr>
              <a:t>Lisser le travail</a:t>
            </a:r>
          </a:p>
          <a:p>
            <a:pPr lvl="0" algn="just"/>
            <a:r>
              <a:rPr lang="fr-FR" sz="1800" b="1">
                <a:latin typeface="Arial" pitchFamily="34"/>
              </a:rPr>
              <a:t>Maîtriser les standards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C7617E8-0AA6-4D61-969D-C4F9E75FAFAF}"/>
              </a:ext>
            </a:extLst>
          </p:cNvPr>
          <p:cNvSpPr>
            <a:spLocks noGrp="1"/>
          </p:cNvSpPr>
          <p:nvPr>
            <p:ph type="sldNum" sz="quarter" idx="10"/>
          </p:nvPr>
        </p:nvSpPr>
        <p:spPr/>
        <p:txBody>
          <a:bodyPr/>
          <a:lstStyle/>
          <a:p>
            <a:pPr lvl="0"/>
            <a:fld id="{484C79AC-4274-42A0-A4DB-EC4B619E3C9F}" type="slidenum">
              <a:rPr/>
              <a:t>41</a:t>
            </a:fld>
            <a:endParaRPr lang="fr-FR"/>
          </a:p>
        </p:txBody>
      </p:sp>
      <p:sp>
        <p:nvSpPr>
          <p:cNvPr id="2" name="Titre 1">
            <a:extLst>
              <a:ext uri="{FF2B5EF4-FFF2-40B4-BE49-F238E27FC236}">
                <a16:creationId xmlns:a16="http://schemas.microsoft.com/office/drawing/2014/main" id="{E7D4A28B-C5BB-4075-8630-D2A57B7EF17A}"/>
              </a:ext>
            </a:extLst>
          </p:cNvPr>
          <p:cNvSpPr txBox="1">
            <a:spLocks noGrp="1"/>
          </p:cNvSpPr>
          <p:nvPr>
            <p:ph type="title" idx="4294967295"/>
          </p:nvPr>
        </p:nvSpPr>
        <p:spPr/>
        <p:txBody>
          <a:bodyPr>
            <a:spAutoFit/>
          </a:bodyPr>
          <a:lstStyle/>
          <a:p>
            <a:pPr lvl="0"/>
            <a:r>
              <a:rPr lang="fr-FR" sz="3600"/>
              <a:t>Lean</a:t>
            </a:r>
            <a:br>
              <a:rPr lang="fr-FR" sz="3600"/>
            </a:br>
            <a:r>
              <a:rPr lang="fr-FR" sz="3600"/>
              <a:t>Respect des personnes</a:t>
            </a:r>
          </a:p>
        </p:txBody>
      </p:sp>
      <p:pic>
        <p:nvPicPr>
          <p:cNvPr id="3" name="Espace réservé pour une image  2">
            <a:extLst>
              <a:ext uri="{FF2B5EF4-FFF2-40B4-BE49-F238E27FC236}">
                <a16:creationId xmlns:a16="http://schemas.microsoft.com/office/drawing/2014/main" id="{66E8C8F9-7850-4989-B15C-4F9CD640A015}"/>
              </a:ext>
            </a:extLst>
          </p:cNvPr>
          <p:cNvPicPr>
            <a:picLocks noGrp="1" noChangeAspect="1"/>
          </p:cNvPicPr>
          <p:nvPr>
            <p:ph type="pic" idx="4294967295"/>
          </p:nvPr>
        </p:nvPicPr>
        <p:blipFill>
          <a:blip r:embed="rId3">
            <a:lum/>
            <a:alphaModFix/>
          </a:blip>
          <a:srcRect/>
          <a:stretch>
            <a:fillRect/>
          </a:stretch>
        </p:blipFill>
        <p:spPr>
          <a:xfrm>
            <a:off x="2231640" y="1619640"/>
            <a:ext cx="5616720" cy="513828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98E265E-1BD4-4077-9053-9874A55A65FB}"/>
              </a:ext>
            </a:extLst>
          </p:cNvPr>
          <p:cNvSpPr>
            <a:spLocks noGrp="1"/>
          </p:cNvSpPr>
          <p:nvPr>
            <p:ph type="sldNum" sz="quarter" idx="10"/>
          </p:nvPr>
        </p:nvSpPr>
        <p:spPr/>
        <p:txBody>
          <a:bodyPr/>
          <a:lstStyle/>
          <a:p>
            <a:pPr lvl="0"/>
            <a:fld id="{386F6A3A-C66C-4146-88EC-7E3594E9C46D}" type="slidenum">
              <a:rPr/>
              <a:t>42</a:t>
            </a:fld>
            <a:endParaRPr lang="fr-FR"/>
          </a:p>
        </p:txBody>
      </p:sp>
      <p:sp>
        <p:nvSpPr>
          <p:cNvPr id="2" name="Titre 1">
            <a:extLst>
              <a:ext uri="{FF2B5EF4-FFF2-40B4-BE49-F238E27FC236}">
                <a16:creationId xmlns:a16="http://schemas.microsoft.com/office/drawing/2014/main" id="{050711AA-1175-4902-A2B5-EC50256501F6}"/>
              </a:ext>
            </a:extLst>
          </p:cNvPr>
          <p:cNvSpPr txBox="1">
            <a:spLocks noGrp="1"/>
          </p:cNvSpPr>
          <p:nvPr>
            <p:ph type="title" idx="4294967295"/>
          </p:nvPr>
        </p:nvSpPr>
        <p:spPr/>
        <p:txBody>
          <a:bodyPr>
            <a:spAutoFit/>
          </a:bodyPr>
          <a:lstStyle/>
          <a:p>
            <a:pPr lvl="0"/>
            <a:r>
              <a:rPr lang="fr-FR" sz="3600"/>
              <a:t>Lean</a:t>
            </a:r>
            <a:br>
              <a:rPr lang="fr-FR" sz="3600"/>
            </a:br>
            <a:r>
              <a:rPr lang="fr-FR" sz="3600"/>
              <a:t>(Lean software management) - Outils</a:t>
            </a:r>
          </a:p>
        </p:txBody>
      </p:sp>
      <p:sp>
        <p:nvSpPr>
          <p:cNvPr id="3" name="Espace réservé du texte 2">
            <a:extLst>
              <a:ext uri="{FF2B5EF4-FFF2-40B4-BE49-F238E27FC236}">
                <a16:creationId xmlns:a16="http://schemas.microsoft.com/office/drawing/2014/main" id="{490D0372-47FA-4980-A03A-639FE5B8F885}"/>
              </a:ext>
            </a:extLst>
          </p:cNvPr>
          <p:cNvSpPr txBox="1">
            <a:spLocks noGrp="1"/>
          </p:cNvSpPr>
          <p:nvPr>
            <p:ph type="body" idx="4294967295"/>
          </p:nvPr>
        </p:nvSpPr>
        <p:spPr/>
        <p:txBody>
          <a:bodyPr>
            <a:spAutoFit/>
          </a:bodyPr>
          <a:lstStyle/>
          <a:p>
            <a:pPr lvl="0"/>
            <a:r>
              <a:rPr lang="fr-FR"/>
              <a:t>Flux tendu</a:t>
            </a:r>
          </a:p>
          <a:p>
            <a:pPr lvl="0"/>
            <a:r>
              <a:rPr lang="fr-FR"/>
              <a:t>Élimination de la variation, des gaspillages et de la surcharge.</a:t>
            </a:r>
          </a:p>
          <a:p>
            <a:pPr lvl="0"/>
            <a:r>
              <a:rPr lang="fr-FR"/>
              <a:t>Construire de la qualité (intégration dans les processus).</a:t>
            </a:r>
          </a:p>
          <a:p>
            <a:pPr lvl="0"/>
            <a:r>
              <a:rPr lang="fr-FR"/>
              <a:t>Management visuel.</a:t>
            </a:r>
          </a:p>
          <a:p>
            <a:pPr lvl="0"/>
            <a:r>
              <a:rPr lang="fr-FR"/>
              <a:t>Standardisation créative.</a:t>
            </a:r>
          </a:p>
          <a:p>
            <a:pPr lvl="0"/>
            <a:r>
              <a:rPr lang="fr-FR"/>
              <a:t>Formation et mentoring.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46036CA-AD53-45C8-BED1-96509CBFBBA4}"/>
              </a:ext>
            </a:extLst>
          </p:cNvPr>
          <p:cNvSpPr>
            <a:spLocks noGrp="1"/>
          </p:cNvSpPr>
          <p:nvPr>
            <p:ph type="sldNum" sz="quarter" idx="10"/>
          </p:nvPr>
        </p:nvSpPr>
        <p:spPr/>
        <p:txBody>
          <a:bodyPr/>
          <a:lstStyle/>
          <a:p>
            <a:pPr lvl="0"/>
            <a:fld id="{D5F8B6B6-247C-4EC0-94E0-81E54DB1811E}" type="slidenum">
              <a:rPr/>
              <a:t>43</a:t>
            </a:fld>
            <a:endParaRPr lang="fr-FR"/>
          </a:p>
        </p:txBody>
      </p:sp>
      <p:pic>
        <p:nvPicPr>
          <p:cNvPr id="2" name="Espace réservé pour une image  1">
            <a:extLst>
              <a:ext uri="{FF2B5EF4-FFF2-40B4-BE49-F238E27FC236}">
                <a16:creationId xmlns:a16="http://schemas.microsoft.com/office/drawing/2014/main" id="{7B2693CD-9A30-467F-A253-59CEBB2FC238}"/>
              </a:ext>
            </a:extLst>
          </p:cNvPr>
          <p:cNvPicPr>
            <a:picLocks noGrp="1" noChangeAspect="1"/>
          </p:cNvPicPr>
          <p:nvPr>
            <p:ph type="pic" idx="4294967295"/>
          </p:nvPr>
        </p:nvPicPr>
        <p:blipFill>
          <a:blip r:embed="rId3">
            <a:lum/>
            <a:alphaModFix/>
          </a:blip>
          <a:srcRect/>
          <a:stretch>
            <a:fillRect/>
          </a:stretch>
        </p:blipFill>
        <p:spPr>
          <a:xfrm>
            <a:off x="673560" y="1619640"/>
            <a:ext cx="8732880" cy="5138280"/>
          </a:xfrm>
        </p:spPr>
      </p:pic>
      <p:sp>
        <p:nvSpPr>
          <p:cNvPr id="3" name="Titre 2">
            <a:extLst>
              <a:ext uri="{FF2B5EF4-FFF2-40B4-BE49-F238E27FC236}">
                <a16:creationId xmlns:a16="http://schemas.microsoft.com/office/drawing/2014/main" id="{2C40237C-274C-4B64-891B-1F51DA4E5EE9}"/>
              </a:ext>
            </a:extLst>
          </p:cNvPr>
          <p:cNvSpPr txBox="1">
            <a:spLocks noGrp="1"/>
          </p:cNvSpPr>
          <p:nvPr>
            <p:ph type="title" idx="4294967295"/>
          </p:nvPr>
        </p:nvSpPr>
        <p:spPr/>
        <p:txBody>
          <a:bodyPr>
            <a:spAutoFit/>
          </a:bodyPr>
          <a:lstStyle/>
          <a:p>
            <a:pPr lvl="0"/>
            <a:r>
              <a:rPr lang="fr-FR"/>
              <a:t>Positionnement de Lean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80CCE71B-F55B-43E6-B611-A81A61A50F06}"/>
              </a:ext>
            </a:extLst>
          </p:cNvPr>
          <p:cNvSpPr>
            <a:spLocks noGrp="1"/>
          </p:cNvSpPr>
          <p:nvPr>
            <p:ph type="sldNum" sz="quarter" idx="10"/>
          </p:nvPr>
        </p:nvSpPr>
        <p:spPr/>
        <p:txBody>
          <a:bodyPr/>
          <a:lstStyle/>
          <a:p>
            <a:pPr lvl="0"/>
            <a:fld id="{E358A9A3-A2C1-41EF-AC03-F6FAEAAB37E9}" type="slidenum">
              <a:rPr/>
              <a:t>44</a:t>
            </a:fld>
            <a:endParaRPr lang="fr-FR"/>
          </a:p>
        </p:txBody>
      </p:sp>
      <p:sp>
        <p:nvSpPr>
          <p:cNvPr id="2" name="Rectangle 1">
            <a:extLst>
              <a:ext uri="{FF2B5EF4-FFF2-40B4-BE49-F238E27FC236}">
                <a16:creationId xmlns:a16="http://schemas.microsoft.com/office/drawing/2014/main" id="{0E067964-6499-41C4-9B4A-CBE089E484A7}"/>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6854C2D5-D469-4157-BD6C-51CD1F67308D}"/>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82ED4F45-8DDF-4049-B027-9DC773585BEF}"/>
              </a:ext>
            </a:extLst>
          </p:cNvPr>
          <p:cNvSpPr txBox="1"/>
          <p:nvPr/>
        </p:nvSpPr>
        <p:spPr>
          <a:xfrm>
            <a:off x="864000" y="1649520"/>
            <a:ext cx="8100000" cy="372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6000" b="1" i="0" u="none" strike="noStrike" kern="1200" spc="0" baseline="0">
                <a:ln>
                  <a:noFill/>
                </a:ln>
                <a:solidFill>
                  <a:srgbClr val="F20000"/>
                </a:solidFill>
                <a:latin typeface="Liberation Sans" pitchFamily="34"/>
                <a:ea typeface="Times New Roman" pitchFamily="18"/>
                <a:cs typeface="Arial" pitchFamily="34"/>
              </a:rPr>
              <a:t>Quel est le cadre Scrum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20CFA0A-2A23-48DF-A25C-10DDA492CB7B}"/>
              </a:ext>
            </a:extLst>
          </p:cNvPr>
          <p:cNvSpPr>
            <a:spLocks noGrp="1"/>
          </p:cNvSpPr>
          <p:nvPr>
            <p:ph type="sldNum" sz="quarter" idx="10"/>
          </p:nvPr>
        </p:nvSpPr>
        <p:spPr/>
        <p:txBody>
          <a:bodyPr/>
          <a:lstStyle/>
          <a:p>
            <a:pPr lvl="0"/>
            <a:fld id="{5D6EF5B1-EC29-441D-903C-64D35BC94299}" type="slidenum">
              <a:rPr/>
              <a:t>45</a:t>
            </a:fld>
            <a:endParaRPr lang="fr-FR"/>
          </a:p>
        </p:txBody>
      </p:sp>
      <p:sp>
        <p:nvSpPr>
          <p:cNvPr id="2" name="Titre 1">
            <a:extLst>
              <a:ext uri="{FF2B5EF4-FFF2-40B4-BE49-F238E27FC236}">
                <a16:creationId xmlns:a16="http://schemas.microsoft.com/office/drawing/2014/main" id="{ACBFA3FD-239A-4A1C-A0D9-D537347E70C1}"/>
              </a:ext>
            </a:extLst>
          </p:cNvPr>
          <p:cNvSpPr txBox="1">
            <a:spLocks noGrp="1"/>
          </p:cNvSpPr>
          <p:nvPr>
            <p:ph type="title" idx="4294967295"/>
          </p:nvPr>
        </p:nvSpPr>
        <p:spPr/>
        <p:txBody>
          <a:bodyPr>
            <a:spAutoFit/>
          </a:bodyPr>
          <a:lstStyle/>
          <a:p>
            <a:pPr lvl="0"/>
            <a:r>
              <a:rPr lang="fr-FR"/>
              <a:t>Scrum</a:t>
            </a:r>
          </a:p>
        </p:txBody>
      </p:sp>
      <p:sp>
        <p:nvSpPr>
          <p:cNvPr id="3" name="Espace réservé du texte 2">
            <a:extLst>
              <a:ext uri="{FF2B5EF4-FFF2-40B4-BE49-F238E27FC236}">
                <a16:creationId xmlns:a16="http://schemas.microsoft.com/office/drawing/2014/main" id="{1DAB286B-1189-4345-98A1-6A81FCD1CFE2}"/>
              </a:ext>
            </a:extLst>
          </p:cNvPr>
          <p:cNvSpPr txBox="1">
            <a:spLocks noGrp="1"/>
          </p:cNvSpPr>
          <p:nvPr>
            <p:ph type="body" idx="4294967295"/>
          </p:nvPr>
        </p:nvSpPr>
        <p:spPr/>
        <p:txBody>
          <a:bodyPr>
            <a:spAutoFit/>
          </a:bodyPr>
          <a:lstStyle/>
          <a:p>
            <a:pPr lvl="0" algn="l"/>
            <a:r>
              <a:rPr lang="fr-FR" b="1" dirty="0"/>
              <a:t>Cadre ou « </a:t>
            </a:r>
            <a:r>
              <a:rPr lang="fr-FR" b="1" dirty="0" err="1"/>
              <a:t>framework</a:t>
            </a:r>
            <a:r>
              <a:rPr lang="fr-FR" b="1" dirty="0"/>
              <a:t> » de gestion de projets</a:t>
            </a:r>
            <a:r>
              <a:rPr lang="fr-FR" dirty="0"/>
              <a:t> :</a:t>
            </a:r>
            <a:br>
              <a:rPr lang="fr-FR" sz="2000" dirty="0"/>
            </a:br>
            <a:r>
              <a:rPr lang="fr-FR" sz="1800" dirty="0">
                <a:hlinkClick r:id="rId3"/>
              </a:rPr>
              <a:t>https://www.scrumguides.org/docs/scrumguide/v2017/2017-Scrum-Guide-French.pdf</a:t>
            </a:r>
          </a:p>
          <a:p>
            <a:pPr lvl="0" algn="l"/>
            <a:r>
              <a:rPr lang="fr-FR" dirty="0"/>
              <a:t>Développé en 1993 par Ken SCHWABER et par Jeff SUTHERLAND</a:t>
            </a:r>
          </a:p>
          <a:p>
            <a:pPr lvl="0" algn="l"/>
            <a:r>
              <a:rPr lang="fr-FR" dirty="0">
                <a:solidFill>
                  <a:srgbClr val="000000"/>
                </a:solidFill>
                <a:latin typeface="Arial" pitchFamily="34"/>
              </a:rPr>
              <a:t>Méthode itérative (sprints) et incrémentale</a:t>
            </a:r>
          </a:p>
          <a:p>
            <a:pPr lvl="0" algn="l"/>
            <a:r>
              <a:rPr lang="fr-FR" dirty="0">
                <a:solidFill>
                  <a:srgbClr val="000000"/>
                </a:solidFill>
                <a:latin typeface="Arial" pitchFamily="34"/>
              </a:rPr>
              <a:t>Équipes de 3-9 personnes</a:t>
            </a:r>
            <a:br>
              <a:rPr lang="fr-FR" dirty="0">
                <a:solidFill>
                  <a:srgbClr val="000000"/>
                </a:solidFill>
                <a:latin typeface="Arial" pitchFamily="34"/>
              </a:rPr>
            </a:br>
            <a:r>
              <a:rPr lang="fr-FR" dirty="0">
                <a:solidFill>
                  <a:srgbClr val="000000"/>
                </a:solidFill>
                <a:latin typeface="Arial" pitchFamily="34"/>
              </a:rPr>
              <a:t>Mécanismes d’extension possibles (Scrum of </a:t>
            </a:r>
            <a:r>
              <a:rPr lang="fr-FR" dirty="0" err="1">
                <a:solidFill>
                  <a:srgbClr val="000000"/>
                </a:solidFill>
                <a:latin typeface="Arial" pitchFamily="34"/>
              </a:rPr>
              <a:t>Scrums</a:t>
            </a:r>
            <a:r>
              <a:rPr lang="fr-FR" dirty="0">
                <a:solidFill>
                  <a:srgbClr val="000000"/>
                </a:solidFill>
                <a:latin typeface="Arial" pitchFamily="34"/>
              </a:rPr>
              <a:t>).</a:t>
            </a:r>
          </a:p>
          <a:p>
            <a:pPr lvl="0" algn="l"/>
            <a:r>
              <a:rPr lang="fr-FR" dirty="0">
                <a:solidFill>
                  <a:srgbClr val="000000"/>
                </a:solidFill>
                <a:latin typeface="Arial" pitchFamily="34"/>
              </a:rPr>
              <a:t>Méthode agile la plus utilisée avec </a:t>
            </a:r>
            <a:r>
              <a:rPr lang="fr-FR" dirty="0" err="1">
                <a:solidFill>
                  <a:srgbClr val="000000"/>
                </a:solidFill>
                <a:latin typeface="Arial" pitchFamily="34"/>
              </a:rPr>
              <a:t>eXtreme</a:t>
            </a:r>
            <a:r>
              <a:rPr lang="fr-FR" dirty="0">
                <a:solidFill>
                  <a:srgbClr val="000000"/>
                </a:solidFill>
                <a:latin typeface="Arial" pitchFamily="34"/>
              </a:rPr>
              <a:t> </a:t>
            </a:r>
            <a:r>
              <a:rPr lang="fr-FR" dirty="0" err="1">
                <a:solidFill>
                  <a:srgbClr val="000000"/>
                </a:solidFill>
                <a:latin typeface="Arial" pitchFamily="34"/>
              </a:rPr>
              <a:t>Programming</a:t>
            </a:r>
            <a:endParaRPr lang="fr-FR" dirty="0">
              <a:solidFill>
                <a:srgbClr val="000000"/>
              </a:solidFill>
              <a:latin typeface="Arial" pitchFamily="3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700C41B-EF54-4162-8F9E-C0945765F6B3}"/>
              </a:ext>
            </a:extLst>
          </p:cNvPr>
          <p:cNvSpPr>
            <a:spLocks noGrp="1"/>
          </p:cNvSpPr>
          <p:nvPr>
            <p:ph type="sldNum" sz="quarter" idx="10"/>
          </p:nvPr>
        </p:nvSpPr>
        <p:spPr/>
        <p:txBody>
          <a:bodyPr/>
          <a:lstStyle/>
          <a:p>
            <a:pPr lvl="0"/>
            <a:fld id="{BE20919D-F9FE-4275-BFF7-B1FF1AC067AF}" type="slidenum">
              <a:rPr/>
              <a:t>46</a:t>
            </a:fld>
            <a:endParaRPr lang="fr-FR"/>
          </a:p>
        </p:txBody>
      </p:sp>
      <p:sp>
        <p:nvSpPr>
          <p:cNvPr id="2" name="Titre 1">
            <a:extLst>
              <a:ext uri="{FF2B5EF4-FFF2-40B4-BE49-F238E27FC236}">
                <a16:creationId xmlns:a16="http://schemas.microsoft.com/office/drawing/2014/main" id="{28DDC1B3-D9A5-4EAD-BBE7-38CC876CE6CA}"/>
              </a:ext>
            </a:extLst>
          </p:cNvPr>
          <p:cNvSpPr txBox="1">
            <a:spLocks noGrp="1"/>
          </p:cNvSpPr>
          <p:nvPr>
            <p:ph type="title" idx="4294967295"/>
          </p:nvPr>
        </p:nvSpPr>
        <p:spPr/>
        <p:txBody>
          <a:bodyPr>
            <a:spAutoFit/>
          </a:bodyPr>
          <a:lstStyle/>
          <a:p>
            <a:pPr lvl="0"/>
            <a:r>
              <a:rPr lang="fr-FR"/>
              <a:t>Scrum – Cycle de vie</a:t>
            </a:r>
          </a:p>
        </p:txBody>
      </p:sp>
      <p:pic>
        <p:nvPicPr>
          <p:cNvPr id="3" name="Espace réservé pour une image  2">
            <a:extLst>
              <a:ext uri="{FF2B5EF4-FFF2-40B4-BE49-F238E27FC236}">
                <a16:creationId xmlns:a16="http://schemas.microsoft.com/office/drawing/2014/main" id="{A0D1AB81-A89F-4933-A8EA-9676888623C7}"/>
              </a:ext>
            </a:extLst>
          </p:cNvPr>
          <p:cNvPicPr>
            <a:picLocks noGrp="1" noChangeAspect="1"/>
          </p:cNvPicPr>
          <p:nvPr>
            <p:ph type="pic" idx="4294967295"/>
          </p:nvPr>
        </p:nvPicPr>
        <p:blipFill>
          <a:blip r:embed="rId3">
            <a:lum/>
            <a:alphaModFix/>
          </a:blip>
          <a:srcRect/>
          <a:stretch>
            <a:fillRect/>
          </a:stretch>
        </p:blipFill>
        <p:spPr>
          <a:xfrm>
            <a:off x="1474200" y="1619640"/>
            <a:ext cx="7131600" cy="513828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2A43D72-E68D-4155-8B11-ADC9F73A6968}"/>
              </a:ext>
            </a:extLst>
          </p:cNvPr>
          <p:cNvSpPr>
            <a:spLocks noGrp="1"/>
          </p:cNvSpPr>
          <p:nvPr>
            <p:ph type="sldNum" sz="quarter" idx="10"/>
          </p:nvPr>
        </p:nvSpPr>
        <p:spPr/>
        <p:txBody>
          <a:bodyPr/>
          <a:lstStyle/>
          <a:p>
            <a:pPr lvl="0"/>
            <a:fld id="{2DC4C9D6-F24E-49AF-9C04-72CE3EA8F95B}" type="slidenum">
              <a:rPr/>
              <a:t>47</a:t>
            </a:fld>
            <a:endParaRPr lang="fr-FR"/>
          </a:p>
        </p:txBody>
      </p:sp>
      <p:sp>
        <p:nvSpPr>
          <p:cNvPr id="2" name="Titre 1">
            <a:extLst>
              <a:ext uri="{FF2B5EF4-FFF2-40B4-BE49-F238E27FC236}">
                <a16:creationId xmlns:a16="http://schemas.microsoft.com/office/drawing/2014/main" id="{6D17E589-94D9-47B6-8FE3-F064908754C0}"/>
              </a:ext>
            </a:extLst>
          </p:cNvPr>
          <p:cNvSpPr txBox="1">
            <a:spLocks noGrp="1"/>
          </p:cNvSpPr>
          <p:nvPr>
            <p:ph type="title" idx="4294967295"/>
          </p:nvPr>
        </p:nvSpPr>
        <p:spPr/>
        <p:txBody>
          <a:bodyPr>
            <a:spAutoFit/>
          </a:bodyPr>
          <a:lstStyle/>
          <a:p>
            <a:pPr lvl="0"/>
            <a:r>
              <a:rPr lang="fr-FR"/>
              <a:t>Scrum - Phases</a:t>
            </a:r>
          </a:p>
        </p:txBody>
      </p:sp>
      <p:sp>
        <p:nvSpPr>
          <p:cNvPr id="3" name="Espace réservé du texte 2">
            <a:extLst>
              <a:ext uri="{FF2B5EF4-FFF2-40B4-BE49-F238E27FC236}">
                <a16:creationId xmlns:a16="http://schemas.microsoft.com/office/drawing/2014/main" id="{22315B4B-2846-442E-B588-FAA4E2E8503A}"/>
              </a:ext>
            </a:extLst>
          </p:cNvPr>
          <p:cNvSpPr txBox="1">
            <a:spLocks noGrp="1"/>
          </p:cNvSpPr>
          <p:nvPr>
            <p:ph type="body" idx="4294967295"/>
          </p:nvPr>
        </p:nvSpPr>
        <p:spPr>
          <a:xfrm>
            <a:off x="360000" y="1620000"/>
            <a:ext cx="9360000" cy="5348160"/>
          </a:xfrm>
        </p:spPr>
        <p:txBody>
          <a:bodyPr/>
          <a:lstStyle/>
          <a:p>
            <a:pPr lvl="0">
              <a:spcAft>
                <a:spcPts val="595"/>
              </a:spcAft>
            </a:pPr>
            <a:r>
              <a:rPr lang="fr-FR" sz="2400" b="1"/>
              <a:t>Phase Initiale :</a:t>
            </a:r>
          </a:p>
          <a:p>
            <a:pPr lvl="0">
              <a:spcAft>
                <a:spcPts val="595"/>
              </a:spcAft>
            </a:pPr>
            <a:r>
              <a:rPr lang="fr-FR" sz="2400"/>
              <a:t>- Planning.</a:t>
            </a:r>
          </a:p>
          <a:p>
            <a:pPr lvl="0">
              <a:spcAft>
                <a:spcPts val="595"/>
              </a:spcAft>
            </a:pPr>
            <a:r>
              <a:rPr lang="fr-FR" sz="2400"/>
              <a:t>- Mise en place d'un backlog (liste des tâches à effectuer).</a:t>
            </a:r>
          </a:p>
          <a:p>
            <a:pPr lvl="0">
              <a:spcAft>
                <a:spcPts val="595"/>
              </a:spcAft>
            </a:pPr>
            <a:r>
              <a:rPr lang="fr-FR" sz="2400"/>
              <a:t>- Définition de l'équipe.</a:t>
            </a:r>
          </a:p>
          <a:p>
            <a:pPr lvl="0">
              <a:spcAft>
                <a:spcPts val="595"/>
              </a:spcAft>
            </a:pPr>
            <a:r>
              <a:rPr lang="fr-FR" sz="2400"/>
              <a:t>- Analyse des risques - Budget.</a:t>
            </a:r>
          </a:p>
          <a:p>
            <a:pPr lvl="0">
              <a:spcAft>
                <a:spcPts val="595"/>
              </a:spcAft>
            </a:pPr>
            <a:r>
              <a:rPr lang="fr-FR" sz="2400" b="1"/>
              <a:t>Sprint :</a:t>
            </a:r>
          </a:p>
          <a:p>
            <a:pPr lvl="0">
              <a:spcAft>
                <a:spcPts val="595"/>
              </a:spcAft>
            </a:pPr>
            <a:r>
              <a:rPr lang="fr-FR" sz="2400"/>
              <a:t>- 2 à 4 semaines isolées de toute influence extérieure.</a:t>
            </a:r>
          </a:p>
          <a:p>
            <a:pPr lvl="0">
              <a:spcAft>
                <a:spcPts val="595"/>
              </a:spcAft>
            </a:pPr>
            <a:r>
              <a:rPr lang="fr-FR" sz="2400"/>
              <a:t>- Un sprint backlog est suivi et réalisé.</a:t>
            </a:r>
          </a:p>
          <a:p>
            <a:pPr lvl="0">
              <a:spcAft>
                <a:spcPts val="595"/>
              </a:spcAft>
            </a:pPr>
            <a:r>
              <a:rPr lang="fr-FR" sz="2400"/>
              <a:t>- Réunion quotidienne Scrum.</a:t>
            </a:r>
          </a:p>
          <a:p>
            <a:pPr lvl="0">
              <a:spcAft>
                <a:spcPts val="595"/>
              </a:spcAft>
            </a:pPr>
            <a:r>
              <a:rPr lang="fr-FR" sz="2400"/>
              <a:t>- Réunion post-sprint de présentation des résultats.</a:t>
            </a:r>
          </a:p>
          <a:p>
            <a:pPr lvl="0">
              <a:spcAft>
                <a:spcPts val="595"/>
              </a:spcAft>
            </a:pPr>
            <a:r>
              <a:rPr lang="fr-FR" sz="2400" b="1"/>
              <a:t>Clôture :</a:t>
            </a:r>
          </a:p>
          <a:p>
            <a:pPr lvl="0">
              <a:spcAft>
                <a:spcPts val="595"/>
              </a:spcAft>
            </a:pPr>
            <a:r>
              <a:rPr lang="fr-FR" sz="2400"/>
              <a:t>- Documentation finale.</a:t>
            </a:r>
          </a:p>
          <a:p>
            <a:pPr lvl="0">
              <a:spcAft>
                <a:spcPts val="595"/>
              </a:spcAft>
            </a:pPr>
            <a:r>
              <a:rPr lang="fr-FR" sz="2400"/>
              <a:t>- Livraison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3A7561A-286A-445E-BF59-AE54DD92782D}"/>
              </a:ext>
            </a:extLst>
          </p:cNvPr>
          <p:cNvSpPr>
            <a:spLocks noGrp="1"/>
          </p:cNvSpPr>
          <p:nvPr>
            <p:ph type="sldNum" sz="quarter" idx="10"/>
          </p:nvPr>
        </p:nvSpPr>
        <p:spPr/>
        <p:txBody>
          <a:bodyPr/>
          <a:lstStyle/>
          <a:p>
            <a:pPr lvl="0"/>
            <a:fld id="{277D1D1B-7680-4921-85CB-5E31CEAFE089}" type="slidenum">
              <a:rPr/>
              <a:t>48</a:t>
            </a:fld>
            <a:endParaRPr lang="fr-FR"/>
          </a:p>
        </p:txBody>
      </p:sp>
      <p:pic>
        <p:nvPicPr>
          <p:cNvPr id="2" name="Espace réservé pour une image  1">
            <a:extLst>
              <a:ext uri="{FF2B5EF4-FFF2-40B4-BE49-F238E27FC236}">
                <a16:creationId xmlns:a16="http://schemas.microsoft.com/office/drawing/2014/main" id="{1154B077-C99D-4DEC-AB45-06DDF0280412}"/>
              </a:ext>
            </a:extLst>
          </p:cNvPr>
          <p:cNvPicPr>
            <a:picLocks noGrp="1" noChangeAspect="1"/>
          </p:cNvPicPr>
          <p:nvPr>
            <p:ph type="pic" idx="4294967295"/>
          </p:nvPr>
        </p:nvPicPr>
        <p:blipFill>
          <a:blip r:embed="rId3">
            <a:lum/>
            <a:alphaModFix/>
          </a:blip>
          <a:srcRect/>
          <a:stretch>
            <a:fillRect/>
          </a:stretch>
        </p:blipFill>
        <p:spPr>
          <a:xfrm>
            <a:off x="1385592" y="1624966"/>
            <a:ext cx="7309440" cy="5138280"/>
          </a:xfrm>
        </p:spPr>
      </p:pic>
      <p:sp>
        <p:nvSpPr>
          <p:cNvPr id="3" name="Titre 2">
            <a:extLst>
              <a:ext uri="{FF2B5EF4-FFF2-40B4-BE49-F238E27FC236}">
                <a16:creationId xmlns:a16="http://schemas.microsoft.com/office/drawing/2014/main" id="{E449A0F7-E203-48CD-88E2-577560D6822E}"/>
              </a:ext>
            </a:extLst>
          </p:cNvPr>
          <p:cNvSpPr txBox="1">
            <a:spLocks noGrp="1"/>
          </p:cNvSpPr>
          <p:nvPr>
            <p:ph type="title" idx="4294967295"/>
          </p:nvPr>
        </p:nvSpPr>
        <p:spPr/>
        <p:txBody>
          <a:bodyPr/>
          <a:lstStyle/>
          <a:p>
            <a:pPr lvl="0"/>
            <a:r>
              <a:rPr lang="fr-FR"/>
              <a:t>Cycle prédictif vs Scrum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5A7804C-1AEF-4DBD-9624-07FE4E7F70C1}"/>
              </a:ext>
            </a:extLst>
          </p:cNvPr>
          <p:cNvSpPr>
            <a:spLocks noGrp="1"/>
          </p:cNvSpPr>
          <p:nvPr>
            <p:ph type="sldNum" sz="quarter" idx="10"/>
          </p:nvPr>
        </p:nvSpPr>
        <p:spPr/>
        <p:txBody>
          <a:bodyPr/>
          <a:lstStyle/>
          <a:p>
            <a:pPr lvl="0"/>
            <a:fld id="{1D1AD50F-13A6-4D71-A0AE-3CCAC858DA68}" type="slidenum">
              <a:rPr/>
              <a:t>49</a:t>
            </a:fld>
            <a:endParaRPr lang="fr-FR"/>
          </a:p>
        </p:txBody>
      </p:sp>
      <p:sp>
        <p:nvSpPr>
          <p:cNvPr id="2" name="Titre 1">
            <a:extLst>
              <a:ext uri="{FF2B5EF4-FFF2-40B4-BE49-F238E27FC236}">
                <a16:creationId xmlns:a16="http://schemas.microsoft.com/office/drawing/2014/main" id="{B3C55BCB-F0C9-4D98-9E5A-A240E37175DC}"/>
              </a:ext>
            </a:extLst>
          </p:cNvPr>
          <p:cNvSpPr txBox="1">
            <a:spLocks noGrp="1"/>
          </p:cNvSpPr>
          <p:nvPr>
            <p:ph type="title" idx="4294967295"/>
          </p:nvPr>
        </p:nvSpPr>
        <p:spPr/>
        <p:txBody>
          <a:bodyPr>
            <a:spAutoFit/>
          </a:bodyPr>
          <a:lstStyle/>
          <a:p>
            <a:pPr lvl="0"/>
            <a:r>
              <a:rPr lang="fr-FR"/>
              <a:t>Composants</a:t>
            </a:r>
          </a:p>
        </p:txBody>
      </p:sp>
      <p:sp>
        <p:nvSpPr>
          <p:cNvPr id="3" name="Espace réservé du texte 2">
            <a:extLst>
              <a:ext uri="{FF2B5EF4-FFF2-40B4-BE49-F238E27FC236}">
                <a16:creationId xmlns:a16="http://schemas.microsoft.com/office/drawing/2014/main" id="{AA7E2AA7-1021-400B-9A58-10F3D2F5F274}"/>
              </a:ext>
            </a:extLst>
          </p:cNvPr>
          <p:cNvSpPr txBox="1">
            <a:spLocks noGrp="1"/>
          </p:cNvSpPr>
          <p:nvPr>
            <p:ph type="body" idx="4294967295"/>
          </p:nvPr>
        </p:nvSpPr>
        <p:spPr/>
        <p:txBody>
          <a:bodyPr/>
          <a:lstStyle/>
          <a:p>
            <a:pPr lvl="0" algn="just">
              <a:spcAft>
                <a:spcPts val="595"/>
              </a:spcAft>
            </a:pPr>
            <a:r>
              <a:rPr lang="fr-FR" b="1">
                <a:latin typeface="Arial" pitchFamily="34"/>
              </a:rPr>
              <a:t>3 piliers :</a:t>
            </a:r>
          </a:p>
          <a:p>
            <a:pPr lvl="0" algn="just">
              <a:spcAft>
                <a:spcPts val="595"/>
              </a:spcAft>
            </a:pPr>
            <a:r>
              <a:rPr lang="fr-FR">
                <a:latin typeface="Arial" pitchFamily="34"/>
              </a:rPr>
              <a:t>- La transparence – L'inspection - L'adaptation</a:t>
            </a:r>
          </a:p>
          <a:p>
            <a:pPr lvl="0" algn="just">
              <a:spcAft>
                <a:spcPts val="595"/>
              </a:spcAft>
            </a:pPr>
            <a:r>
              <a:rPr lang="fr-FR" b="1">
                <a:latin typeface="Arial" pitchFamily="34"/>
              </a:rPr>
              <a:t>Le cadre Scrum :</a:t>
            </a:r>
          </a:p>
          <a:p>
            <a:pPr lvl="0" algn="just">
              <a:spcAft>
                <a:spcPts val="595"/>
              </a:spcAft>
            </a:pPr>
            <a:r>
              <a:rPr lang="fr-FR">
                <a:latin typeface="Arial" pitchFamily="34"/>
              </a:rPr>
              <a:t>- Des équipes Scrum</a:t>
            </a:r>
          </a:p>
          <a:p>
            <a:pPr lvl="0" algn="just">
              <a:spcAft>
                <a:spcPts val="595"/>
              </a:spcAft>
            </a:pPr>
            <a:r>
              <a:rPr lang="fr-FR">
                <a:latin typeface="Arial" pitchFamily="34"/>
              </a:rPr>
              <a:t>- Des blocs de temps (time-boxes)</a:t>
            </a:r>
          </a:p>
          <a:p>
            <a:pPr lvl="0" algn="just">
              <a:spcAft>
                <a:spcPts val="595"/>
              </a:spcAft>
            </a:pPr>
            <a:r>
              <a:rPr lang="fr-FR">
                <a:latin typeface="Arial" pitchFamily="34"/>
              </a:rPr>
              <a:t>- Des artéfacts</a:t>
            </a:r>
          </a:p>
          <a:p>
            <a:pPr lvl="0" algn="just">
              <a:spcAft>
                <a:spcPts val="595"/>
              </a:spcAft>
            </a:pPr>
            <a:r>
              <a:rPr lang="fr-FR">
                <a:latin typeface="Arial" pitchFamily="34"/>
              </a:rPr>
              <a:t>- Des règles</a:t>
            </a:r>
          </a:p>
          <a:p>
            <a:pPr lvl="0" algn="just">
              <a:spcAft>
                <a:spcPts val="595"/>
              </a:spcAft>
            </a:pPr>
            <a:r>
              <a:rPr lang="fr-FR" b="1">
                <a:latin typeface="Arial" pitchFamily="34"/>
              </a:rPr>
              <a:t>Rôles (équipe) Scrum :</a:t>
            </a:r>
          </a:p>
          <a:p>
            <a:pPr lvl="0" algn="just">
              <a:spcAft>
                <a:spcPts val="595"/>
              </a:spcAft>
            </a:pPr>
            <a:r>
              <a:rPr lang="fr-FR">
                <a:latin typeface="Arial" pitchFamily="34"/>
              </a:rPr>
              <a:t>- Product Owner</a:t>
            </a:r>
          </a:p>
          <a:p>
            <a:pPr lvl="0" algn="just">
              <a:spcAft>
                <a:spcPts val="595"/>
              </a:spcAft>
            </a:pPr>
            <a:r>
              <a:rPr lang="fr-FR">
                <a:latin typeface="Arial" pitchFamily="34"/>
              </a:rPr>
              <a:t>- Scrum Master</a:t>
            </a:r>
          </a:p>
          <a:p>
            <a:pPr lvl="0" algn="just">
              <a:spcAft>
                <a:spcPts val="595"/>
              </a:spcAft>
            </a:pPr>
            <a:r>
              <a:rPr lang="fr-FR">
                <a:latin typeface="Arial" pitchFamily="34"/>
              </a:rPr>
              <a:t>- Team members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8E831FD6-89E0-4A05-863B-4F3122959F31}"/>
              </a:ext>
            </a:extLst>
          </p:cNvPr>
          <p:cNvSpPr>
            <a:spLocks noGrp="1"/>
          </p:cNvSpPr>
          <p:nvPr>
            <p:ph type="sldNum" sz="quarter" idx="10"/>
          </p:nvPr>
        </p:nvSpPr>
        <p:spPr/>
        <p:txBody>
          <a:bodyPr/>
          <a:lstStyle/>
          <a:p>
            <a:pPr lvl="0"/>
            <a:fld id="{CE61BC78-23D8-49E2-89D8-181600D95896}" type="slidenum">
              <a:rPr/>
              <a:t>5</a:t>
            </a:fld>
            <a:endParaRPr lang="fr-FR"/>
          </a:p>
        </p:txBody>
      </p:sp>
      <p:sp>
        <p:nvSpPr>
          <p:cNvPr id="2" name="Titre 1">
            <a:extLst>
              <a:ext uri="{FF2B5EF4-FFF2-40B4-BE49-F238E27FC236}">
                <a16:creationId xmlns:a16="http://schemas.microsoft.com/office/drawing/2014/main" id="{C372D9EE-F53B-45EF-9C32-2F429C76FE32}"/>
              </a:ext>
            </a:extLst>
          </p:cNvPr>
          <p:cNvSpPr txBox="1">
            <a:spLocks noGrp="1"/>
          </p:cNvSpPr>
          <p:nvPr>
            <p:ph type="title" idx="4294967295"/>
          </p:nvPr>
        </p:nvSpPr>
        <p:spPr/>
        <p:txBody>
          <a:bodyPr>
            <a:spAutoFit/>
          </a:bodyPr>
          <a:lstStyle/>
          <a:p>
            <a:pPr lvl="0"/>
            <a:r>
              <a:rPr lang="fr-FR" dirty="0"/>
              <a:t>Gestion de projets</a:t>
            </a:r>
          </a:p>
        </p:txBody>
      </p:sp>
      <p:sp>
        <p:nvSpPr>
          <p:cNvPr id="3" name="Espace réservé du texte 2">
            <a:extLst>
              <a:ext uri="{FF2B5EF4-FFF2-40B4-BE49-F238E27FC236}">
                <a16:creationId xmlns:a16="http://schemas.microsoft.com/office/drawing/2014/main" id="{6EDCC1B0-4D32-4A62-96FB-8BA5FB4DD804}"/>
              </a:ext>
            </a:extLst>
          </p:cNvPr>
          <p:cNvSpPr txBox="1">
            <a:spLocks noGrp="1"/>
          </p:cNvSpPr>
          <p:nvPr>
            <p:ph type="body" idx="4294967295"/>
          </p:nvPr>
        </p:nvSpPr>
        <p:spPr/>
        <p:txBody>
          <a:bodyPr>
            <a:spAutoFit/>
          </a:bodyPr>
          <a:lstStyle/>
          <a:p>
            <a:pPr lvl="0" algn="l">
              <a:buNone/>
            </a:pPr>
            <a:r>
              <a:rPr lang="fr-FR"/>
              <a:t>Il existe 2 types d’approches :</a:t>
            </a:r>
          </a:p>
          <a:p>
            <a:pPr lvl="0"/>
            <a:r>
              <a:rPr lang="fr-FR" b="1"/>
              <a:t>Approche prédictive :</a:t>
            </a:r>
            <a:r>
              <a:rPr lang="fr-FR"/>
              <a:t> prévoir des phases séquentielles avec un engagement sur un </a:t>
            </a:r>
            <a:r>
              <a:rPr lang="fr-FR" u="sng"/>
              <a:t>planning précis</a:t>
            </a:r>
            <a:r>
              <a:rPr lang="fr-FR"/>
              <a:t> de réalisation du projet.</a:t>
            </a:r>
          </a:p>
          <a:p>
            <a:pPr lvl="0"/>
            <a:r>
              <a:rPr lang="fr-FR" b="1"/>
              <a:t>Approche agile :</a:t>
            </a:r>
            <a:r>
              <a:rPr lang="fr-FR"/>
              <a:t> construire un processus </a:t>
            </a:r>
            <a:r>
              <a:rPr lang="fr-FR" u="sng"/>
              <a:t>itératif et incrémental</a:t>
            </a:r>
            <a:r>
              <a:rPr lang="fr-FR"/>
              <a:t> qui consiste à découper le projet en plusieurs étapes qu’on appelle </a:t>
            </a:r>
            <a:br>
              <a:rPr lang="fr-FR"/>
            </a:br>
            <a:r>
              <a:rPr lang="fr-FR"/>
              <a:t>« itérations ».</a:t>
            </a:r>
          </a:p>
        </p:txBody>
      </p:sp>
      <p:pic>
        <p:nvPicPr>
          <p:cNvPr id="4" name="Image 3">
            <a:extLst>
              <a:ext uri="{FF2B5EF4-FFF2-40B4-BE49-F238E27FC236}">
                <a16:creationId xmlns:a16="http://schemas.microsoft.com/office/drawing/2014/main" id="{2B642218-9E3D-4768-887A-F4F1BE1C34F2}"/>
              </a:ext>
            </a:extLst>
          </p:cNvPr>
          <p:cNvPicPr>
            <a:picLocks noChangeAspect="1"/>
          </p:cNvPicPr>
          <p:nvPr/>
        </p:nvPicPr>
        <p:blipFill>
          <a:blip r:embed="rId3">
            <a:lum/>
            <a:alphaModFix/>
          </a:blip>
          <a:srcRect/>
          <a:stretch>
            <a:fillRect/>
          </a:stretch>
        </p:blipFill>
        <p:spPr>
          <a:xfrm>
            <a:off x="3528000" y="5076000"/>
            <a:ext cx="3060000" cy="1796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6F4FE35-E909-4622-A11D-67D14CE8B006}"/>
              </a:ext>
            </a:extLst>
          </p:cNvPr>
          <p:cNvSpPr>
            <a:spLocks noGrp="1"/>
          </p:cNvSpPr>
          <p:nvPr>
            <p:ph type="sldNum" sz="quarter" idx="10"/>
          </p:nvPr>
        </p:nvSpPr>
        <p:spPr/>
        <p:txBody>
          <a:bodyPr/>
          <a:lstStyle/>
          <a:p>
            <a:pPr lvl="0"/>
            <a:fld id="{A33B7719-9A53-4926-AD2E-61546E106B2E}" type="slidenum">
              <a:rPr/>
              <a:t>50</a:t>
            </a:fld>
            <a:endParaRPr lang="fr-FR"/>
          </a:p>
        </p:txBody>
      </p:sp>
      <p:sp>
        <p:nvSpPr>
          <p:cNvPr id="2" name="Titre 1">
            <a:extLst>
              <a:ext uri="{FF2B5EF4-FFF2-40B4-BE49-F238E27FC236}">
                <a16:creationId xmlns:a16="http://schemas.microsoft.com/office/drawing/2014/main" id="{5E0C1F96-C097-4C05-A666-B03958D4EBC6}"/>
              </a:ext>
            </a:extLst>
          </p:cNvPr>
          <p:cNvSpPr txBox="1">
            <a:spLocks noGrp="1"/>
          </p:cNvSpPr>
          <p:nvPr>
            <p:ph type="title" idx="4294967295"/>
          </p:nvPr>
        </p:nvSpPr>
        <p:spPr/>
        <p:txBody>
          <a:bodyPr>
            <a:spAutoFit/>
          </a:bodyPr>
          <a:lstStyle/>
          <a:p>
            <a:pPr lvl="0"/>
            <a:r>
              <a:rPr lang="fr-FR"/>
              <a:t>Time boxes</a:t>
            </a:r>
          </a:p>
        </p:txBody>
      </p:sp>
      <p:sp>
        <p:nvSpPr>
          <p:cNvPr id="3" name="Espace réservé du texte 2">
            <a:extLst>
              <a:ext uri="{FF2B5EF4-FFF2-40B4-BE49-F238E27FC236}">
                <a16:creationId xmlns:a16="http://schemas.microsoft.com/office/drawing/2014/main" id="{E0E5DAE4-6F4A-4F8C-9F94-2990471DD4FF}"/>
              </a:ext>
            </a:extLst>
          </p:cNvPr>
          <p:cNvSpPr txBox="1">
            <a:spLocks noGrp="1"/>
          </p:cNvSpPr>
          <p:nvPr>
            <p:ph type="body" idx="4294967295"/>
          </p:nvPr>
        </p:nvSpPr>
        <p:spPr/>
        <p:txBody>
          <a:bodyPr/>
          <a:lstStyle/>
          <a:p>
            <a:pPr lvl="0" algn="just">
              <a:buNone/>
            </a:pPr>
            <a:r>
              <a:rPr lang="fr-FR">
                <a:latin typeface="Arial" pitchFamily="34"/>
              </a:rPr>
              <a:t>Des blocs de temps :</a:t>
            </a:r>
          </a:p>
          <a:p>
            <a:pPr lvl="0" algn="just"/>
            <a:r>
              <a:rPr lang="fr-FR">
                <a:latin typeface="Arial" pitchFamily="34"/>
              </a:rPr>
              <a:t>Réunion de planification de sprint </a:t>
            </a:r>
            <a:br>
              <a:rPr lang="fr-FR">
                <a:latin typeface="Arial" pitchFamily="34"/>
              </a:rPr>
            </a:br>
            <a:r>
              <a:rPr lang="fr-FR">
                <a:latin typeface="Arial" pitchFamily="34"/>
              </a:rPr>
              <a:t>(Sprint Planning Meeting)</a:t>
            </a:r>
          </a:p>
          <a:p>
            <a:pPr lvl="0" algn="just"/>
            <a:r>
              <a:rPr lang="fr-FR">
                <a:latin typeface="Arial" pitchFamily="34"/>
              </a:rPr>
              <a:t>Sprint</a:t>
            </a:r>
          </a:p>
          <a:p>
            <a:pPr lvl="0" algn="just"/>
            <a:r>
              <a:rPr lang="fr-FR">
                <a:latin typeface="Arial" pitchFamily="34"/>
              </a:rPr>
              <a:t>Mêlée quotidienne (Daily Scrum Meeting)</a:t>
            </a:r>
          </a:p>
          <a:p>
            <a:pPr lvl="0" algn="just"/>
            <a:r>
              <a:rPr lang="fr-FR">
                <a:latin typeface="Arial" pitchFamily="34"/>
              </a:rPr>
              <a:t>Revue de sprint (Sprint Review/Demonstration Meeting)</a:t>
            </a:r>
          </a:p>
          <a:p>
            <a:pPr lvl="0" algn="just"/>
            <a:r>
              <a:rPr lang="fr-FR">
                <a:latin typeface="Arial" pitchFamily="34"/>
              </a:rPr>
              <a:t>Rétrospective du sprint (Sprint Retrospection Meeting)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B43F9ED-00BA-4E8F-A2D2-112B49FE2DB9}"/>
              </a:ext>
            </a:extLst>
          </p:cNvPr>
          <p:cNvSpPr>
            <a:spLocks noGrp="1"/>
          </p:cNvSpPr>
          <p:nvPr>
            <p:ph type="sldNum" sz="quarter" idx="10"/>
          </p:nvPr>
        </p:nvSpPr>
        <p:spPr/>
        <p:txBody>
          <a:bodyPr/>
          <a:lstStyle/>
          <a:p>
            <a:pPr lvl="0"/>
            <a:fld id="{4187597E-B194-4E53-ABCE-6CBA7041146F}" type="slidenum">
              <a:rPr/>
              <a:t>51</a:t>
            </a:fld>
            <a:endParaRPr lang="fr-FR"/>
          </a:p>
        </p:txBody>
      </p:sp>
      <p:sp>
        <p:nvSpPr>
          <p:cNvPr id="2" name="Titre 1">
            <a:extLst>
              <a:ext uri="{FF2B5EF4-FFF2-40B4-BE49-F238E27FC236}">
                <a16:creationId xmlns:a16="http://schemas.microsoft.com/office/drawing/2014/main" id="{35B8796C-6181-48D0-8A1C-F973138D28F5}"/>
              </a:ext>
            </a:extLst>
          </p:cNvPr>
          <p:cNvSpPr txBox="1">
            <a:spLocks noGrp="1"/>
          </p:cNvSpPr>
          <p:nvPr>
            <p:ph type="title" idx="4294967295"/>
          </p:nvPr>
        </p:nvSpPr>
        <p:spPr/>
        <p:txBody>
          <a:bodyPr>
            <a:spAutoFit/>
          </a:bodyPr>
          <a:lstStyle/>
          <a:p>
            <a:pPr lvl="0"/>
            <a:r>
              <a:rPr lang="fr-FR"/>
              <a:t>Artéfacts</a:t>
            </a:r>
          </a:p>
        </p:txBody>
      </p:sp>
      <p:sp>
        <p:nvSpPr>
          <p:cNvPr id="3" name="Espace réservé du texte 2">
            <a:extLst>
              <a:ext uri="{FF2B5EF4-FFF2-40B4-BE49-F238E27FC236}">
                <a16:creationId xmlns:a16="http://schemas.microsoft.com/office/drawing/2014/main" id="{D827CDB9-9082-47FA-905C-E79A5C1E9A85}"/>
              </a:ext>
            </a:extLst>
          </p:cNvPr>
          <p:cNvSpPr txBox="1">
            <a:spLocks noGrp="1"/>
          </p:cNvSpPr>
          <p:nvPr>
            <p:ph type="body" idx="4294967295"/>
          </p:nvPr>
        </p:nvSpPr>
        <p:spPr/>
        <p:txBody>
          <a:bodyPr/>
          <a:lstStyle/>
          <a:p>
            <a:pPr lvl="0" algn="just"/>
            <a:r>
              <a:rPr lang="fr-FR">
                <a:latin typeface="Arial" pitchFamily="34"/>
              </a:rPr>
              <a:t>Carnet de produit (product backlog)</a:t>
            </a:r>
          </a:p>
          <a:p>
            <a:pPr lvl="0" algn="just"/>
            <a:r>
              <a:rPr lang="fr-FR">
                <a:latin typeface="Arial" pitchFamily="34"/>
              </a:rPr>
              <a:t>Carnet de sprint (sprint backlog)</a:t>
            </a:r>
          </a:p>
          <a:p>
            <a:pPr lvl="0" algn="just"/>
            <a:r>
              <a:rPr lang="fr-FR">
                <a:latin typeface="Arial" pitchFamily="34"/>
              </a:rPr>
              <a:t>Graphique de progression (burndown chart)</a:t>
            </a:r>
          </a:p>
          <a:p>
            <a:pPr lvl="0" algn="just"/>
            <a:r>
              <a:rPr lang="fr-FR">
                <a:latin typeface="Arial" pitchFamily="34"/>
              </a:rPr>
              <a:t>Graphique de progression de livraison </a:t>
            </a:r>
            <a:br>
              <a:rPr lang="fr-FR">
                <a:latin typeface="Arial" pitchFamily="34"/>
              </a:rPr>
            </a:br>
            <a:r>
              <a:rPr lang="fr-FR">
                <a:latin typeface="Arial" pitchFamily="34"/>
              </a:rPr>
              <a:t>(release burndown chart)</a:t>
            </a:r>
          </a:p>
          <a:p>
            <a:pPr lvl="0" algn="just"/>
            <a:r>
              <a:rPr lang="fr-FR">
                <a:latin typeface="Arial" pitchFamily="34"/>
              </a:rPr>
              <a:t>Graphique de progression de sprint </a:t>
            </a:r>
            <a:br>
              <a:rPr lang="fr-FR">
                <a:latin typeface="Arial" pitchFamily="34"/>
              </a:rPr>
            </a:br>
            <a:r>
              <a:rPr lang="fr-FR">
                <a:latin typeface="Arial" pitchFamily="34"/>
              </a:rPr>
              <a:t>(sprint burndown chart)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F8DADA3-F95C-458C-87DE-89E42CB08806}"/>
              </a:ext>
            </a:extLst>
          </p:cNvPr>
          <p:cNvSpPr>
            <a:spLocks noGrp="1"/>
          </p:cNvSpPr>
          <p:nvPr>
            <p:ph type="sldNum" sz="quarter" idx="10"/>
          </p:nvPr>
        </p:nvSpPr>
        <p:spPr/>
        <p:txBody>
          <a:bodyPr/>
          <a:lstStyle/>
          <a:p>
            <a:pPr lvl="0"/>
            <a:fld id="{28A3C7E8-1168-408B-A015-AFC5824EEBE1}" type="slidenum">
              <a:rPr/>
              <a:t>52</a:t>
            </a:fld>
            <a:endParaRPr lang="fr-FR"/>
          </a:p>
        </p:txBody>
      </p:sp>
      <p:sp>
        <p:nvSpPr>
          <p:cNvPr id="2" name="Titre 1">
            <a:extLst>
              <a:ext uri="{FF2B5EF4-FFF2-40B4-BE49-F238E27FC236}">
                <a16:creationId xmlns:a16="http://schemas.microsoft.com/office/drawing/2014/main" id="{ADBB7692-6ACE-4F71-9942-05A04344697D}"/>
              </a:ext>
            </a:extLst>
          </p:cNvPr>
          <p:cNvSpPr txBox="1">
            <a:spLocks noGrp="1"/>
          </p:cNvSpPr>
          <p:nvPr>
            <p:ph type="title" idx="4294967295"/>
          </p:nvPr>
        </p:nvSpPr>
        <p:spPr/>
        <p:txBody>
          <a:bodyPr>
            <a:spAutoFit/>
          </a:bodyPr>
          <a:lstStyle/>
          <a:p>
            <a:pPr lvl="0"/>
            <a:r>
              <a:rPr lang="fr-FR"/>
              <a:t>Règles et principes clé</a:t>
            </a:r>
          </a:p>
        </p:txBody>
      </p:sp>
      <p:sp>
        <p:nvSpPr>
          <p:cNvPr id="3" name="Espace réservé du texte 2">
            <a:extLst>
              <a:ext uri="{FF2B5EF4-FFF2-40B4-BE49-F238E27FC236}">
                <a16:creationId xmlns:a16="http://schemas.microsoft.com/office/drawing/2014/main" id="{7B2AAEAD-E02D-4DF1-B742-A265BA5EA489}"/>
              </a:ext>
            </a:extLst>
          </p:cNvPr>
          <p:cNvSpPr txBox="1">
            <a:spLocks noGrp="1"/>
          </p:cNvSpPr>
          <p:nvPr>
            <p:ph type="body" idx="4294967295"/>
          </p:nvPr>
        </p:nvSpPr>
        <p:spPr/>
        <p:txBody>
          <a:bodyPr/>
          <a:lstStyle/>
          <a:p>
            <a:pPr lvl="0" algn="just">
              <a:spcAft>
                <a:spcPts val="283"/>
              </a:spcAft>
            </a:pPr>
            <a:r>
              <a:rPr lang="fr-FR" sz="2600">
                <a:latin typeface="Arial" pitchFamily="34"/>
              </a:rPr>
              <a:t>Des règles lient les blocs de temps, les rôles et les artéfacts. Exemple : seuls les membres de l'équipe peuvent parler pendant la mêlée quotidienne.</a:t>
            </a:r>
            <a:br>
              <a:rPr lang="fr-FR" sz="2600">
                <a:latin typeface="Arial" pitchFamily="34"/>
              </a:rPr>
            </a:br>
            <a:endParaRPr lang="fr-FR" sz="2600">
              <a:latin typeface="Arial" pitchFamily="34"/>
            </a:endParaRPr>
          </a:p>
          <a:p>
            <a:pPr lvl="0" algn="just">
              <a:spcAft>
                <a:spcPts val="283"/>
              </a:spcAft>
            </a:pPr>
            <a:r>
              <a:rPr lang="fr-FR" sz="2600">
                <a:latin typeface="Arial" pitchFamily="34"/>
              </a:rPr>
              <a:t>Conforme au manifeste de l’agilité, Scrum met l’accent sur :</a:t>
            </a:r>
          </a:p>
          <a:p>
            <a:pPr lvl="0" algn="just">
              <a:spcAft>
                <a:spcPts val="283"/>
              </a:spcAft>
            </a:pPr>
            <a:r>
              <a:rPr lang="fr-FR" sz="2600">
                <a:latin typeface="Arial" pitchFamily="34"/>
              </a:rPr>
              <a:t>- Auto-organisation de l’équipe</a:t>
            </a:r>
          </a:p>
          <a:p>
            <a:pPr lvl="0" algn="just">
              <a:spcAft>
                <a:spcPts val="283"/>
              </a:spcAft>
            </a:pPr>
            <a:r>
              <a:rPr lang="fr-FR" sz="2600">
                <a:latin typeface="Arial" pitchFamily="34"/>
              </a:rPr>
              <a:t>- Pouvoir de décision donné à l’équipe</a:t>
            </a:r>
          </a:p>
          <a:p>
            <a:pPr lvl="0" algn="just">
              <a:spcAft>
                <a:spcPts val="283"/>
              </a:spcAft>
            </a:pPr>
            <a:r>
              <a:rPr lang="fr-FR" sz="2600">
                <a:latin typeface="Arial" pitchFamily="34"/>
              </a:rPr>
              <a:t>- Délais fixes</a:t>
            </a:r>
          </a:p>
          <a:p>
            <a:pPr lvl="0" algn="just">
              <a:spcAft>
                <a:spcPts val="283"/>
              </a:spcAft>
            </a:pPr>
            <a:r>
              <a:rPr lang="fr-FR" sz="2600">
                <a:latin typeface="Arial" pitchFamily="34"/>
              </a:rPr>
              <a:t>- Sprint en isolement</a:t>
            </a:r>
          </a:p>
          <a:p>
            <a:pPr lvl="0" algn="just">
              <a:spcAft>
                <a:spcPts val="283"/>
              </a:spcAft>
            </a:pPr>
            <a:r>
              <a:rPr lang="fr-FR" sz="2600">
                <a:latin typeface="Arial" pitchFamily="34"/>
              </a:rPr>
              <a:t>- Réunions quotidiennes</a:t>
            </a:r>
          </a:p>
          <a:p>
            <a:pPr lvl="0" algn="just">
              <a:spcAft>
                <a:spcPts val="283"/>
              </a:spcAft>
            </a:pPr>
            <a:r>
              <a:rPr lang="fr-FR" sz="2600">
                <a:latin typeface="Arial" pitchFamily="34"/>
              </a:rPr>
              <a:t>- Livrer un logiciel fonctionnel - démonstration du résultat du sprint</a:t>
            </a:r>
          </a:p>
          <a:p>
            <a:pPr lvl="0" algn="just">
              <a:spcAft>
                <a:spcPts val="283"/>
              </a:spcAft>
            </a:pPr>
            <a:r>
              <a:rPr lang="fr-FR" sz="2600">
                <a:latin typeface="Arial" pitchFamily="34"/>
              </a:rPr>
              <a:t>- Planning adaptatif</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5CF4C0C-42EE-481D-A4DC-06753B2C812F}"/>
              </a:ext>
            </a:extLst>
          </p:cNvPr>
          <p:cNvSpPr>
            <a:spLocks noGrp="1"/>
          </p:cNvSpPr>
          <p:nvPr>
            <p:ph type="sldNum" sz="quarter" idx="10"/>
          </p:nvPr>
        </p:nvSpPr>
        <p:spPr/>
        <p:txBody>
          <a:bodyPr/>
          <a:lstStyle/>
          <a:p>
            <a:pPr lvl="0"/>
            <a:fld id="{A43140C1-DE2C-47AC-9CB3-B7CBC46E3E72}" type="slidenum">
              <a:rPr/>
              <a:t>53</a:t>
            </a:fld>
            <a:endParaRPr lang="fr-FR"/>
          </a:p>
        </p:txBody>
      </p:sp>
      <p:sp>
        <p:nvSpPr>
          <p:cNvPr id="2" name="Titre 1">
            <a:extLst>
              <a:ext uri="{FF2B5EF4-FFF2-40B4-BE49-F238E27FC236}">
                <a16:creationId xmlns:a16="http://schemas.microsoft.com/office/drawing/2014/main" id="{A1ECAD64-8CA0-4168-84CD-9C4AF0D5CF46}"/>
              </a:ext>
            </a:extLst>
          </p:cNvPr>
          <p:cNvSpPr txBox="1">
            <a:spLocks noGrp="1"/>
          </p:cNvSpPr>
          <p:nvPr>
            <p:ph type="title" idx="4294967295"/>
          </p:nvPr>
        </p:nvSpPr>
        <p:spPr/>
        <p:txBody>
          <a:bodyPr>
            <a:spAutoFit/>
          </a:bodyPr>
          <a:lstStyle/>
          <a:p>
            <a:pPr lvl="0"/>
            <a:r>
              <a:rPr lang="fr-FR"/>
              <a:t>Sprint</a:t>
            </a:r>
          </a:p>
        </p:txBody>
      </p:sp>
      <p:sp>
        <p:nvSpPr>
          <p:cNvPr id="3" name="Espace réservé du texte 2">
            <a:extLst>
              <a:ext uri="{FF2B5EF4-FFF2-40B4-BE49-F238E27FC236}">
                <a16:creationId xmlns:a16="http://schemas.microsoft.com/office/drawing/2014/main" id="{8BC21C5A-8E1C-43F7-8877-8B14D240E31E}"/>
              </a:ext>
            </a:extLst>
          </p:cNvPr>
          <p:cNvSpPr txBox="1">
            <a:spLocks noGrp="1"/>
          </p:cNvSpPr>
          <p:nvPr>
            <p:ph type="body" idx="4294967295"/>
          </p:nvPr>
        </p:nvSpPr>
        <p:spPr/>
        <p:txBody>
          <a:bodyPr/>
          <a:lstStyle/>
          <a:p>
            <a:pPr lvl="0" algn="just">
              <a:buNone/>
            </a:pPr>
            <a:r>
              <a:rPr lang="fr-FR">
                <a:latin typeface="Arial" pitchFamily="34"/>
              </a:rPr>
              <a:t>Les projets Scrum progressent par une série</a:t>
            </a:r>
          </a:p>
          <a:p>
            <a:pPr lvl="0" algn="just">
              <a:buNone/>
            </a:pPr>
            <a:r>
              <a:rPr lang="fr-FR">
                <a:latin typeface="Arial" pitchFamily="34"/>
              </a:rPr>
              <a:t>de sprints</a:t>
            </a:r>
          </a:p>
          <a:p>
            <a:pPr lvl="0" algn="just"/>
            <a:r>
              <a:rPr lang="fr-FR">
                <a:latin typeface="Arial" pitchFamily="34"/>
              </a:rPr>
              <a:t>Équivalents aux itérations XP</a:t>
            </a:r>
          </a:p>
          <a:p>
            <a:pPr lvl="0" algn="just"/>
            <a:r>
              <a:rPr lang="fr-FR">
                <a:latin typeface="Arial" pitchFamily="34"/>
              </a:rPr>
              <a:t>La durée d’un sprint est de 2 à 4 semaines</a:t>
            </a:r>
          </a:p>
          <a:p>
            <a:pPr lvl="0" algn="just"/>
            <a:r>
              <a:rPr lang="fr-FR">
                <a:latin typeface="Arial" pitchFamily="34"/>
              </a:rPr>
              <a:t>Une durée constante apporte un meilleur rythme</a:t>
            </a:r>
          </a:p>
          <a:p>
            <a:pPr lvl="0" algn="just"/>
            <a:r>
              <a:rPr lang="fr-FR">
                <a:latin typeface="Arial" pitchFamily="34"/>
              </a:rPr>
              <a:t>Le produit (partiel) est conçu, codé et testé pendant le sprint</a:t>
            </a:r>
          </a:p>
          <a:p>
            <a:pPr lvl="0" algn="just"/>
            <a:r>
              <a:rPr lang="fr-FR">
                <a:latin typeface="Arial" pitchFamily="34"/>
              </a:rPr>
              <a:t>Planifier la durée pour permettre de différer la prise en compte d’un changement jusqu’au prochain sprint</a:t>
            </a:r>
            <a:br>
              <a:rPr lang="fr-FR">
                <a:latin typeface="Arial" pitchFamily="34"/>
              </a:rPr>
            </a:br>
            <a:endParaRPr lang="fr-FR">
              <a:latin typeface="Arial" pitchFamily="3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6D0B3F5-4D95-4EAF-ABEA-23A44651D383}"/>
              </a:ext>
            </a:extLst>
          </p:cNvPr>
          <p:cNvSpPr>
            <a:spLocks noGrp="1"/>
          </p:cNvSpPr>
          <p:nvPr>
            <p:ph type="sldNum" sz="quarter" idx="10"/>
          </p:nvPr>
        </p:nvSpPr>
        <p:spPr/>
        <p:txBody>
          <a:bodyPr/>
          <a:lstStyle/>
          <a:p>
            <a:pPr lvl="0"/>
            <a:fld id="{EC3351BD-BDE0-44A7-89CC-6928E28605AB}" type="slidenum">
              <a:rPr/>
              <a:t>54</a:t>
            </a:fld>
            <a:endParaRPr lang="fr-FR"/>
          </a:p>
        </p:txBody>
      </p:sp>
      <p:sp>
        <p:nvSpPr>
          <p:cNvPr id="2" name="Titre 1">
            <a:extLst>
              <a:ext uri="{FF2B5EF4-FFF2-40B4-BE49-F238E27FC236}">
                <a16:creationId xmlns:a16="http://schemas.microsoft.com/office/drawing/2014/main" id="{7C765702-BBEB-4F83-A9FE-7CD591402D17}"/>
              </a:ext>
            </a:extLst>
          </p:cNvPr>
          <p:cNvSpPr txBox="1">
            <a:spLocks noGrp="1"/>
          </p:cNvSpPr>
          <p:nvPr>
            <p:ph type="title" idx="4294967295"/>
          </p:nvPr>
        </p:nvSpPr>
        <p:spPr/>
        <p:txBody>
          <a:bodyPr>
            <a:spAutoFit/>
          </a:bodyPr>
          <a:lstStyle/>
          <a:p>
            <a:pPr lvl="0"/>
            <a:r>
              <a:rPr lang="fr-FR"/>
              <a:t>Planification</a:t>
            </a:r>
          </a:p>
        </p:txBody>
      </p:sp>
      <p:sp>
        <p:nvSpPr>
          <p:cNvPr id="3" name="Espace réservé du texte 2">
            <a:extLst>
              <a:ext uri="{FF2B5EF4-FFF2-40B4-BE49-F238E27FC236}">
                <a16:creationId xmlns:a16="http://schemas.microsoft.com/office/drawing/2014/main" id="{369551E7-2239-437A-9744-0799BF26204B}"/>
              </a:ext>
            </a:extLst>
          </p:cNvPr>
          <p:cNvSpPr txBox="1">
            <a:spLocks noGrp="1"/>
          </p:cNvSpPr>
          <p:nvPr>
            <p:ph type="body" idx="4294967295"/>
          </p:nvPr>
        </p:nvSpPr>
        <p:spPr/>
        <p:txBody>
          <a:bodyPr/>
          <a:lstStyle/>
          <a:p>
            <a:pPr lvl="0" algn="just"/>
            <a:r>
              <a:rPr lang="fr-FR" sz="2700">
                <a:solidFill>
                  <a:srgbClr val="000000"/>
                </a:solidFill>
                <a:latin typeface="Arial-BoldMT" pitchFamily="34"/>
              </a:rPr>
              <a:t>Constitution du backlog produit par le product owner.</a:t>
            </a:r>
          </a:p>
          <a:p>
            <a:pPr lvl="0" algn="just"/>
            <a:r>
              <a:rPr lang="fr-FR" sz="2700">
                <a:solidFill>
                  <a:srgbClr val="000000"/>
                </a:solidFill>
                <a:latin typeface="Arial-BoldMT" pitchFamily="34"/>
              </a:rPr>
              <a:t>Répartition en sprints et en releases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38570CC-905D-4BCC-BBB5-E83DE2584DEB}"/>
              </a:ext>
            </a:extLst>
          </p:cNvPr>
          <p:cNvSpPr>
            <a:spLocks noGrp="1"/>
          </p:cNvSpPr>
          <p:nvPr>
            <p:ph type="sldNum" sz="quarter" idx="10"/>
          </p:nvPr>
        </p:nvSpPr>
        <p:spPr/>
        <p:txBody>
          <a:bodyPr/>
          <a:lstStyle/>
          <a:p>
            <a:pPr lvl="0"/>
            <a:fld id="{FF55D35E-2327-45F3-A452-1BAF677C0BB0}" type="slidenum">
              <a:rPr/>
              <a:t>55</a:t>
            </a:fld>
            <a:endParaRPr lang="fr-FR"/>
          </a:p>
        </p:txBody>
      </p:sp>
      <p:sp>
        <p:nvSpPr>
          <p:cNvPr id="2" name="Titre 1">
            <a:extLst>
              <a:ext uri="{FF2B5EF4-FFF2-40B4-BE49-F238E27FC236}">
                <a16:creationId xmlns:a16="http://schemas.microsoft.com/office/drawing/2014/main" id="{8C84A235-7A04-4C3C-9075-684EC976E065}"/>
              </a:ext>
            </a:extLst>
          </p:cNvPr>
          <p:cNvSpPr txBox="1">
            <a:spLocks noGrp="1"/>
          </p:cNvSpPr>
          <p:nvPr>
            <p:ph type="title" idx="4294967295"/>
          </p:nvPr>
        </p:nvSpPr>
        <p:spPr/>
        <p:txBody>
          <a:bodyPr>
            <a:spAutoFit/>
          </a:bodyPr>
          <a:lstStyle/>
          <a:p>
            <a:pPr lvl="0"/>
            <a:r>
              <a:rPr lang="fr-FR"/>
              <a:t>Responsabilités du PO</a:t>
            </a:r>
          </a:p>
        </p:txBody>
      </p:sp>
      <p:sp>
        <p:nvSpPr>
          <p:cNvPr id="3" name="Espace réservé du texte 2">
            <a:extLst>
              <a:ext uri="{FF2B5EF4-FFF2-40B4-BE49-F238E27FC236}">
                <a16:creationId xmlns:a16="http://schemas.microsoft.com/office/drawing/2014/main" id="{33A9A1FC-6E12-46A0-BB73-89A7AB10BDC4}"/>
              </a:ext>
            </a:extLst>
          </p:cNvPr>
          <p:cNvSpPr txBox="1">
            <a:spLocks noGrp="1"/>
          </p:cNvSpPr>
          <p:nvPr>
            <p:ph type="body" idx="4294967295"/>
          </p:nvPr>
        </p:nvSpPr>
        <p:spPr>
          <a:xfrm>
            <a:off x="360000" y="1620000"/>
            <a:ext cx="9360000" cy="5388840"/>
          </a:xfrm>
        </p:spPr>
        <p:txBody>
          <a:bodyPr/>
          <a:lstStyle/>
          <a:p>
            <a:pPr lvl="0" rtl="0">
              <a:spcAft>
                <a:spcPts val="312"/>
              </a:spcAft>
            </a:pPr>
            <a:r>
              <a:rPr lang="fr-FR" sz="1800" b="1"/>
              <a:t>Expert Métier :</a:t>
            </a:r>
            <a:br>
              <a:rPr lang="fr-FR" sz="1800"/>
            </a:br>
            <a:r>
              <a:rPr lang="fr-FR" sz="1800"/>
              <a:t>- Connaît assez le métier pour avoir une vision produit</a:t>
            </a:r>
          </a:p>
          <a:p>
            <a:pPr lvl="0" rtl="0">
              <a:spcAft>
                <a:spcPts val="312"/>
              </a:spcAft>
            </a:pPr>
            <a:r>
              <a:rPr lang="fr-FR" sz="1800"/>
              <a:t>- Répond aux questions techniques posées sur le métier par ceux qui créent le produit</a:t>
            </a:r>
          </a:p>
          <a:p>
            <a:pPr lvl="0" rtl="0">
              <a:spcAft>
                <a:spcPts val="312"/>
              </a:spcAft>
            </a:pPr>
            <a:r>
              <a:rPr lang="fr-FR" sz="1800" b="1"/>
              <a:t>Avocat de l'utilisateur final :</a:t>
            </a:r>
          </a:p>
          <a:p>
            <a:pPr lvl="0" rtl="0">
              <a:spcAft>
                <a:spcPts val="312"/>
              </a:spcAft>
            </a:pPr>
            <a:r>
              <a:rPr lang="fr-FR" sz="1800"/>
              <a:t>- Décrit le produit en ayant une connaissance des utilisateurs et de son utilisation, afin de servir les deux.</a:t>
            </a:r>
          </a:p>
          <a:p>
            <a:pPr lvl="0" rtl="0">
              <a:spcAft>
                <a:spcPts val="312"/>
              </a:spcAft>
            </a:pPr>
            <a:r>
              <a:rPr lang="fr-FR" sz="1800" b="1"/>
              <a:t>Avocat du client :</a:t>
            </a:r>
          </a:p>
          <a:p>
            <a:pPr lvl="0" rtl="0">
              <a:spcAft>
                <a:spcPts val="312"/>
              </a:spcAft>
            </a:pPr>
            <a:r>
              <a:rPr lang="fr-FR" sz="1800"/>
              <a:t>- Connaît les besoins de l'acheteur du produit et sait choisir un ensemble de fonctionnalités présentant une grande valeur ajoutée pour le client.</a:t>
            </a:r>
          </a:p>
          <a:p>
            <a:pPr lvl="0" rtl="0">
              <a:spcAft>
                <a:spcPts val="312"/>
              </a:spcAft>
            </a:pPr>
            <a:r>
              <a:rPr lang="fr-FR" sz="1800" b="1"/>
              <a:t>Avocat du métier :</a:t>
            </a:r>
          </a:p>
          <a:p>
            <a:pPr lvl="0" rtl="0">
              <a:spcAft>
                <a:spcPts val="312"/>
              </a:spcAft>
            </a:pPr>
            <a:r>
              <a:rPr lang="fr-FR" sz="1800"/>
              <a:t>- Connaît les besoins de l'organisation qui finance l'élaboration du logiciel et sait choisir un ensemble de fonctionnalités qui servent leurs objectifs.</a:t>
            </a:r>
          </a:p>
          <a:p>
            <a:pPr lvl="0" rtl="0">
              <a:spcAft>
                <a:spcPts val="312"/>
              </a:spcAft>
            </a:pPr>
            <a:r>
              <a:rPr lang="fr-FR" sz="1800" b="1"/>
              <a:t>Communiquant :</a:t>
            </a:r>
          </a:p>
          <a:p>
            <a:pPr lvl="0" rtl="0">
              <a:spcAft>
                <a:spcPts val="312"/>
              </a:spcAft>
            </a:pPr>
            <a:r>
              <a:rPr lang="fr-FR" sz="1800"/>
              <a:t>- Capable de communiquer sa vision et de différer la spécification d'une fonctionnalité et les choix de conception (Juste à temps).</a:t>
            </a:r>
          </a:p>
          <a:p>
            <a:pPr lvl="0" rtl="0">
              <a:spcAft>
                <a:spcPts val="312"/>
              </a:spcAft>
            </a:pPr>
            <a:r>
              <a:rPr lang="fr-FR" sz="1800" b="1"/>
              <a:t>Décideur :</a:t>
            </a:r>
          </a:p>
          <a:p>
            <a:pPr lvl="0" rtl="0">
              <a:spcAft>
                <a:spcPts val="312"/>
              </a:spcAft>
            </a:pPr>
            <a:r>
              <a:rPr lang="fr-FR" sz="1800"/>
              <a:t>- Face à une diversité d'objectifs contradictoires et d'opinions, il sait arbitrer et prendre les décisions finales nécessaires</a:t>
            </a:r>
          </a:p>
          <a:p>
            <a:pPr lvl="0" rtl="0">
              <a:spcAft>
                <a:spcPts val="312"/>
              </a:spcAft>
            </a:pPr>
            <a:endParaRPr lang="fr-F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D1E88A5-96D0-4380-9DD6-5F8B69267D2E}"/>
              </a:ext>
            </a:extLst>
          </p:cNvPr>
          <p:cNvSpPr>
            <a:spLocks noGrp="1"/>
          </p:cNvSpPr>
          <p:nvPr>
            <p:ph type="sldNum" sz="quarter" idx="10"/>
          </p:nvPr>
        </p:nvSpPr>
        <p:spPr/>
        <p:txBody>
          <a:bodyPr/>
          <a:lstStyle/>
          <a:p>
            <a:pPr lvl="0"/>
            <a:fld id="{F15FDC3E-6F9F-4B68-9F6B-9A49365D2767}" type="slidenum">
              <a:rPr/>
              <a:t>56</a:t>
            </a:fld>
            <a:endParaRPr lang="fr-FR"/>
          </a:p>
        </p:txBody>
      </p:sp>
      <p:sp>
        <p:nvSpPr>
          <p:cNvPr id="2" name="Titre 1">
            <a:extLst>
              <a:ext uri="{FF2B5EF4-FFF2-40B4-BE49-F238E27FC236}">
                <a16:creationId xmlns:a16="http://schemas.microsoft.com/office/drawing/2014/main" id="{0A45B77B-73CF-4E08-A045-7608726892C6}"/>
              </a:ext>
            </a:extLst>
          </p:cNvPr>
          <p:cNvSpPr txBox="1">
            <a:spLocks noGrp="1"/>
          </p:cNvSpPr>
          <p:nvPr>
            <p:ph type="title" idx="4294967295"/>
          </p:nvPr>
        </p:nvSpPr>
        <p:spPr/>
        <p:txBody>
          <a:bodyPr>
            <a:spAutoFit/>
          </a:bodyPr>
          <a:lstStyle/>
          <a:p>
            <a:pPr lvl="0"/>
            <a:r>
              <a:rPr lang="fr-FR"/>
              <a:t>Activités du PO</a:t>
            </a:r>
          </a:p>
        </p:txBody>
      </p:sp>
      <p:pic>
        <p:nvPicPr>
          <p:cNvPr id="3" name="Image 2">
            <a:extLst>
              <a:ext uri="{FF2B5EF4-FFF2-40B4-BE49-F238E27FC236}">
                <a16:creationId xmlns:a16="http://schemas.microsoft.com/office/drawing/2014/main" id="{BE8C8C8C-5A07-4A73-B20D-F9A0342A88D0}"/>
              </a:ext>
            </a:extLst>
          </p:cNvPr>
          <p:cNvPicPr>
            <a:picLocks noChangeAspect="1"/>
          </p:cNvPicPr>
          <p:nvPr/>
        </p:nvPicPr>
        <p:blipFill>
          <a:blip r:embed="rId3">
            <a:lum/>
            <a:alphaModFix/>
          </a:blip>
          <a:srcRect/>
          <a:stretch>
            <a:fillRect/>
          </a:stretch>
        </p:blipFill>
        <p:spPr>
          <a:xfrm>
            <a:off x="1368000" y="1699919"/>
            <a:ext cx="7020000" cy="506808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372BD2A-50C8-42F2-82BE-D6714245E7F3}"/>
              </a:ext>
            </a:extLst>
          </p:cNvPr>
          <p:cNvSpPr>
            <a:spLocks noGrp="1"/>
          </p:cNvSpPr>
          <p:nvPr>
            <p:ph type="sldNum" sz="quarter" idx="10"/>
          </p:nvPr>
        </p:nvSpPr>
        <p:spPr/>
        <p:txBody>
          <a:bodyPr/>
          <a:lstStyle/>
          <a:p>
            <a:pPr lvl="0"/>
            <a:fld id="{33898F4B-8BF5-46E4-BD4B-5FA7ED4AE028}" type="slidenum">
              <a:rPr/>
              <a:t>57</a:t>
            </a:fld>
            <a:endParaRPr lang="fr-FR"/>
          </a:p>
        </p:txBody>
      </p:sp>
      <p:sp>
        <p:nvSpPr>
          <p:cNvPr id="2" name="Titre 1">
            <a:extLst>
              <a:ext uri="{FF2B5EF4-FFF2-40B4-BE49-F238E27FC236}">
                <a16:creationId xmlns:a16="http://schemas.microsoft.com/office/drawing/2014/main" id="{5585DE60-A24D-49FF-9267-49F66199CF1C}"/>
              </a:ext>
            </a:extLst>
          </p:cNvPr>
          <p:cNvSpPr txBox="1">
            <a:spLocks noGrp="1"/>
          </p:cNvSpPr>
          <p:nvPr>
            <p:ph type="title" idx="4294967295"/>
          </p:nvPr>
        </p:nvSpPr>
        <p:spPr/>
        <p:txBody>
          <a:bodyPr>
            <a:spAutoFit/>
          </a:bodyPr>
          <a:lstStyle/>
          <a:p>
            <a:pPr lvl="0"/>
            <a:r>
              <a:rPr lang="fr-FR"/>
              <a:t>Activités du PO (2)</a:t>
            </a:r>
          </a:p>
        </p:txBody>
      </p:sp>
      <p:pic>
        <p:nvPicPr>
          <p:cNvPr id="3" name="Image 2">
            <a:extLst>
              <a:ext uri="{FF2B5EF4-FFF2-40B4-BE49-F238E27FC236}">
                <a16:creationId xmlns:a16="http://schemas.microsoft.com/office/drawing/2014/main" id="{710B6334-0490-439F-8AF0-01C13B2B646E}"/>
              </a:ext>
            </a:extLst>
          </p:cNvPr>
          <p:cNvPicPr>
            <a:picLocks noChangeAspect="1"/>
          </p:cNvPicPr>
          <p:nvPr/>
        </p:nvPicPr>
        <p:blipFill>
          <a:blip r:embed="rId3">
            <a:lum/>
            <a:alphaModFix/>
          </a:blip>
          <a:srcRect/>
          <a:stretch>
            <a:fillRect/>
          </a:stretch>
        </p:blipFill>
        <p:spPr>
          <a:xfrm>
            <a:off x="1175760" y="1602720"/>
            <a:ext cx="7608240" cy="532692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979019F-29C3-468B-AA3B-A4D41B5AB29F}"/>
              </a:ext>
            </a:extLst>
          </p:cNvPr>
          <p:cNvSpPr>
            <a:spLocks noGrp="1"/>
          </p:cNvSpPr>
          <p:nvPr>
            <p:ph type="sldNum" sz="quarter" idx="10"/>
          </p:nvPr>
        </p:nvSpPr>
        <p:spPr/>
        <p:txBody>
          <a:bodyPr/>
          <a:lstStyle/>
          <a:p>
            <a:pPr lvl="0"/>
            <a:fld id="{5CA2A3FA-C5FC-44A3-A2E5-7CBD554AE183}" type="slidenum">
              <a:rPr/>
              <a:t>58</a:t>
            </a:fld>
            <a:endParaRPr lang="fr-FR"/>
          </a:p>
        </p:txBody>
      </p:sp>
      <p:sp>
        <p:nvSpPr>
          <p:cNvPr id="2" name="Titre 1">
            <a:extLst>
              <a:ext uri="{FF2B5EF4-FFF2-40B4-BE49-F238E27FC236}">
                <a16:creationId xmlns:a16="http://schemas.microsoft.com/office/drawing/2014/main" id="{F3533C00-0984-4F56-996D-6E35E13CED0E}"/>
              </a:ext>
            </a:extLst>
          </p:cNvPr>
          <p:cNvSpPr txBox="1">
            <a:spLocks noGrp="1"/>
          </p:cNvSpPr>
          <p:nvPr>
            <p:ph type="title" idx="4294967295"/>
          </p:nvPr>
        </p:nvSpPr>
        <p:spPr/>
        <p:txBody>
          <a:bodyPr>
            <a:spAutoFit/>
          </a:bodyPr>
          <a:lstStyle/>
          <a:p>
            <a:pPr lvl="0"/>
            <a:r>
              <a:rPr lang="fr-FR" sz="4000"/>
              <a:t>Responsabilités / Rôle</a:t>
            </a:r>
            <a:br>
              <a:rPr lang="fr-FR" sz="4000"/>
            </a:br>
            <a:r>
              <a:rPr lang="fr-FR" sz="4000"/>
              <a:t>Scrum Master</a:t>
            </a:r>
          </a:p>
        </p:txBody>
      </p:sp>
      <p:sp>
        <p:nvSpPr>
          <p:cNvPr id="3" name="Espace réservé du texte 2">
            <a:extLst>
              <a:ext uri="{FF2B5EF4-FFF2-40B4-BE49-F238E27FC236}">
                <a16:creationId xmlns:a16="http://schemas.microsoft.com/office/drawing/2014/main" id="{8A34CC2F-A5C5-4488-8E46-04477288FC87}"/>
              </a:ext>
            </a:extLst>
          </p:cNvPr>
          <p:cNvSpPr txBox="1">
            <a:spLocks noGrp="1"/>
          </p:cNvSpPr>
          <p:nvPr>
            <p:ph type="body" idx="4294967295"/>
          </p:nvPr>
        </p:nvSpPr>
        <p:spPr/>
        <p:txBody>
          <a:bodyPr/>
          <a:lstStyle/>
          <a:p>
            <a:pPr lvl="0" algn="just">
              <a:buNone/>
            </a:pPr>
            <a:r>
              <a:rPr lang="fr-FR">
                <a:latin typeface="Arial" pitchFamily="34"/>
              </a:rPr>
              <a:t>Représente le management du projet</a:t>
            </a:r>
          </a:p>
          <a:p>
            <a:pPr lvl="0" algn="just"/>
            <a:r>
              <a:rPr lang="fr-FR">
                <a:latin typeface="Arial" pitchFamily="34"/>
              </a:rPr>
              <a:t>Responsable de faire appliquer par l’équipe les valeurs et les pratiques de Scrum</a:t>
            </a:r>
          </a:p>
          <a:p>
            <a:pPr lvl="0" algn="just"/>
            <a:r>
              <a:rPr lang="fr-FR">
                <a:latin typeface="Arial" pitchFamily="34"/>
              </a:rPr>
              <a:t>Résout des problèmes</a:t>
            </a:r>
          </a:p>
          <a:p>
            <a:pPr lvl="0" algn="just"/>
            <a:r>
              <a:rPr lang="fr-FR">
                <a:latin typeface="Arial" pitchFamily="34"/>
              </a:rPr>
              <a:t>S'assure que l'équipe est complètement fonctionnelle et productive</a:t>
            </a:r>
          </a:p>
          <a:p>
            <a:pPr lvl="0" algn="just"/>
            <a:r>
              <a:rPr lang="fr-FR">
                <a:latin typeface="Arial" pitchFamily="34"/>
              </a:rPr>
              <a:t>Facilite une coopération poussée entre tous les rôles et fonctions</a:t>
            </a:r>
          </a:p>
          <a:p>
            <a:pPr lvl="0" algn="just"/>
            <a:r>
              <a:rPr lang="fr-FR">
                <a:latin typeface="Arial" pitchFamily="34"/>
              </a:rPr>
              <a:t>Protège l'équipe des interférences extérieures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EC370CA-CE3B-44CA-8A56-5C6B4B262DDE}"/>
              </a:ext>
            </a:extLst>
          </p:cNvPr>
          <p:cNvSpPr>
            <a:spLocks noGrp="1"/>
          </p:cNvSpPr>
          <p:nvPr>
            <p:ph type="sldNum" sz="quarter" idx="10"/>
          </p:nvPr>
        </p:nvSpPr>
        <p:spPr/>
        <p:txBody>
          <a:bodyPr/>
          <a:lstStyle/>
          <a:p>
            <a:pPr lvl="0"/>
            <a:fld id="{5452F997-CE9F-494F-8407-D0F66A7D57C6}" type="slidenum">
              <a:rPr/>
              <a:t>59</a:t>
            </a:fld>
            <a:endParaRPr lang="fr-FR"/>
          </a:p>
        </p:txBody>
      </p:sp>
      <p:sp>
        <p:nvSpPr>
          <p:cNvPr id="2" name="Titre 1">
            <a:extLst>
              <a:ext uri="{FF2B5EF4-FFF2-40B4-BE49-F238E27FC236}">
                <a16:creationId xmlns:a16="http://schemas.microsoft.com/office/drawing/2014/main" id="{FDDB8C69-B6A2-4A87-9709-2292DC34665F}"/>
              </a:ext>
            </a:extLst>
          </p:cNvPr>
          <p:cNvSpPr txBox="1">
            <a:spLocks noGrp="1"/>
          </p:cNvSpPr>
          <p:nvPr>
            <p:ph type="title" idx="4294967295"/>
          </p:nvPr>
        </p:nvSpPr>
        <p:spPr/>
        <p:txBody>
          <a:bodyPr>
            <a:spAutoFit/>
          </a:bodyPr>
          <a:lstStyle/>
          <a:p>
            <a:pPr lvl="0"/>
            <a:r>
              <a:rPr lang="fr-FR" sz="4000"/>
              <a:t>Responsabilités / Rôle</a:t>
            </a:r>
            <a:br>
              <a:rPr lang="fr-FR" sz="4000"/>
            </a:br>
            <a:r>
              <a:rPr lang="fr-FR" sz="4000"/>
              <a:t>Development Team</a:t>
            </a:r>
          </a:p>
        </p:txBody>
      </p:sp>
      <p:sp>
        <p:nvSpPr>
          <p:cNvPr id="3" name="Espace réservé du texte 2">
            <a:extLst>
              <a:ext uri="{FF2B5EF4-FFF2-40B4-BE49-F238E27FC236}">
                <a16:creationId xmlns:a16="http://schemas.microsoft.com/office/drawing/2014/main" id="{AD62C3D0-511B-4B81-A2BF-430FA78F4B8B}"/>
              </a:ext>
            </a:extLst>
          </p:cNvPr>
          <p:cNvSpPr txBox="1">
            <a:spLocks noGrp="1"/>
          </p:cNvSpPr>
          <p:nvPr>
            <p:ph type="body" idx="4294967295"/>
          </p:nvPr>
        </p:nvSpPr>
        <p:spPr/>
        <p:txBody>
          <a:bodyPr/>
          <a:lstStyle/>
          <a:p>
            <a:pPr lvl="0" algn="just">
              <a:buNone/>
            </a:pPr>
            <a:r>
              <a:rPr lang="fr-FR">
                <a:latin typeface="Arial" pitchFamily="34"/>
              </a:rPr>
              <a:t>De 3 à 9 personnes</a:t>
            </a:r>
          </a:p>
          <a:p>
            <a:pPr lvl="0" algn="just"/>
            <a:r>
              <a:rPr lang="fr-FR">
                <a:latin typeface="Arial" pitchFamily="34"/>
              </a:rPr>
              <a:t>Regroupant tous les rôles</a:t>
            </a:r>
          </a:p>
          <a:p>
            <a:pPr lvl="0" algn="just"/>
            <a:r>
              <a:rPr lang="fr-FR">
                <a:latin typeface="Arial" pitchFamily="34"/>
              </a:rPr>
              <a:t>Architecte, concepteur, développeur, spécialiste IHM, testeur, etc.</a:t>
            </a:r>
          </a:p>
          <a:p>
            <a:pPr lvl="0" algn="just"/>
            <a:r>
              <a:rPr lang="fr-FR">
                <a:latin typeface="Arial" pitchFamily="34"/>
              </a:rPr>
              <a:t>A plein temps sur le projet, </a:t>
            </a:r>
            <a:r>
              <a:rPr lang="fr-FR" b="1">
                <a:latin typeface="Arial" pitchFamily="34"/>
              </a:rPr>
              <a:t>de préférence</a:t>
            </a:r>
          </a:p>
          <a:p>
            <a:pPr lvl="0" algn="just"/>
            <a:r>
              <a:rPr lang="fr-FR">
                <a:latin typeface="Arial" pitchFamily="34"/>
              </a:rPr>
              <a:t>Exceptions possibles (administrateur, …)</a:t>
            </a:r>
          </a:p>
          <a:p>
            <a:pPr lvl="0" algn="just"/>
            <a:r>
              <a:rPr lang="fr-FR">
                <a:latin typeface="Arial" pitchFamily="34"/>
              </a:rPr>
              <a:t>L’équipe s’organise par elle-même</a:t>
            </a:r>
          </a:p>
          <a:p>
            <a:pPr lvl="0" algn="just"/>
            <a:r>
              <a:rPr lang="fr-FR">
                <a:latin typeface="Arial" pitchFamily="34"/>
              </a:rPr>
              <a:t>La composition de l’équipe ne doit pas changer pendant un Sprint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 cycle en V - Pilotage de projet - YouTube">
            <a:extLst>
              <a:ext uri="{FF2B5EF4-FFF2-40B4-BE49-F238E27FC236}">
                <a16:creationId xmlns:a16="http://schemas.microsoft.com/office/drawing/2014/main" id="{8F28EE0D-095A-9BEA-814B-89BFD278D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66" y="2081719"/>
            <a:ext cx="7056091" cy="396919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7BA578F5-3AF4-72FD-6A65-AEF2A86BEEF2}"/>
              </a:ext>
            </a:extLst>
          </p:cNvPr>
          <p:cNvSpPr txBox="1">
            <a:spLocks/>
          </p:cNvSpPr>
          <p:nvPr/>
        </p:nvSpPr>
        <p:spPr>
          <a:xfrm>
            <a:off x="360000" y="440668"/>
            <a:ext cx="8460000" cy="738664"/>
          </a:xfrm>
          <a:prstGeom prst="rect">
            <a:avLst/>
          </a:prstGeom>
          <a:noFill/>
          <a:ln>
            <a:noFill/>
          </a:ln>
        </p:spPr>
        <p:txBody>
          <a:bodyPr lIns="0" tIns="0" rIns="0" bIns="0" anchor="ctr">
            <a:spAutoFit/>
          </a:bodyPr>
          <a:lst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a:lstStyle>
          <a:p>
            <a:r>
              <a:rPr lang="fr-FR" dirty="0"/>
              <a:t>D’où l’on vient</a:t>
            </a:r>
          </a:p>
        </p:txBody>
      </p:sp>
    </p:spTree>
    <p:extLst>
      <p:ext uri="{BB962C8B-B14F-4D97-AF65-F5344CB8AC3E}">
        <p14:creationId xmlns:p14="http://schemas.microsoft.com/office/powerpoint/2010/main" val="5673831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D2F6326E-747E-449A-BA87-ECAE33535BEB}"/>
              </a:ext>
            </a:extLst>
          </p:cNvPr>
          <p:cNvSpPr>
            <a:spLocks noGrp="1"/>
          </p:cNvSpPr>
          <p:nvPr>
            <p:ph type="sldNum" sz="quarter" idx="10"/>
          </p:nvPr>
        </p:nvSpPr>
        <p:spPr/>
        <p:txBody>
          <a:bodyPr/>
          <a:lstStyle/>
          <a:p>
            <a:pPr lvl="0"/>
            <a:fld id="{EBC49312-D90A-48C3-9D1C-1D1D62AC6920}" type="slidenum">
              <a:rPr/>
              <a:t>60</a:t>
            </a:fld>
            <a:endParaRPr lang="fr-FR"/>
          </a:p>
        </p:txBody>
      </p:sp>
      <p:sp>
        <p:nvSpPr>
          <p:cNvPr id="2" name="Espace réservé du texte 1">
            <a:extLst>
              <a:ext uri="{FF2B5EF4-FFF2-40B4-BE49-F238E27FC236}">
                <a16:creationId xmlns:a16="http://schemas.microsoft.com/office/drawing/2014/main" id="{8EF3537F-B30A-4E3A-8DDD-B5FD00D10366}"/>
              </a:ext>
            </a:extLst>
          </p:cNvPr>
          <p:cNvSpPr txBox="1">
            <a:spLocks noGrp="1"/>
          </p:cNvSpPr>
          <p:nvPr>
            <p:ph type="body" idx="4294967295"/>
          </p:nvPr>
        </p:nvSpPr>
        <p:spPr>
          <a:xfrm>
            <a:off x="1193759" y="1619640"/>
            <a:ext cx="7692120" cy="5138280"/>
          </a:xfrm>
        </p:spPr>
        <p:txBody>
          <a:bodyPr/>
          <a:lstStyle/>
          <a:p>
            <a:endParaRPr lang="fr-FR"/>
          </a:p>
        </p:txBody>
      </p:sp>
      <p:sp>
        <p:nvSpPr>
          <p:cNvPr id="3" name="Titre 2">
            <a:extLst>
              <a:ext uri="{FF2B5EF4-FFF2-40B4-BE49-F238E27FC236}">
                <a16:creationId xmlns:a16="http://schemas.microsoft.com/office/drawing/2014/main" id="{B2B54031-AB7B-4E38-9FEE-31E39B750200}"/>
              </a:ext>
            </a:extLst>
          </p:cNvPr>
          <p:cNvSpPr txBox="1">
            <a:spLocks noGrp="1"/>
          </p:cNvSpPr>
          <p:nvPr>
            <p:ph type="title" idx="4294967295"/>
          </p:nvPr>
        </p:nvSpPr>
        <p:spPr/>
        <p:txBody>
          <a:bodyPr/>
          <a:lstStyle/>
          <a:p>
            <a:pPr lvl="0"/>
            <a:r>
              <a:rPr lang="fr-FR" sz="4000"/>
              <a:t>Responsabilités / Rôle</a:t>
            </a:r>
            <a:br>
              <a:rPr lang="fr-FR" sz="4000"/>
            </a:br>
            <a:r>
              <a:rPr lang="fr-FR" sz="4000"/>
              <a:t>« Récapitulatif »</a:t>
            </a:r>
          </a:p>
        </p:txBody>
      </p:sp>
      <p:pic>
        <p:nvPicPr>
          <p:cNvPr id="4" name="Image 3">
            <a:extLst>
              <a:ext uri="{FF2B5EF4-FFF2-40B4-BE49-F238E27FC236}">
                <a16:creationId xmlns:a16="http://schemas.microsoft.com/office/drawing/2014/main" id="{DB55EB27-E116-4677-B794-12074B351287}"/>
              </a:ext>
            </a:extLst>
          </p:cNvPr>
          <p:cNvPicPr>
            <a:picLocks noChangeAspect="1"/>
          </p:cNvPicPr>
          <p:nvPr/>
        </p:nvPicPr>
        <p:blipFill>
          <a:blip r:embed="rId3">
            <a:lum/>
            <a:alphaModFix/>
          </a:blip>
          <a:srcRect/>
          <a:stretch>
            <a:fillRect/>
          </a:stretch>
        </p:blipFill>
        <p:spPr>
          <a:xfrm>
            <a:off x="1194120" y="1620000"/>
            <a:ext cx="7692120" cy="513828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412388C-41D7-4DA5-A0B4-E7AD40A8F24C}"/>
              </a:ext>
            </a:extLst>
          </p:cNvPr>
          <p:cNvSpPr>
            <a:spLocks noGrp="1"/>
          </p:cNvSpPr>
          <p:nvPr>
            <p:ph type="sldNum" sz="quarter" idx="10"/>
          </p:nvPr>
        </p:nvSpPr>
        <p:spPr/>
        <p:txBody>
          <a:bodyPr/>
          <a:lstStyle/>
          <a:p>
            <a:pPr lvl="0"/>
            <a:fld id="{1F02D92B-031B-4C70-9354-922320616484}" type="slidenum">
              <a:rPr/>
              <a:t>61</a:t>
            </a:fld>
            <a:endParaRPr lang="fr-FR"/>
          </a:p>
        </p:txBody>
      </p:sp>
      <p:sp>
        <p:nvSpPr>
          <p:cNvPr id="2" name="Titre 1">
            <a:extLst>
              <a:ext uri="{FF2B5EF4-FFF2-40B4-BE49-F238E27FC236}">
                <a16:creationId xmlns:a16="http://schemas.microsoft.com/office/drawing/2014/main" id="{AC256649-CBBA-4199-A63F-93F2290C6997}"/>
              </a:ext>
            </a:extLst>
          </p:cNvPr>
          <p:cNvSpPr txBox="1">
            <a:spLocks noGrp="1"/>
          </p:cNvSpPr>
          <p:nvPr>
            <p:ph type="title" idx="4294967295"/>
          </p:nvPr>
        </p:nvSpPr>
        <p:spPr/>
        <p:txBody>
          <a:bodyPr>
            <a:spAutoFit/>
          </a:bodyPr>
          <a:lstStyle/>
          <a:p>
            <a:pPr lvl="0"/>
            <a:r>
              <a:rPr lang="fr-FR"/>
              <a:t>Les besoins</a:t>
            </a:r>
          </a:p>
        </p:txBody>
      </p:sp>
      <p:sp>
        <p:nvSpPr>
          <p:cNvPr id="3" name="Espace réservé du texte 2">
            <a:extLst>
              <a:ext uri="{FF2B5EF4-FFF2-40B4-BE49-F238E27FC236}">
                <a16:creationId xmlns:a16="http://schemas.microsoft.com/office/drawing/2014/main" id="{A37E10B1-6ADC-402C-BBA3-D9DADD204510}"/>
              </a:ext>
            </a:extLst>
          </p:cNvPr>
          <p:cNvSpPr txBox="1">
            <a:spLocks noGrp="1"/>
          </p:cNvSpPr>
          <p:nvPr>
            <p:ph type="body" idx="4294967295"/>
          </p:nvPr>
        </p:nvSpPr>
        <p:spPr/>
        <p:txBody>
          <a:bodyPr>
            <a:spAutoFit/>
          </a:bodyPr>
          <a:lstStyle/>
          <a:p>
            <a:pPr lvl="0" algn="just">
              <a:buNone/>
            </a:pPr>
            <a:r>
              <a:rPr lang="fr-FR">
                <a:solidFill>
                  <a:srgbClr val="000000"/>
                </a:solidFill>
                <a:latin typeface="Arial" pitchFamily="34"/>
              </a:rPr>
              <a:t>Avant la 1ère itération</a:t>
            </a:r>
          </a:p>
          <a:p>
            <a:pPr lvl="0" algn="just"/>
            <a:r>
              <a:rPr lang="fr-FR">
                <a:solidFill>
                  <a:srgbClr val="000000"/>
                </a:solidFill>
                <a:latin typeface="Arial" pitchFamily="34"/>
              </a:rPr>
              <a:t>Le sprint 0</a:t>
            </a:r>
          </a:p>
          <a:p>
            <a:pPr lvl="0" algn="just"/>
            <a:r>
              <a:rPr lang="fr-FR">
                <a:solidFill>
                  <a:srgbClr val="000000"/>
                </a:solidFill>
                <a:latin typeface="Arial" pitchFamily="34"/>
              </a:rPr>
              <a:t>La formation de l'équipe</a:t>
            </a:r>
          </a:p>
          <a:p>
            <a:pPr lvl="0" algn="just"/>
            <a:r>
              <a:rPr lang="fr-FR">
                <a:solidFill>
                  <a:srgbClr val="000000"/>
                </a:solidFill>
                <a:latin typeface="Arial" pitchFamily="34"/>
              </a:rPr>
              <a:t>L'environnement de test</a:t>
            </a:r>
          </a:p>
          <a:p>
            <a:pPr lvl="0" algn="just"/>
            <a:r>
              <a:rPr lang="fr-FR">
                <a:solidFill>
                  <a:srgbClr val="000000"/>
                </a:solidFill>
                <a:latin typeface="Arial" pitchFamily="34"/>
              </a:rPr>
              <a:t>Le product backlog</a:t>
            </a:r>
          </a:p>
          <a:p>
            <a:pPr lvl="0" algn="just"/>
            <a:r>
              <a:rPr lang="fr-FR">
                <a:solidFill>
                  <a:srgbClr val="000000"/>
                </a:solidFill>
                <a:latin typeface="Arial" pitchFamily="34"/>
              </a:rPr>
              <a:t>La 1ère release planning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2B56DCBA-6329-45D6-B778-F3F4B16BAB73}"/>
              </a:ext>
            </a:extLst>
          </p:cNvPr>
          <p:cNvSpPr>
            <a:spLocks noGrp="1"/>
          </p:cNvSpPr>
          <p:nvPr>
            <p:ph type="sldNum" sz="quarter" idx="10"/>
          </p:nvPr>
        </p:nvSpPr>
        <p:spPr/>
        <p:txBody>
          <a:bodyPr/>
          <a:lstStyle/>
          <a:p>
            <a:pPr lvl="0"/>
            <a:fld id="{AF16CD84-D099-4B2A-A94D-C4013081698D}" type="slidenum">
              <a:rPr/>
              <a:t>62</a:t>
            </a:fld>
            <a:endParaRPr lang="fr-FR"/>
          </a:p>
        </p:txBody>
      </p:sp>
      <p:sp>
        <p:nvSpPr>
          <p:cNvPr id="2" name="Titre 1">
            <a:extLst>
              <a:ext uri="{FF2B5EF4-FFF2-40B4-BE49-F238E27FC236}">
                <a16:creationId xmlns:a16="http://schemas.microsoft.com/office/drawing/2014/main" id="{9F128811-7078-4F63-948E-5504CDC5B52F}"/>
              </a:ext>
            </a:extLst>
          </p:cNvPr>
          <p:cNvSpPr txBox="1">
            <a:spLocks noGrp="1"/>
          </p:cNvSpPr>
          <p:nvPr>
            <p:ph type="title" idx="4294967295"/>
          </p:nvPr>
        </p:nvSpPr>
        <p:spPr/>
        <p:txBody>
          <a:bodyPr>
            <a:spAutoFit/>
          </a:bodyPr>
          <a:lstStyle/>
          <a:p>
            <a:pPr lvl="0"/>
            <a:r>
              <a:rPr lang="fr-FR"/>
              <a:t>Sprint 0</a:t>
            </a:r>
          </a:p>
        </p:txBody>
      </p:sp>
      <p:sp>
        <p:nvSpPr>
          <p:cNvPr id="3" name="Espace réservé du texte 2">
            <a:extLst>
              <a:ext uri="{FF2B5EF4-FFF2-40B4-BE49-F238E27FC236}">
                <a16:creationId xmlns:a16="http://schemas.microsoft.com/office/drawing/2014/main" id="{A0E6D062-BB5F-4F66-8EFD-57D61ABE48C1}"/>
              </a:ext>
            </a:extLst>
          </p:cNvPr>
          <p:cNvSpPr txBox="1">
            <a:spLocks noGrp="1"/>
          </p:cNvSpPr>
          <p:nvPr>
            <p:ph type="body" idx="4294967295"/>
          </p:nvPr>
        </p:nvSpPr>
        <p:spPr/>
        <p:txBody>
          <a:bodyPr/>
          <a:lstStyle/>
          <a:p>
            <a:pPr lvl="0" rtl="0">
              <a:spcAft>
                <a:spcPts val="595"/>
              </a:spcAft>
              <a:buNone/>
            </a:pPr>
            <a:r>
              <a:rPr lang="fr-FR"/>
              <a:t>Que devrez vous faire impérativement en Sprint 0 ?</a:t>
            </a:r>
          </a:p>
          <a:p>
            <a:pPr lvl="0" rtl="0">
              <a:spcAft>
                <a:spcPts val="595"/>
              </a:spcAft>
            </a:pPr>
            <a:r>
              <a:rPr lang="fr-FR"/>
              <a:t>Partager une Vision claire du projet (ça inclut pas mal de choses)</a:t>
            </a:r>
          </a:p>
          <a:p>
            <a:pPr lvl="0" rtl="0">
              <a:spcAft>
                <a:spcPts val="595"/>
              </a:spcAft>
            </a:pPr>
            <a:r>
              <a:rPr lang="fr-FR"/>
              <a:t>Déterminer un plan de release</a:t>
            </a:r>
          </a:p>
          <a:p>
            <a:pPr lvl="0" rtl="0">
              <a:spcAft>
                <a:spcPts val="595"/>
              </a:spcAft>
            </a:pPr>
            <a:r>
              <a:rPr lang="fr-FR"/>
              <a:t>Produire un Backlog de produit (« product backlog »), estimé et priorisé (couvrant la release)</a:t>
            </a:r>
          </a:p>
          <a:p>
            <a:pPr lvl="0" rtl="0">
              <a:spcAft>
                <a:spcPts val="595"/>
              </a:spcAft>
            </a:pPr>
            <a:r>
              <a:rPr lang="fr-FR"/>
              <a:t>Préparer l’environnement de développement</a:t>
            </a:r>
          </a:p>
          <a:p>
            <a:pPr lvl="0" rtl="0">
              <a:spcAft>
                <a:spcPts val="595"/>
              </a:spcAft>
            </a:pPr>
            <a:r>
              <a:rPr lang="fr-FR"/>
              <a:t>Selon les contextes, travailler l’architecture</a:t>
            </a:r>
          </a:p>
          <a:p>
            <a:pPr lvl="0" rtl="0">
              <a:spcAft>
                <a:spcPts val="595"/>
              </a:spcAft>
            </a:pPr>
            <a:r>
              <a:rPr lang="fr-FR"/>
              <a:t>Rôder l’équipe … à tous les niveaux et notamment sur un backlog initial</a:t>
            </a:r>
          </a:p>
          <a:p>
            <a:pPr lvl="0" rtl="0">
              <a:spcAft>
                <a:spcPts val="595"/>
              </a:spcAft>
            </a:pPr>
            <a:r>
              <a:rPr lang="fr-FR"/>
              <a:t>Sans oublier vous offrir une belle rétrospective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1634C76-5E74-439C-A850-456400CD7770}"/>
              </a:ext>
            </a:extLst>
          </p:cNvPr>
          <p:cNvSpPr>
            <a:spLocks noGrp="1"/>
          </p:cNvSpPr>
          <p:nvPr>
            <p:ph type="sldNum" sz="quarter" idx="10"/>
          </p:nvPr>
        </p:nvSpPr>
        <p:spPr/>
        <p:txBody>
          <a:bodyPr/>
          <a:lstStyle/>
          <a:p>
            <a:pPr lvl="0"/>
            <a:fld id="{D433A5D7-04AD-4375-994C-4BB5E7142629}" type="slidenum">
              <a:rPr/>
              <a:t>63</a:t>
            </a:fld>
            <a:endParaRPr lang="fr-FR"/>
          </a:p>
        </p:txBody>
      </p:sp>
      <p:sp>
        <p:nvSpPr>
          <p:cNvPr id="2" name="Titre 1">
            <a:extLst>
              <a:ext uri="{FF2B5EF4-FFF2-40B4-BE49-F238E27FC236}">
                <a16:creationId xmlns:a16="http://schemas.microsoft.com/office/drawing/2014/main" id="{AB02C091-88CC-47A7-9299-1F654452F836}"/>
              </a:ext>
            </a:extLst>
          </p:cNvPr>
          <p:cNvSpPr txBox="1">
            <a:spLocks noGrp="1"/>
          </p:cNvSpPr>
          <p:nvPr>
            <p:ph type="title" idx="4294967295"/>
          </p:nvPr>
        </p:nvSpPr>
        <p:spPr/>
        <p:txBody>
          <a:bodyPr>
            <a:spAutoFit/>
          </a:bodyPr>
          <a:lstStyle/>
          <a:p>
            <a:pPr lvl="0"/>
            <a:r>
              <a:rPr lang="fr-FR" sz="4000"/>
              <a:t>Product Backlog</a:t>
            </a:r>
          </a:p>
        </p:txBody>
      </p:sp>
      <p:sp>
        <p:nvSpPr>
          <p:cNvPr id="3" name="Espace réservé du texte 2">
            <a:extLst>
              <a:ext uri="{FF2B5EF4-FFF2-40B4-BE49-F238E27FC236}">
                <a16:creationId xmlns:a16="http://schemas.microsoft.com/office/drawing/2014/main" id="{1E97F260-1CEB-43AD-A9F9-E89E955711B3}"/>
              </a:ext>
            </a:extLst>
          </p:cNvPr>
          <p:cNvSpPr txBox="1">
            <a:spLocks noGrp="1"/>
          </p:cNvSpPr>
          <p:nvPr>
            <p:ph type="body" idx="4294967295"/>
          </p:nvPr>
        </p:nvSpPr>
        <p:spPr/>
        <p:txBody>
          <a:bodyPr/>
          <a:lstStyle/>
          <a:p>
            <a:pPr lvl="0" algn="l">
              <a:spcAft>
                <a:spcPts val="850"/>
              </a:spcAft>
              <a:buNone/>
            </a:pPr>
            <a:r>
              <a:rPr lang="fr-FR">
                <a:solidFill>
                  <a:srgbClr val="000000"/>
                </a:solidFill>
                <a:latin typeface="Arial" pitchFamily="34"/>
              </a:rPr>
              <a:t>C’est la liste des exigences produit, exprimées si</a:t>
            </a:r>
          </a:p>
          <a:p>
            <a:pPr lvl="0" algn="l">
              <a:spcAft>
                <a:spcPts val="850"/>
              </a:spcAft>
              <a:buNone/>
            </a:pPr>
            <a:r>
              <a:rPr lang="fr-FR">
                <a:solidFill>
                  <a:srgbClr val="000000"/>
                </a:solidFill>
                <a:latin typeface="Arial" pitchFamily="34"/>
              </a:rPr>
              <a:t>possible sous la forme de User Stories :</a:t>
            </a:r>
          </a:p>
          <a:p>
            <a:pPr lvl="0" algn="l">
              <a:spcAft>
                <a:spcPts val="850"/>
              </a:spcAft>
              <a:buNone/>
            </a:pPr>
            <a:r>
              <a:rPr lang="fr-FR" b="1">
                <a:solidFill>
                  <a:srgbClr val="000000"/>
                </a:solidFill>
                <a:latin typeface="Arial" pitchFamily="34"/>
              </a:rPr>
              <a:t>« En tant que &lt;rôle&gt;, je veux pouvoir &lt;besoin&gt;, afin de &lt;bénéfice, plus-value&gt;. »</a:t>
            </a:r>
          </a:p>
          <a:p>
            <a:pPr lvl="0" algn="l">
              <a:spcAft>
                <a:spcPts val="850"/>
              </a:spcAft>
              <a:buNone/>
            </a:pPr>
            <a:br>
              <a:rPr lang="fr-FR">
                <a:solidFill>
                  <a:srgbClr val="000000"/>
                </a:solidFill>
                <a:latin typeface="Arial" pitchFamily="34"/>
              </a:rPr>
            </a:br>
            <a:r>
              <a:rPr lang="fr-FR">
                <a:solidFill>
                  <a:srgbClr val="000000"/>
                </a:solidFill>
                <a:latin typeface="Arial" pitchFamily="34"/>
              </a:rPr>
              <a:t>La complexité est estimée par l’équipe SCRUM, par rapport à un item de référence (complexité 1), et sur une échelle issue de la suite de Fibonacci.</a:t>
            </a:r>
          </a:p>
          <a:p>
            <a:pPr lvl="0" algn="l">
              <a:spcAft>
                <a:spcPts val="850"/>
              </a:spcAft>
              <a:buNone/>
            </a:pPr>
            <a:endParaRPr lang="fr-FR">
              <a:solidFill>
                <a:srgbClr val="000000"/>
              </a:solidFill>
              <a:latin typeface="Arial" pitchFamily="34"/>
            </a:endParaRPr>
          </a:p>
          <a:p>
            <a:pPr lvl="0" algn="l">
              <a:spcAft>
                <a:spcPts val="850"/>
              </a:spcAft>
              <a:buNone/>
            </a:pPr>
            <a:r>
              <a:rPr lang="fr-FR">
                <a:solidFill>
                  <a:srgbClr val="000000"/>
                </a:solidFill>
                <a:latin typeface="Arial" pitchFamily="34"/>
              </a:rPr>
              <a:t>La Business Value et la complexité sont utilisés pour calculer la priorité de chaque item du Product Backlog.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E41C5CD-22CA-451B-8BB9-E78CAB5539F6}"/>
              </a:ext>
            </a:extLst>
          </p:cNvPr>
          <p:cNvSpPr>
            <a:spLocks noGrp="1"/>
          </p:cNvSpPr>
          <p:nvPr>
            <p:ph type="sldNum" sz="quarter" idx="10"/>
          </p:nvPr>
        </p:nvSpPr>
        <p:spPr/>
        <p:txBody>
          <a:bodyPr/>
          <a:lstStyle/>
          <a:p>
            <a:pPr lvl="0"/>
            <a:fld id="{571AD3D0-20D5-44D8-A23A-8B6960B7F3D7}" type="slidenum">
              <a:rPr/>
              <a:t>64</a:t>
            </a:fld>
            <a:endParaRPr lang="fr-FR"/>
          </a:p>
        </p:txBody>
      </p:sp>
      <p:sp>
        <p:nvSpPr>
          <p:cNvPr id="2" name="Titre 1">
            <a:extLst>
              <a:ext uri="{FF2B5EF4-FFF2-40B4-BE49-F238E27FC236}">
                <a16:creationId xmlns:a16="http://schemas.microsoft.com/office/drawing/2014/main" id="{BDEBBC7D-7F46-4FA6-9460-7292B47DD48C}"/>
              </a:ext>
            </a:extLst>
          </p:cNvPr>
          <p:cNvSpPr txBox="1">
            <a:spLocks noGrp="1"/>
          </p:cNvSpPr>
          <p:nvPr>
            <p:ph type="title" idx="4294967295"/>
          </p:nvPr>
        </p:nvSpPr>
        <p:spPr/>
        <p:txBody>
          <a:bodyPr>
            <a:spAutoFit/>
          </a:bodyPr>
          <a:lstStyle/>
          <a:p>
            <a:pPr lvl="0"/>
            <a:r>
              <a:rPr lang="fr-FR"/>
              <a:t>Sprint Backlog</a:t>
            </a:r>
          </a:p>
        </p:txBody>
      </p:sp>
      <p:sp>
        <p:nvSpPr>
          <p:cNvPr id="3" name="Espace réservé du texte 2">
            <a:extLst>
              <a:ext uri="{FF2B5EF4-FFF2-40B4-BE49-F238E27FC236}">
                <a16:creationId xmlns:a16="http://schemas.microsoft.com/office/drawing/2014/main" id="{5CAFE054-6BC0-4995-B57A-AE369637FB1A}"/>
              </a:ext>
            </a:extLst>
          </p:cNvPr>
          <p:cNvSpPr txBox="1">
            <a:spLocks noGrp="1"/>
          </p:cNvSpPr>
          <p:nvPr>
            <p:ph type="body" idx="4294967295"/>
          </p:nvPr>
        </p:nvSpPr>
        <p:spPr/>
        <p:txBody>
          <a:bodyPr/>
          <a:lstStyle/>
          <a:p>
            <a:pPr lvl="0" algn="just">
              <a:spcAft>
                <a:spcPts val="850"/>
              </a:spcAft>
              <a:buNone/>
            </a:pPr>
            <a:r>
              <a:rPr lang="fr-FR">
                <a:latin typeface="Arial" pitchFamily="34"/>
              </a:rPr>
              <a:t>Éléments du product backlog sélectionnés pour le sprint.</a:t>
            </a:r>
          </a:p>
          <a:p>
            <a:pPr lvl="0" algn="just">
              <a:spcAft>
                <a:spcPts val="850"/>
              </a:spcAft>
              <a:buNone/>
            </a:pPr>
            <a:r>
              <a:rPr lang="fr-FR">
                <a:latin typeface="Arial" pitchFamily="34"/>
              </a:rPr>
              <a:t>Chacun s'engage sur du travail qu'il choisit</a:t>
            </a:r>
          </a:p>
          <a:p>
            <a:pPr lvl="0" algn="just">
              <a:spcAft>
                <a:spcPts val="850"/>
              </a:spcAft>
            </a:pPr>
            <a:r>
              <a:rPr lang="fr-FR">
                <a:latin typeface="Arial" pitchFamily="34"/>
              </a:rPr>
              <a:t>Le travail n'est jamais assigné par un autre</a:t>
            </a:r>
          </a:p>
          <a:p>
            <a:pPr lvl="0" algn="just">
              <a:spcAft>
                <a:spcPts val="850"/>
              </a:spcAft>
            </a:pPr>
            <a:r>
              <a:rPr lang="fr-FR">
                <a:latin typeface="Arial" pitchFamily="34"/>
              </a:rPr>
              <a:t>L'estimation du reste à faire est ajustée tous les jours</a:t>
            </a:r>
          </a:p>
          <a:p>
            <a:pPr lvl="0" algn="just">
              <a:spcAft>
                <a:spcPts val="850"/>
              </a:spcAft>
            </a:pPr>
            <a:r>
              <a:rPr lang="fr-FR">
                <a:latin typeface="Arial" pitchFamily="34"/>
              </a:rPr>
              <a:t>N'importe qui peut ajouter, supprimer ou changer le backlog de sprint</a:t>
            </a:r>
          </a:p>
          <a:p>
            <a:pPr lvl="0" algn="just">
              <a:spcAft>
                <a:spcPts val="850"/>
              </a:spcAft>
            </a:pPr>
            <a:r>
              <a:rPr lang="fr-FR">
                <a:latin typeface="Arial" pitchFamily="34"/>
              </a:rPr>
              <a:t>Le travail du sprint émerge progressivement</a:t>
            </a:r>
          </a:p>
          <a:p>
            <a:pPr lvl="0" algn="just">
              <a:spcAft>
                <a:spcPts val="850"/>
              </a:spcAft>
            </a:pPr>
            <a:r>
              <a:rPr lang="fr-FR">
                <a:latin typeface="Arial" pitchFamily="34"/>
              </a:rPr>
              <a:t>Si un travail n'est pas clair, définir une tâche avec plus de temps et la décomposer après.</a:t>
            </a:r>
          </a:p>
          <a:p>
            <a:pPr lvl="0" algn="just">
              <a:spcAft>
                <a:spcPts val="850"/>
              </a:spcAft>
            </a:pPr>
            <a:r>
              <a:rPr lang="fr-FR">
                <a:latin typeface="Arial" pitchFamily="34"/>
              </a:rPr>
              <a:t>MAJ du travail restant quand il devient connu</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2964013-B817-4A99-AF0B-5D017CAB5ED5}"/>
              </a:ext>
            </a:extLst>
          </p:cNvPr>
          <p:cNvSpPr>
            <a:spLocks noGrp="1"/>
          </p:cNvSpPr>
          <p:nvPr>
            <p:ph type="sldNum" sz="quarter" idx="10"/>
          </p:nvPr>
        </p:nvSpPr>
        <p:spPr/>
        <p:txBody>
          <a:bodyPr/>
          <a:lstStyle/>
          <a:p>
            <a:pPr lvl="0"/>
            <a:fld id="{D5F8E809-4340-4412-82FC-855014B20CD7}" type="slidenum">
              <a:rPr/>
              <a:t>65</a:t>
            </a:fld>
            <a:endParaRPr lang="fr-FR"/>
          </a:p>
        </p:txBody>
      </p:sp>
      <p:sp>
        <p:nvSpPr>
          <p:cNvPr id="2" name="Titre 1">
            <a:extLst>
              <a:ext uri="{FF2B5EF4-FFF2-40B4-BE49-F238E27FC236}">
                <a16:creationId xmlns:a16="http://schemas.microsoft.com/office/drawing/2014/main" id="{A0FEF4D5-E409-42DA-9CF2-BE2A8E7105CE}"/>
              </a:ext>
            </a:extLst>
          </p:cNvPr>
          <p:cNvSpPr txBox="1">
            <a:spLocks noGrp="1"/>
          </p:cNvSpPr>
          <p:nvPr>
            <p:ph type="title" idx="4294967295"/>
          </p:nvPr>
        </p:nvSpPr>
        <p:spPr/>
        <p:txBody>
          <a:bodyPr>
            <a:spAutoFit/>
          </a:bodyPr>
          <a:lstStyle/>
          <a:p>
            <a:pPr lvl="0"/>
            <a:r>
              <a:rPr lang="fr-FR"/>
              <a:t>Sprint planning</a:t>
            </a:r>
          </a:p>
        </p:txBody>
      </p:sp>
      <p:sp>
        <p:nvSpPr>
          <p:cNvPr id="3" name="Espace réservé du texte 2">
            <a:extLst>
              <a:ext uri="{FF2B5EF4-FFF2-40B4-BE49-F238E27FC236}">
                <a16:creationId xmlns:a16="http://schemas.microsoft.com/office/drawing/2014/main" id="{EA51176C-8A44-479A-A564-119A51128E4E}"/>
              </a:ext>
            </a:extLst>
          </p:cNvPr>
          <p:cNvSpPr txBox="1">
            <a:spLocks noGrp="1"/>
          </p:cNvSpPr>
          <p:nvPr>
            <p:ph type="body" idx="4294967295"/>
          </p:nvPr>
        </p:nvSpPr>
        <p:spPr/>
        <p:txBody>
          <a:bodyPr>
            <a:spAutoFit/>
          </a:bodyPr>
          <a:lstStyle/>
          <a:p>
            <a:pPr lvl="0" algn="just">
              <a:buNone/>
            </a:pPr>
            <a:r>
              <a:rPr lang="fr-FR">
                <a:latin typeface="Arial" pitchFamily="34"/>
              </a:rPr>
              <a:t>L'équipe choisit, à partir du backlog de produit,</a:t>
            </a:r>
          </a:p>
          <a:p>
            <a:pPr lvl="0" algn="just">
              <a:buNone/>
            </a:pPr>
            <a:r>
              <a:rPr lang="fr-FR">
                <a:latin typeface="Arial" pitchFamily="34"/>
              </a:rPr>
              <a:t>les éléments qu'elle s'engage à finir.</a:t>
            </a:r>
          </a:p>
          <a:p>
            <a:pPr lvl="0" algn="just"/>
            <a:r>
              <a:rPr lang="fr-FR">
                <a:latin typeface="Arial" pitchFamily="34"/>
              </a:rPr>
              <a:t>Le backlog de sprint est créé</a:t>
            </a:r>
          </a:p>
          <a:p>
            <a:pPr lvl="0" algn="just"/>
            <a:r>
              <a:rPr lang="fr-FR">
                <a:latin typeface="Arial" pitchFamily="34"/>
              </a:rPr>
              <a:t>Durée : 8h (pour un sprint d'un mois)</a:t>
            </a:r>
          </a:p>
          <a:p>
            <a:pPr lvl="0" algn="just"/>
            <a:r>
              <a:rPr lang="fr-FR">
                <a:latin typeface="Arial" pitchFamily="34"/>
              </a:rPr>
              <a:t>Les tâches sont identifiées et estimées (1-16 heures)</a:t>
            </a:r>
          </a:p>
          <a:p>
            <a:pPr lvl="0" algn="just"/>
            <a:r>
              <a:rPr lang="fr-FR">
                <a:latin typeface="Arial" pitchFamily="34"/>
              </a:rPr>
              <a:t>Collectivement, pas seulement par le ScrumMaster</a:t>
            </a:r>
          </a:p>
          <a:p>
            <a:pPr lvl="0" algn="just"/>
            <a:r>
              <a:rPr lang="fr-FR">
                <a:latin typeface="Arial" pitchFamily="34"/>
              </a:rPr>
              <a:t>La conception de haut niveau est abordée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844D43F-CE9C-4822-BD17-8A42C8E6A5EE}"/>
              </a:ext>
            </a:extLst>
          </p:cNvPr>
          <p:cNvSpPr>
            <a:spLocks noGrp="1"/>
          </p:cNvSpPr>
          <p:nvPr>
            <p:ph type="sldNum" sz="quarter" idx="10"/>
          </p:nvPr>
        </p:nvSpPr>
        <p:spPr/>
        <p:txBody>
          <a:bodyPr/>
          <a:lstStyle/>
          <a:p>
            <a:pPr lvl="0"/>
            <a:fld id="{60D7E3D8-3A82-4301-949E-F846969BAAC1}" type="slidenum">
              <a:rPr/>
              <a:t>66</a:t>
            </a:fld>
            <a:endParaRPr lang="fr-FR"/>
          </a:p>
        </p:txBody>
      </p:sp>
      <p:sp>
        <p:nvSpPr>
          <p:cNvPr id="2" name="Titre 1">
            <a:extLst>
              <a:ext uri="{FF2B5EF4-FFF2-40B4-BE49-F238E27FC236}">
                <a16:creationId xmlns:a16="http://schemas.microsoft.com/office/drawing/2014/main" id="{6997322D-BC32-4591-9F1A-67ABCF7E1345}"/>
              </a:ext>
            </a:extLst>
          </p:cNvPr>
          <p:cNvSpPr txBox="1">
            <a:spLocks noGrp="1"/>
          </p:cNvSpPr>
          <p:nvPr>
            <p:ph type="title" idx="4294967295"/>
          </p:nvPr>
        </p:nvSpPr>
        <p:spPr/>
        <p:txBody>
          <a:bodyPr>
            <a:spAutoFit/>
          </a:bodyPr>
          <a:lstStyle/>
          <a:p>
            <a:pPr lvl="0"/>
            <a:r>
              <a:rPr lang="fr-FR"/>
              <a:t>Daily Scrum</a:t>
            </a:r>
          </a:p>
        </p:txBody>
      </p:sp>
      <p:sp>
        <p:nvSpPr>
          <p:cNvPr id="3" name="Espace réservé du texte 2">
            <a:extLst>
              <a:ext uri="{FF2B5EF4-FFF2-40B4-BE49-F238E27FC236}">
                <a16:creationId xmlns:a16="http://schemas.microsoft.com/office/drawing/2014/main" id="{6F619527-4E72-4823-A254-4547C8216AF8}"/>
              </a:ext>
            </a:extLst>
          </p:cNvPr>
          <p:cNvSpPr txBox="1">
            <a:spLocks noGrp="1"/>
          </p:cNvSpPr>
          <p:nvPr>
            <p:ph type="body" idx="4294967295"/>
          </p:nvPr>
        </p:nvSpPr>
        <p:spPr>
          <a:xfrm>
            <a:off x="360000" y="1620000"/>
            <a:ext cx="9360000" cy="5281560"/>
          </a:xfrm>
        </p:spPr>
        <p:txBody>
          <a:bodyPr/>
          <a:lstStyle/>
          <a:p>
            <a:pPr lvl="0" algn="just">
              <a:spcAft>
                <a:spcPts val="850"/>
              </a:spcAft>
              <a:buNone/>
            </a:pPr>
            <a:r>
              <a:rPr lang="fr-FR" sz="2400" b="1">
                <a:latin typeface="Arial" pitchFamily="34"/>
              </a:rPr>
              <a:t>Paramètres :</a:t>
            </a:r>
          </a:p>
          <a:p>
            <a:pPr lvl="0" algn="just">
              <a:spcAft>
                <a:spcPts val="850"/>
              </a:spcAft>
            </a:pPr>
            <a:r>
              <a:rPr lang="fr-FR" sz="2400">
                <a:latin typeface="Arial" pitchFamily="34"/>
              </a:rPr>
              <a:t>Tous les jours, 15 minutes, Debout</a:t>
            </a:r>
          </a:p>
          <a:p>
            <a:pPr lvl="0" algn="just">
              <a:spcAft>
                <a:spcPts val="850"/>
              </a:spcAft>
            </a:pPr>
            <a:r>
              <a:rPr lang="fr-FR" sz="2400">
                <a:latin typeface="Arial" pitchFamily="34"/>
              </a:rPr>
              <a:t>Pas fait pour résoudre les problèmes</a:t>
            </a:r>
          </a:p>
          <a:p>
            <a:pPr lvl="0" algn="just">
              <a:spcAft>
                <a:spcPts val="850"/>
              </a:spcAft>
            </a:pPr>
            <a:r>
              <a:rPr lang="fr-FR" sz="2400">
                <a:latin typeface="Arial" pitchFamily="34"/>
              </a:rPr>
              <a:t>Tout le monde est invité</a:t>
            </a:r>
          </a:p>
          <a:p>
            <a:pPr lvl="0" algn="just">
              <a:spcAft>
                <a:spcPts val="850"/>
              </a:spcAft>
            </a:pPr>
            <a:r>
              <a:rPr lang="fr-FR" sz="2400">
                <a:latin typeface="Arial" pitchFamily="34"/>
              </a:rPr>
              <a:t>Seuls les membres de l'équipe de dév. peuvent parler</a:t>
            </a:r>
          </a:p>
          <a:p>
            <a:pPr lvl="0" algn="just">
              <a:spcAft>
                <a:spcPts val="850"/>
              </a:spcAft>
            </a:pPr>
            <a:r>
              <a:rPr lang="fr-FR" sz="2400">
                <a:latin typeface="Arial" pitchFamily="34"/>
              </a:rPr>
              <a:t>Permet d'éviter l'organisation d'autres réunions</a:t>
            </a:r>
          </a:p>
          <a:p>
            <a:pPr lvl="0" algn="just">
              <a:spcAft>
                <a:spcPts val="850"/>
              </a:spcAft>
              <a:buNone/>
            </a:pPr>
            <a:r>
              <a:rPr lang="fr-FR" sz="2400" b="1">
                <a:latin typeface="Arial" pitchFamily="34"/>
              </a:rPr>
              <a:t>Chaque membre répond à 3 questions :</a:t>
            </a:r>
          </a:p>
          <a:p>
            <a:pPr lvl="0" algn="just">
              <a:spcAft>
                <a:spcPts val="850"/>
              </a:spcAft>
            </a:pPr>
            <a:r>
              <a:rPr lang="fr-FR" sz="2400">
                <a:latin typeface="Arial" pitchFamily="34"/>
              </a:rPr>
              <a:t>Qu'as tu fait hier ?</a:t>
            </a:r>
          </a:p>
          <a:p>
            <a:pPr lvl="0" algn="just">
              <a:spcAft>
                <a:spcPts val="850"/>
              </a:spcAft>
            </a:pPr>
            <a:r>
              <a:rPr lang="fr-FR" sz="2400">
                <a:latin typeface="Arial" pitchFamily="34"/>
              </a:rPr>
              <a:t>Que vas-tu faire aujourd'hui ?</a:t>
            </a:r>
          </a:p>
          <a:p>
            <a:pPr lvl="0" algn="just">
              <a:spcAft>
                <a:spcPts val="850"/>
              </a:spcAft>
            </a:pPr>
            <a:r>
              <a:rPr lang="fr-FR" sz="2400">
                <a:latin typeface="Arial" pitchFamily="34"/>
              </a:rPr>
              <a:t>Y a t-il un truc qui cloche ?</a:t>
            </a:r>
          </a:p>
          <a:p>
            <a:pPr lvl="0" algn="just">
              <a:spcAft>
                <a:spcPts val="850"/>
              </a:spcAft>
              <a:buNone/>
            </a:pPr>
            <a:r>
              <a:rPr lang="fr-FR" sz="2400">
                <a:latin typeface="Arial" pitchFamily="34"/>
              </a:rPr>
              <a:t>Il ne s'agit </a:t>
            </a:r>
            <a:r>
              <a:rPr lang="fr-FR" sz="2400">
                <a:latin typeface="Arial" pitchFamily="34"/>
                <a:cs typeface="Miriam" pitchFamily="2"/>
              </a:rPr>
              <a:t>pas </a:t>
            </a:r>
            <a:r>
              <a:rPr lang="fr-FR" sz="2400">
                <a:latin typeface="Arial" pitchFamily="34"/>
              </a:rPr>
              <a:t>de compte-rendus au Scrum Master</a:t>
            </a:r>
          </a:p>
          <a:p>
            <a:pPr lvl="0" algn="just">
              <a:spcAft>
                <a:spcPts val="850"/>
              </a:spcAft>
              <a:buNone/>
            </a:pPr>
            <a:r>
              <a:rPr lang="fr-FR" sz="2400">
                <a:latin typeface="Arial" pitchFamily="34"/>
                <a:cs typeface="Courier New" pitchFamily="49"/>
              </a:rPr>
              <a:t>• </a:t>
            </a:r>
            <a:r>
              <a:rPr lang="fr-FR" sz="2400">
                <a:latin typeface="Arial" pitchFamily="34"/>
              </a:rPr>
              <a:t>Ce sont des engagements devant des pairs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6B77D85-8C57-4A5C-A241-5E3B4BAEE6C4}"/>
              </a:ext>
            </a:extLst>
          </p:cNvPr>
          <p:cNvSpPr>
            <a:spLocks noGrp="1"/>
          </p:cNvSpPr>
          <p:nvPr>
            <p:ph type="sldNum" sz="quarter" idx="10"/>
          </p:nvPr>
        </p:nvSpPr>
        <p:spPr/>
        <p:txBody>
          <a:bodyPr/>
          <a:lstStyle/>
          <a:p>
            <a:pPr lvl="0"/>
            <a:fld id="{45D12EA8-4608-44F5-8F51-983D8044D50F}" type="slidenum">
              <a:rPr/>
              <a:t>67</a:t>
            </a:fld>
            <a:endParaRPr lang="fr-FR"/>
          </a:p>
        </p:txBody>
      </p:sp>
      <p:sp>
        <p:nvSpPr>
          <p:cNvPr id="2" name="Titre 1">
            <a:extLst>
              <a:ext uri="{FF2B5EF4-FFF2-40B4-BE49-F238E27FC236}">
                <a16:creationId xmlns:a16="http://schemas.microsoft.com/office/drawing/2014/main" id="{3640F758-DD0C-479A-A98C-AF886887326E}"/>
              </a:ext>
            </a:extLst>
          </p:cNvPr>
          <p:cNvSpPr txBox="1">
            <a:spLocks noGrp="1"/>
          </p:cNvSpPr>
          <p:nvPr>
            <p:ph type="title" idx="4294967295"/>
          </p:nvPr>
        </p:nvSpPr>
        <p:spPr/>
        <p:txBody>
          <a:bodyPr/>
          <a:lstStyle/>
          <a:p>
            <a:pPr lvl="0"/>
            <a:r>
              <a:rPr lang="fr-FR"/>
              <a:t>Revue de sprint</a:t>
            </a:r>
          </a:p>
        </p:txBody>
      </p:sp>
      <p:sp>
        <p:nvSpPr>
          <p:cNvPr id="3" name="Espace réservé du texte 2">
            <a:extLst>
              <a:ext uri="{FF2B5EF4-FFF2-40B4-BE49-F238E27FC236}">
                <a16:creationId xmlns:a16="http://schemas.microsoft.com/office/drawing/2014/main" id="{989B36CD-7711-4539-9D3A-2CD52D8B7E07}"/>
              </a:ext>
            </a:extLst>
          </p:cNvPr>
          <p:cNvSpPr txBox="1">
            <a:spLocks noGrp="1"/>
          </p:cNvSpPr>
          <p:nvPr>
            <p:ph type="body" idx="4294967295"/>
          </p:nvPr>
        </p:nvSpPr>
        <p:spPr/>
        <p:txBody>
          <a:bodyPr/>
          <a:lstStyle/>
          <a:p>
            <a:pPr lvl="0" algn="just">
              <a:buNone/>
            </a:pPr>
            <a:r>
              <a:rPr lang="fr-FR">
                <a:latin typeface="Arial" pitchFamily="34"/>
              </a:rPr>
              <a:t>L'équipe présente ce qu'elle a fait pendant le sprint</a:t>
            </a:r>
          </a:p>
          <a:p>
            <a:pPr lvl="0" algn="just"/>
            <a:r>
              <a:rPr lang="fr-FR">
                <a:latin typeface="Arial" pitchFamily="34"/>
              </a:rPr>
              <a:t>Se fait avec une démo des nouvelles fonctionnalités ou de l'architecture</a:t>
            </a:r>
          </a:p>
          <a:p>
            <a:pPr lvl="0" algn="just"/>
            <a:r>
              <a:rPr lang="fr-FR">
                <a:latin typeface="Arial" pitchFamily="34"/>
              </a:rPr>
              <a:t>Informel</a:t>
            </a:r>
          </a:p>
          <a:p>
            <a:pPr lvl="0" algn="l"/>
            <a:r>
              <a:rPr lang="fr-FR">
                <a:latin typeface="Arial" pitchFamily="34"/>
              </a:rPr>
              <a:t>Préparation &lt; 2h, Durée : 4h/sprint 1mois </a:t>
            </a:r>
            <a:br>
              <a:rPr lang="fr-FR">
                <a:latin typeface="Arial" pitchFamily="34"/>
              </a:rPr>
            </a:br>
            <a:r>
              <a:rPr lang="fr-FR">
                <a:solidFill>
                  <a:srgbClr val="000000"/>
                </a:solidFill>
                <a:latin typeface="Arial" pitchFamily="34"/>
              </a:rPr>
              <a:t>(~5% de la durée du sprint)</a:t>
            </a:r>
          </a:p>
          <a:p>
            <a:pPr lvl="0" algn="just"/>
            <a:r>
              <a:rPr lang="fr-FR">
                <a:latin typeface="Arial" pitchFamily="34"/>
              </a:rPr>
              <a:t>Pas de slides</a:t>
            </a:r>
          </a:p>
          <a:p>
            <a:pPr lvl="0" algn="just"/>
            <a:r>
              <a:rPr lang="fr-FR">
                <a:latin typeface="Arial" pitchFamily="34"/>
              </a:rPr>
              <a:t>Toute l'équipe participe</a:t>
            </a:r>
          </a:p>
          <a:p>
            <a:pPr lvl="0" algn="just"/>
            <a:r>
              <a:rPr lang="fr-FR">
                <a:latin typeface="Arial" pitchFamily="34"/>
              </a:rPr>
              <a:t>On invite du monde (utilisateurs finaux)</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3D4D70D-9882-4DC6-A620-2BFAF3EC24F7}"/>
              </a:ext>
            </a:extLst>
          </p:cNvPr>
          <p:cNvSpPr>
            <a:spLocks noGrp="1"/>
          </p:cNvSpPr>
          <p:nvPr>
            <p:ph type="sldNum" sz="quarter" idx="10"/>
          </p:nvPr>
        </p:nvSpPr>
        <p:spPr/>
        <p:txBody>
          <a:bodyPr/>
          <a:lstStyle/>
          <a:p>
            <a:pPr lvl="0"/>
            <a:fld id="{620C59D8-923F-40A4-873E-13456F1D83F9}" type="slidenum">
              <a:rPr/>
              <a:t>68</a:t>
            </a:fld>
            <a:endParaRPr lang="fr-FR"/>
          </a:p>
        </p:txBody>
      </p:sp>
      <p:sp>
        <p:nvSpPr>
          <p:cNvPr id="2" name="Titre 1">
            <a:extLst>
              <a:ext uri="{FF2B5EF4-FFF2-40B4-BE49-F238E27FC236}">
                <a16:creationId xmlns:a16="http://schemas.microsoft.com/office/drawing/2014/main" id="{4EF550A5-3945-4BF7-9201-D2F6382FB6A5}"/>
              </a:ext>
            </a:extLst>
          </p:cNvPr>
          <p:cNvSpPr txBox="1">
            <a:spLocks noGrp="1"/>
          </p:cNvSpPr>
          <p:nvPr>
            <p:ph type="title" idx="4294967295"/>
          </p:nvPr>
        </p:nvSpPr>
        <p:spPr/>
        <p:txBody>
          <a:bodyPr>
            <a:spAutoFit/>
          </a:bodyPr>
          <a:lstStyle/>
          <a:p>
            <a:pPr lvl="0"/>
            <a:r>
              <a:rPr lang="fr-FR"/>
              <a:t>Rétrospective de sprint</a:t>
            </a:r>
          </a:p>
        </p:txBody>
      </p:sp>
      <p:sp>
        <p:nvSpPr>
          <p:cNvPr id="3" name="Espace réservé du texte 2">
            <a:extLst>
              <a:ext uri="{FF2B5EF4-FFF2-40B4-BE49-F238E27FC236}">
                <a16:creationId xmlns:a16="http://schemas.microsoft.com/office/drawing/2014/main" id="{A6B57211-0A3F-4F3F-BC8E-AEBAC078D7B7}"/>
              </a:ext>
            </a:extLst>
          </p:cNvPr>
          <p:cNvSpPr txBox="1">
            <a:spLocks noGrp="1"/>
          </p:cNvSpPr>
          <p:nvPr>
            <p:ph type="body" idx="4294967295"/>
          </p:nvPr>
        </p:nvSpPr>
        <p:spPr/>
        <p:txBody>
          <a:bodyPr/>
          <a:lstStyle/>
          <a:p>
            <a:pPr lvl="0" algn="just">
              <a:buNone/>
            </a:pPr>
            <a:r>
              <a:rPr lang="fr-FR">
                <a:latin typeface="Arial" pitchFamily="34"/>
              </a:rPr>
              <a:t>Réfléchir régulièrement à ce qui marche et ce qui ne marche pas</a:t>
            </a:r>
          </a:p>
          <a:p>
            <a:pPr lvl="0" algn="just"/>
            <a:r>
              <a:rPr lang="fr-FR">
                <a:latin typeface="Arial" pitchFamily="34"/>
              </a:rPr>
              <a:t>Durée 3h pour un sprint d’un mois</a:t>
            </a:r>
          </a:p>
          <a:p>
            <a:pPr lvl="0" algn="just"/>
            <a:r>
              <a:rPr lang="fr-FR">
                <a:latin typeface="Arial" pitchFamily="34"/>
              </a:rPr>
              <a:t>Fait à la fin de chaque sprint</a:t>
            </a:r>
          </a:p>
          <a:p>
            <a:pPr lvl="0" algn="just"/>
            <a:r>
              <a:rPr lang="fr-FR">
                <a:latin typeface="Arial" pitchFamily="34"/>
              </a:rPr>
              <a:t>Toute l'équipe participe :</a:t>
            </a:r>
          </a:p>
          <a:p>
            <a:pPr lvl="0" algn="just"/>
            <a:r>
              <a:rPr lang="fr-FR">
                <a:latin typeface="Arial" pitchFamily="34"/>
              </a:rPr>
              <a:t>- Scrum Master</a:t>
            </a:r>
          </a:p>
          <a:p>
            <a:pPr lvl="0" algn="just"/>
            <a:r>
              <a:rPr lang="fr-FR">
                <a:latin typeface="Arial" pitchFamily="34"/>
              </a:rPr>
              <a:t>- Product Owner</a:t>
            </a:r>
          </a:p>
          <a:p>
            <a:pPr lvl="0" algn="just"/>
            <a:r>
              <a:rPr lang="fr-FR">
                <a:latin typeface="Arial" pitchFamily="34"/>
              </a:rPr>
              <a:t>- Équipe de développement</a:t>
            </a:r>
          </a:p>
          <a:p>
            <a:pPr lvl="0" algn="just"/>
            <a:r>
              <a:rPr lang="fr-FR">
                <a:latin typeface="Arial" pitchFamily="34"/>
              </a:rPr>
              <a:t>Éventuellement clients et autres intervenants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0D42377-0271-4BE9-8538-E6BD730411DC}"/>
              </a:ext>
            </a:extLst>
          </p:cNvPr>
          <p:cNvSpPr>
            <a:spLocks noGrp="1"/>
          </p:cNvSpPr>
          <p:nvPr>
            <p:ph type="sldNum" sz="quarter" idx="10"/>
          </p:nvPr>
        </p:nvSpPr>
        <p:spPr/>
        <p:txBody>
          <a:bodyPr/>
          <a:lstStyle/>
          <a:p>
            <a:pPr lvl="0"/>
            <a:fld id="{BE411D09-043A-49C2-9E0C-0DF642DAC7E3}" type="slidenum">
              <a:rPr/>
              <a:t>69</a:t>
            </a:fld>
            <a:endParaRPr lang="fr-FR"/>
          </a:p>
        </p:txBody>
      </p:sp>
      <p:sp>
        <p:nvSpPr>
          <p:cNvPr id="2" name="Titre 1">
            <a:extLst>
              <a:ext uri="{FF2B5EF4-FFF2-40B4-BE49-F238E27FC236}">
                <a16:creationId xmlns:a16="http://schemas.microsoft.com/office/drawing/2014/main" id="{57185BF3-B2CD-4F68-8608-F88E71647B4E}"/>
              </a:ext>
            </a:extLst>
          </p:cNvPr>
          <p:cNvSpPr txBox="1">
            <a:spLocks noGrp="1"/>
          </p:cNvSpPr>
          <p:nvPr>
            <p:ph type="title" idx="4294967295"/>
          </p:nvPr>
        </p:nvSpPr>
        <p:spPr/>
        <p:txBody>
          <a:bodyPr>
            <a:spAutoFit/>
          </a:bodyPr>
          <a:lstStyle/>
          <a:p>
            <a:pPr lvl="0"/>
            <a:r>
              <a:rPr lang="fr-FR"/>
              <a:t>Scrum of Scrums</a:t>
            </a:r>
          </a:p>
        </p:txBody>
      </p:sp>
      <p:sp>
        <p:nvSpPr>
          <p:cNvPr id="3" name="Espace réservé du texte 2">
            <a:extLst>
              <a:ext uri="{FF2B5EF4-FFF2-40B4-BE49-F238E27FC236}">
                <a16:creationId xmlns:a16="http://schemas.microsoft.com/office/drawing/2014/main" id="{E9B66CF1-D4FC-41F8-B6C3-7E5D5F32D6A7}"/>
              </a:ext>
            </a:extLst>
          </p:cNvPr>
          <p:cNvSpPr txBox="1">
            <a:spLocks noGrp="1"/>
          </p:cNvSpPr>
          <p:nvPr>
            <p:ph type="body" idx="4294967295"/>
          </p:nvPr>
        </p:nvSpPr>
        <p:spPr/>
        <p:txBody>
          <a:bodyPr/>
          <a:lstStyle/>
          <a:p>
            <a:pPr lvl="0" algn="just"/>
            <a:r>
              <a:rPr lang="fr-FR">
                <a:latin typeface="Arial" pitchFamily="34"/>
              </a:rPr>
              <a:t>Plusieurs équipes Scrum qui partagent le </a:t>
            </a:r>
            <a:r>
              <a:rPr lang="fr-FR" b="1">
                <a:latin typeface="Arial" pitchFamily="34"/>
              </a:rPr>
              <a:t>même Product Backlog</a:t>
            </a:r>
            <a:r>
              <a:rPr lang="fr-FR">
                <a:latin typeface="Arial" pitchFamily="34"/>
              </a:rPr>
              <a:t>.</a:t>
            </a:r>
          </a:p>
          <a:p>
            <a:pPr lvl="0" algn="just"/>
            <a:r>
              <a:rPr lang="fr-FR">
                <a:latin typeface="Arial" pitchFamily="34"/>
              </a:rPr>
              <a:t>Facteurs dans la scalabilité :</a:t>
            </a:r>
          </a:p>
          <a:p>
            <a:pPr lvl="0" algn="just"/>
            <a:r>
              <a:rPr lang="fr-FR">
                <a:latin typeface="Arial" pitchFamily="34"/>
                <a:cs typeface="Courier New" pitchFamily="49"/>
              </a:rPr>
              <a:t>- </a:t>
            </a:r>
            <a:r>
              <a:rPr lang="fr-FR">
                <a:latin typeface="Arial" pitchFamily="34"/>
              </a:rPr>
              <a:t>Type d'application</a:t>
            </a:r>
          </a:p>
          <a:p>
            <a:pPr lvl="0" algn="just"/>
            <a:r>
              <a:rPr lang="fr-FR">
                <a:latin typeface="Arial" pitchFamily="34"/>
                <a:cs typeface="Courier New" pitchFamily="49"/>
              </a:rPr>
              <a:t>- </a:t>
            </a:r>
            <a:r>
              <a:rPr lang="fr-FR">
                <a:latin typeface="Arial" pitchFamily="34"/>
              </a:rPr>
              <a:t>Taille de l'équipe</a:t>
            </a:r>
          </a:p>
          <a:p>
            <a:pPr lvl="0" algn="just"/>
            <a:r>
              <a:rPr lang="fr-FR">
                <a:latin typeface="Arial" pitchFamily="34"/>
                <a:cs typeface="Courier New" pitchFamily="49"/>
              </a:rPr>
              <a:t>- </a:t>
            </a:r>
            <a:r>
              <a:rPr lang="fr-FR">
                <a:latin typeface="Arial" pitchFamily="34"/>
              </a:rPr>
              <a:t>Répartition géographique des équipes</a:t>
            </a:r>
          </a:p>
          <a:p>
            <a:pPr lvl="0" algn="just"/>
            <a:r>
              <a:rPr lang="fr-FR">
                <a:latin typeface="Arial" pitchFamily="34"/>
                <a:cs typeface="Courier New" pitchFamily="49"/>
              </a:rPr>
              <a:t>- </a:t>
            </a:r>
            <a:r>
              <a:rPr lang="fr-FR">
                <a:latin typeface="Arial" pitchFamily="34"/>
              </a:rPr>
              <a:t>Durée du projet</a:t>
            </a:r>
          </a:p>
          <a:p>
            <a:pPr lvl="0" algn="just"/>
            <a:r>
              <a:rPr lang="fr-FR">
                <a:latin typeface="Arial" pitchFamily="34"/>
              </a:rPr>
              <a:t>Scrum a été utilisé pour de nombreux projets de plus de 500 personnes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1A2560E2-270C-466F-A27D-2AC8CE7DA938}"/>
              </a:ext>
            </a:extLst>
          </p:cNvPr>
          <p:cNvSpPr>
            <a:spLocks noGrp="1"/>
          </p:cNvSpPr>
          <p:nvPr>
            <p:ph type="sldNum" sz="quarter" idx="10"/>
          </p:nvPr>
        </p:nvSpPr>
        <p:spPr/>
        <p:txBody>
          <a:bodyPr/>
          <a:lstStyle/>
          <a:p>
            <a:pPr lvl="0"/>
            <a:fld id="{3B5D6D76-FF9D-42D3-9A05-F3054F0DF42C}" type="slidenum">
              <a:rPr/>
              <a:t>7</a:t>
            </a:fld>
            <a:endParaRPr lang="fr-FR"/>
          </a:p>
        </p:txBody>
      </p:sp>
      <p:sp>
        <p:nvSpPr>
          <p:cNvPr id="2" name="Titre 1">
            <a:extLst>
              <a:ext uri="{FF2B5EF4-FFF2-40B4-BE49-F238E27FC236}">
                <a16:creationId xmlns:a16="http://schemas.microsoft.com/office/drawing/2014/main" id="{172BFA70-A0A2-4CBA-B8CA-52F5D14AA3D7}"/>
              </a:ext>
            </a:extLst>
          </p:cNvPr>
          <p:cNvSpPr txBox="1">
            <a:spLocks noGrp="1"/>
          </p:cNvSpPr>
          <p:nvPr>
            <p:ph type="title" idx="4294967295"/>
          </p:nvPr>
        </p:nvSpPr>
        <p:spPr/>
        <p:txBody>
          <a:bodyPr>
            <a:spAutoFit/>
          </a:bodyPr>
          <a:lstStyle/>
          <a:p>
            <a:pPr lvl="0"/>
            <a:r>
              <a:rPr lang="fr-FR"/>
              <a:t>Pourquoi l’agilité ?</a:t>
            </a:r>
          </a:p>
        </p:txBody>
      </p:sp>
      <p:sp>
        <p:nvSpPr>
          <p:cNvPr id="3" name="Espace réservé du texte 2">
            <a:extLst>
              <a:ext uri="{FF2B5EF4-FFF2-40B4-BE49-F238E27FC236}">
                <a16:creationId xmlns:a16="http://schemas.microsoft.com/office/drawing/2014/main" id="{A5F7EC4E-2ED5-428B-83B5-F0DDEC0F9168}"/>
              </a:ext>
            </a:extLst>
          </p:cNvPr>
          <p:cNvSpPr txBox="1">
            <a:spLocks noGrp="1"/>
          </p:cNvSpPr>
          <p:nvPr>
            <p:ph type="body" idx="4294967295"/>
          </p:nvPr>
        </p:nvSpPr>
        <p:spPr/>
        <p:txBody>
          <a:bodyPr>
            <a:spAutoFit/>
          </a:bodyPr>
          <a:lstStyle/>
          <a:p>
            <a:pPr lvl="0"/>
            <a:r>
              <a:rPr lang="fr-FR" dirty="0">
                <a:latin typeface="Arial" pitchFamily="34"/>
              </a:rPr>
              <a:t>Réduire le temps de mise sur le marché</a:t>
            </a:r>
            <a:br>
              <a:rPr lang="fr-FR" dirty="0">
                <a:latin typeface="Arial" pitchFamily="34"/>
              </a:rPr>
            </a:br>
            <a:r>
              <a:rPr lang="fr-FR" dirty="0">
                <a:latin typeface="Arial" pitchFamily="34"/>
              </a:rPr>
              <a:t>(Time to </a:t>
            </a:r>
            <a:r>
              <a:rPr lang="fr-FR" dirty="0" err="1">
                <a:latin typeface="Arial" pitchFamily="34"/>
              </a:rPr>
              <a:t>market</a:t>
            </a:r>
            <a:r>
              <a:rPr lang="fr-FR" dirty="0">
                <a:latin typeface="Arial" pitchFamily="34"/>
              </a:rPr>
              <a:t>)</a:t>
            </a:r>
          </a:p>
          <a:p>
            <a:pPr lvl="0"/>
            <a:r>
              <a:rPr lang="fr-FR" dirty="0">
                <a:latin typeface="Arial" pitchFamily="34"/>
              </a:rPr>
              <a:t>Améliorer la qualité du produit</a:t>
            </a:r>
          </a:p>
          <a:p>
            <a:pPr lvl="0"/>
            <a:r>
              <a:rPr lang="fr-FR" dirty="0">
                <a:latin typeface="Arial" pitchFamily="34"/>
              </a:rPr>
              <a:t>Réduire les activités sans réelle valeur ajoutée</a:t>
            </a:r>
          </a:p>
          <a:p>
            <a:pPr lvl="0"/>
            <a:r>
              <a:rPr lang="fr-FR" dirty="0">
                <a:latin typeface="Arial" pitchFamily="34"/>
              </a:rPr>
              <a:t>Travailler sur des éléments de plus grande valeur</a:t>
            </a:r>
          </a:p>
          <a:p>
            <a:pPr lvl="0"/>
            <a:r>
              <a:rPr lang="fr-FR" dirty="0">
                <a:latin typeface="Arial" pitchFamily="34"/>
              </a:rPr>
              <a:t>Avoir une meilleure prévisibilité</a:t>
            </a:r>
          </a:p>
          <a:p>
            <a:pPr lvl="0"/>
            <a:r>
              <a:rPr lang="fr-FR" dirty="0">
                <a:latin typeface="Arial" pitchFamily="34"/>
              </a:rPr>
              <a:t>Améliorer le contexte de travail </a:t>
            </a:r>
            <a:br>
              <a:rPr lang="fr-FR" dirty="0">
                <a:latin typeface="Arial" pitchFamily="34"/>
              </a:rPr>
            </a:br>
            <a:r>
              <a:rPr lang="fr-FR" dirty="0">
                <a:latin typeface="Arial" pitchFamily="34"/>
              </a:rPr>
              <a:t>(meilleure collaboration / communication)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0FA4CBD-C745-4912-BDB8-BEAB67801BAE}"/>
              </a:ext>
            </a:extLst>
          </p:cNvPr>
          <p:cNvSpPr>
            <a:spLocks noGrp="1"/>
          </p:cNvSpPr>
          <p:nvPr>
            <p:ph type="sldNum" sz="quarter" idx="10"/>
          </p:nvPr>
        </p:nvSpPr>
        <p:spPr/>
        <p:txBody>
          <a:bodyPr/>
          <a:lstStyle/>
          <a:p>
            <a:pPr lvl="0"/>
            <a:fld id="{830117A5-3432-4D12-990C-3FB1EF109412}" type="slidenum">
              <a:rPr/>
              <a:t>70</a:t>
            </a:fld>
            <a:endParaRPr lang="fr-FR"/>
          </a:p>
        </p:txBody>
      </p:sp>
      <p:sp>
        <p:nvSpPr>
          <p:cNvPr id="2" name="Titre 1">
            <a:extLst>
              <a:ext uri="{FF2B5EF4-FFF2-40B4-BE49-F238E27FC236}">
                <a16:creationId xmlns:a16="http://schemas.microsoft.com/office/drawing/2014/main" id="{F85797D8-60EB-440F-90AF-9E8CA0D646D3}"/>
              </a:ext>
            </a:extLst>
          </p:cNvPr>
          <p:cNvSpPr txBox="1">
            <a:spLocks noGrp="1"/>
          </p:cNvSpPr>
          <p:nvPr>
            <p:ph type="title" idx="4294967295"/>
          </p:nvPr>
        </p:nvSpPr>
        <p:spPr/>
        <p:txBody>
          <a:bodyPr>
            <a:spAutoFit/>
          </a:bodyPr>
          <a:lstStyle/>
          <a:p>
            <a:pPr lvl="0"/>
            <a:r>
              <a:rPr lang="fr-FR"/>
              <a:t>Faiblesses de la méthode</a:t>
            </a:r>
          </a:p>
        </p:txBody>
      </p:sp>
      <p:sp>
        <p:nvSpPr>
          <p:cNvPr id="3" name="Espace réservé du texte 2">
            <a:extLst>
              <a:ext uri="{FF2B5EF4-FFF2-40B4-BE49-F238E27FC236}">
                <a16:creationId xmlns:a16="http://schemas.microsoft.com/office/drawing/2014/main" id="{F61BF671-B720-4853-869B-4BB88189A64D}"/>
              </a:ext>
            </a:extLst>
          </p:cNvPr>
          <p:cNvSpPr txBox="1">
            <a:spLocks noGrp="1"/>
          </p:cNvSpPr>
          <p:nvPr>
            <p:ph type="body" idx="4294967295"/>
          </p:nvPr>
        </p:nvSpPr>
        <p:spPr>
          <a:xfrm>
            <a:off x="503999" y="1620000"/>
            <a:ext cx="9071640" cy="5310000"/>
          </a:xfrm>
        </p:spPr>
        <p:txBody>
          <a:bodyPr/>
          <a:lstStyle/>
          <a:p>
            <a:pPr lvl="0"/>
            <a:r>
              <a:rPr lang="fr-FR"/>
              <a:t>Scrum </a:t>
            </a:r>
            <a:r>
              <a:rPr lang="fr-FR" u="sng"/>
              <a:t>ne donne aucune indication sur les aspects techniques de réalisation.</a:t>
            </a:r>
          </a:p>
          <a:p>
            <a:pPr lvl="0"/>
            <a:r>
              <a:rPr lang="fr-FR"/>
              <a:t>Il faut toujours associer à des pratiques de conduite de projet agile, une ingénierie logicielle adaptée. Raison pour laquelle, Scrum peut servir de base dans une organisation agile, mais doit être associée à des méthodes dédiées aux aspects techniques.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AB79A15-EF8D-468B-A5CC-42630C6E5543}"/>
              </a:ext>
            </a:extLst>
          </p:cNvPr>
          <p:cNvSpPr>
            <a:spLocks noGrp="1"/>
          </p:cNvSpPr>
          <p:nvPr>
            <p:ph type="sldNum" sz="quarter" idx="10"/>
          </p:nvPr>
        </p:nvSpPr>
        <p:spPr/>
        <p:txBody>
          <a:bodyPr/>
          <a:lstStyle/>
          <a:p>
            <a:pPr lvl="0"/>
            <a:fld id="{4BC42DA6-12B4-4F00-8231-048028D57C3A}" type="slidenum">
              <a:rPr/>
              <a:t>71</a:t>
            </a:fld>
            <a:endParaRPr lang="fr-FR"/>
          </a:p>
        </p:txBody>
      </p:sp>
      <p:sp>
        <p:nvSpPr>
          <p:cNvPr id="2" name="Titre 1">
            <a:extLst>
              <a:ext uri="{FF2B5EF4-FFF2-40B4-BE49-F238E27FC236}">
                <a16:creationId xmlns:a16="http://schemas.microsoft.com/office/drawing/2014/main" id="{9739F92F-D34A-4FBD-BB18-9B2AC3AED222}"/>
              </a:ext>
            </a:extLst>
          </p:cNvPr>
          <p:cNvSpPr txBox="1">
            <a:spLocks noGrp="1"/>
          </p:cNvSpPr>
          <p:nvPr>
            <p:ph type="title" idx="4294967295"/>
          </p:nvPr>
        </p:nvSpPr>
        <p:spPr/>
        <p:txBody>
          <a:bodyPr>
            <a:spAutoFit/>
          </a:bodyPr>
          <a:lstStyle/>
          <a:p>
            <a:pPr lvl="0"/>
            <a:r>
              <a:rPr lang="fr-FR"/>
              <a:t>Conclusion</a:t>
            </a:r>
          </a:p>
        </p:txBody>
      </p:sp>
      <p:sp>
        <p:nvSpPr>
          <p:cNvPr id="3" name="Espace réservé du texte 2">
            <a:extLst>
              <a:ext uri="{FF2B5EF4-FFF2-40B4-BE49-F238E27FC236}">
                <a16:creationId xmlns:a16="http://schemas.microsoft.com/office/drawing/2014/main" id="{56F8F174-E56B-4A13-990B-CB0BF5F4CF1E}"/>
              </a:ext>
            </a:extLst>
          </p:cNvPr>
          <p:cNvSpPr txBox="1">
            <a:spLocks noGrp="1"/>
          </p:cNvSpPr>
          <p:nvPr>
            <p:ph type="body" idx="4294967295"/>
          </p:nvPr>
        </p:nvSpPr>
        <p:spPr/>
        <p:txBody>
          <a:bodyPr>
            <a:spAutoFit/>
          </a:bodyPr>
          <a:lstStyle/>
          <a:p>
            <a:pPr lvl="0" algn="l"/>
            <a:r>
              <a:rPr lang="fr-FR">
                <a:solidFill>
                  <a:srgbClr val="000000"/>
                </a:solidFill>
                <a:latin typeface="Arial" pitchFamily="34"/>
              </a:rPr>
              <a:t>Méthode de gestion de projet – développement logiciel</a:t>
            </a:r>
          </a:p>
          <a:p>
            <a:pPr lvl="0" algn="l"/>
            <a:r>
              <a:rPr lang="fr-FR">
                <a:solidFill>
                  <a:srgbClr val="000000"/>
                </a:solidFill>
                <a:latin typeface="Arial" pitchFamily="34"/>
              </a:rPr>
              <a:t>A compléter avec des techniques </a:t>
            </a:r>
            <a:r>
              <a:rPr lang="fr-FR">
                <a:latin typeface="Arial" pitchFamily="34"/>
              </a:rPr>
              <a:t>d’ingénierie logicielle</a:t>
            </a:r>
          </a:p>
          <a:p>
            <a:pPr lvl="0" algn="l"/>
            <a:r>
              <a:rPr lang="fr-FR">
                <a:solidFill>
                  <a:srgbClr val="000000"/>
                </a:solidFill>
                <a:latin typeface="Arial" pitchFamily="34"/>
              </a:rPr>
              <a:t>Rien de totalement nouveau</a:t>
            </a:r>
          </a:p>
          <a:p>
            <a:pPr lvl="0" algn="l"/>
            <a:r>
              <a:rPr lang="fr-FR">
                <a:solidFill>
                  <a:srgbClr val="000000"/>
                </a:solidFill>
                <a:latin typeface="Arial" pitchFamily="34"/>
              </a:rPr>
              <a:t>Méthode à la mode. Conditions propices </a:t>
            </a:r>
            <a:r>
              <a:rPr lang="fr-FR">
                <a:latin typeface="Arial" pitchFamily="34"/>
              </a:rPr>
              <a:t>nécessaires</a:t>
            </a:r>
          </a:p>
          <a:p>
            <a:pPr lvl="0" algn="l"/>
            <a:r>
              <a:rPr lang="fr-FR">
                <a:solidFill>
                  <a:srgbClr val="000000"/>
                </a:solidFill>
                <a:latin typeface="Arial" pitchFamily="34"/>
              </a:rPr>
              <a:t>Expérimentations prometteuses</a:t>
            </a:r>
          </a:p>
          <a:p>
            <a:pPr lvl="0" algn="l"/>
            <a:r>
              <a:rPr lang="fr-FR">
                <a:solidFill>
                  <a:srgbClr val="000000"/>
                </a:solidFill>
                <a:latin typeface="Arial" pitchFamily="34"/>
              </a:rPr>
              <a:t>Principal bénéfice : des équipes motivées</a:t>
            </a:r>
            <a:br>
              <a:rPr lang="fr-FR">
                <a:solidFill>
                  <a:srgbClr val="000000"/>
                </a:solidFill>
                <a:latin typeface="Arial" pitchFamily="34"/>
              </a:rPr>
            </a:br>
            <a:endParaRPr lang="fr-FR">
              <a:solidFill>
                <a:srgbClr val="000000"/>
              </a:solidFill>
              <a:latin typeface="Arial" pitchFamily="34"/>
            </a:endParaRPr>
          </a:p>
          <a:p>
            <a:pPr lvl="0" algn="l"/>
            <a:r>
              <a:rPr lang="fr-FR">
                <a:solidFill>
                  <a:srgbClr val="000000"/>
                </a:solidFill>
                <a:latin typeface="Arial" pitchFamily="34"/>
              </a:rPr>
              <a:t>TP : Lecture du Scrum Guide et passage du Open Assessment (scrum.org)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1FEBDF45-12D0-48F2-A978-8CD0570065A6}"/>
              </a:ext>
            </a:extLst>
          </p:cNvPr>
          <p:cNvSpPr>
            <a:spLocks noGrp="1"/>
          </p:cNvSpPr>
          <p:nvPr>
            <p:ph type="sldNum" sz="quarter" idx="10"/>
          </p:nvPr>
        </p:nvSpPr>
        <p:spPr/>
        <p:txBody>
          <a:bodyPr/>
          <a:lstStyle/>
          <a:p>
            <a:pPr lvl="0"/>
            <a:fld id="{6F943F79-F786-45B5-9FCB-C46C11792DC3}" type="slidenum">
              <a:t>72</a:t>
            </a:fld>
            <a:endParaRPr lang="fr-FR"/>
          </a:p>
        </p:txBody>
      </p:sp>
      <p:sp>
        <p:nvSpPr>
          <p:cNvPr id="2" name="Rectangle 1">
            <a:extLst>
              <a:ext uri="{FF2B5EF4-FFF2-40B4-BE49-F238E27FC236}">
                <a16:creationId xmlns:a16="http://schemas.microsoft.com/office/drawing/2014/main" id="{171D2834-CE7D-45C5-A0EF-3C7E55968CE6}"/>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Rectangle 2">
            <a:extLst>
              <a:ext uri="{FF2B5EF4-FFF2-40B4-BE49-F238E27FC236}">
                <a16:creationId xmlns:a16="http://schemas.microsoft.com/office/drawing/2014/main" id="{C173A27B-38C6-44EC-BA32-40FEB7C09BD1}"/>
              </a:ext>
            </a:extLst>
          </p:cNvPr>
          <p:cNvSpPr/>
          <p:nvPr/>
        </p:nvSpPr>
        <p:spPr>
          <a:xfrm>
            <a:off x="144000" y="32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Liberation Sans" pitchFamily="34"/>
                <a:ea typeface="Trebuchet MS" pitchFamily="34"/>
                <a:cs typeface="Times New Roman" pitchFamily="18"/>
              </a:rPr>
              <a:t>Formation, Conseil, Ingénierie</a:t>
            </a:r>
          </a:p>
        </p:txBody>
      </p:sp>
      <p:sp>
        <p:nvSpPr>
          <p:cNvPr id="4" name="ZoneTexte 3">
            <a:extLst>
              <a:ext uri="{FF2B5EF4-FFF2-40B4-BE49-F238E27FC236}">
                <a16:creationId xmlns:a16="http://schemas.microsoft.com/office/drawing/2014/main" id="{0FDC4A54-33F5-4A0A-8A88-C8ADC27B4DFF}"/>
              </a:ext>
            </a:extLst>
          </p:cNvPr>
          <p:cNvSpPr txBox="1"/>
          <p:nvPr/>
        </p:nvSpPr>
        <p:spPr>
          <a:xfrm>
            <a:off x="864000" y="1604520"/>
            <a:ext cx="8100000" cy="3813120"/>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2400" b="1" i="0" u="none" strike="noStrike" kern="1200" spc="0" baseline="0">
                <a:ln>
                  <a:noFill/>
                </a:ln>
                <a:solidFill>
                  <a:srgbClr val="F20000"/>
                </a:solidFill>
                <a:latin typeface="Liberation Sans" pitchFamily="34"/>
                <a:ea typeface="Times New Roman" pitchFamily="18"/>
                <a:cs typeface="Arial" pitchFamily="34"/>
              </a:rPr>
              <a:t>Plus d'informations sur </a:t>
            </a:r>
            <a:r>
              <a:rPr lang="fr-FR" sz="2400" b="1" i="0" u="sng" strike="noStrike" kern="1200" spc="0" baseline="0">
                <a:ln>
                  <a:noFill/>
                </a:ln>
                <a:solidFill>
                  <a:srgbClr val="F20000"/>
                </a:solidFill>
                <a:uFillTx/>
                <a:latin typeface="Liberation Sans" pitchFamily="34"/>
                <a:ea typeface="Times New Roman" pitchFamily="18"/>
                <a:cs typeface="Arial" pitchFamily="34"/>
              </a:rPr>
              <a:t>http://www.dawan.fr</a:t>
            </a:r>
          </a:p>
          <a:p>
            <a:pPr marL="0" marR="0" lvl="0" indent="0" algn="ctr" hangingPunct="0">
              <a:lnSpc>
                <a:spcPct val="100000"/>
              </a:lnSpc>
              <a:spcBef>
                <a:spcPts val="1191"/>
              </a:spcBef>
              <a:spcAft>
                <a:spcPts val="595"/>
              </a:spcAft>
              <a:buNone/>
              <a:tabLst/>
            </a:pPr>
            <a:r>
              <a:rPr lang="fr-FR" sz="2400" b="0" i="0" u="none" strike="noStrike" kern="1200" spc="0" baseline="0">
                <a:ln>
                  <a:noFill/>
                </a:ln>
                <a:solidFill>
                  <a:srgbClr val="F20000"/>
                </a:solidFill>
                <a:latin typeface="Trebuchet MS" pitchFamily="34"/>
                <a:ea typeface="MS Gothic" pitchFamily="2"/>
                <a:cs typeface="Tahoma" pitchFamily="2"/>
              </a:rPr>
              <a:t>Contactez notre service commercial au </a:t>
            </a:r>
            <a:br>
              <a:rPr lang="fr-FR" sz="2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br>
            <a:r>
              <a:rPr lang="fr-FR" sz="2400" b="1" i="0" u="none" strike="noStrike" kern="1200" spc="0" baseline="0">
                <a:ln>
                  <a:noFill/>
                </a:ln>
                <a:solidFill>
                  <a:srgbClr val="F20000"/>
                </a:solidFill>
                <a:latin typeface="Trebuchet MS" pitchFamily="34"/>
                <a:ea typeface="MS Gothic" pitchFamily="2"/>
                <a:cs typeface="Arial" pitchFamily="34"/>
              </a:rPr>
              <a:t>09.72.37.73.73 </a:t>
            </a:r>
            <a:r>
              <a:rPr lang="fr-FR" sz="2400" b="0" i="0" u="none" strike="noStrike" kern="1200" spc="0" baseline="0">
                <a:ln>
                  <a:noFill/>
                </a:ln>
                <a:solidFill>
                  <a:srgbClr val="F20000"/>
                </a:solidFill>
                <a:latin typeface="Trebuchet MS" pitchFamily="34"/>
                <a:ea typeface="MS Gothic" pitchFamily="2"/>
                <a:cs typeface="Tahoma" pitchFamily="2"/>
              </a:rPr>
              <a:t>(prix d'un appel local)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7345D34-29F6-4E8B-8F81-F6BDCC6C0903}"/>
              </a:ext>
            </a:extLst>
          </p:cNvPr>
          <p:cNvSpPr>
            <a:spLocks noGrp="1"/>
          </p:cNvSpPr>
          <p:nvPr>
            <p:ph type="sldNum" sz="quarter" idx="10"/>
          </p:nvPr>
        </p:nvSpPr>
        <p:spPr/>
        <p:txBody>
          <a:bodyPr/>
          <a:lstStyle/>
          <a:p>
            <a:pPr lvl="0"/>
            <a:fld id="{EF6DEFE9-5775-4895-AC37-F38437A30D40}" type="slidenum">
              <a:rPr/>
              <a:t>8</a:t>
            </a:fld>
            <a:endParaRPr lang="fr-FR"/>
          </a:p>
        </p:txBody>
      </p:sp>
      <p:sp>
        <p:nvSpPr>
          <p:cNvPr id="2" name="Titre 1">
            <a:extLst>
              <a:ext uri="{FF2B5EF4-FFF2-40B4-BE49-F238E27FC236}">
                <a16:creationId xmlns:a16="http://schemas.microsoft.com/office/drawing/2014/main" id="{DA3F5EB9-8FAB-49EA-B5A2-4FC1F2BDBC86}"/>
              </a:ext>
            </a:extLst>
          </p:cNvPr>
          <p:cNvSpPr txBox="1">
            <a:spLocks noGrp="1"/>
          </p:cNvSpPr>
          <p:nvPr>
            <p:ph type="title" idx="4294967295"/>
          </p:nvPr>
        </p:nvSpPr>
        <p:spPr/>
        <p:txBody>
          <a:bodyPr>
            <a:spAutoFit/>
          </a:bodyPr>
          <a:lstStyle/>
          <a:p>
            <a:pPr lvl="0"/>
            <a:r>
              <a:rPr lang="fr-FR"/>
              <a:t>Critères d'éligibilité</a:t>
            </a:r>
          </a:p>
        </p:txBody>
      </p:sp>
      <p:sp>
        <p:nvSpPr>
          <p:cNvPr id="3" name="Espace réservé du texte 2">
            <a:extLst>
              <a:ext uri="{FF2B5EF4-FFF2-40B4-BE49-F238E27FC236}">
                <a16:creationId xmlns:a16="http://schemas.microsoft.com/office/drawing/2014/main" id="{46C8F81D-DBED-49D4-A8A3-BBA464D62BF1}"/>
              </a:ext>
            </a:extLst>
          </p:cNvPr>
          <p:cNvSpPr txBox="1">
            <a:spLocks noGrp="1"/>
          </p:cNvSpPr>
          <p:nvPr>
            <p:ph type="body" idx="4294967295"/>
          </p:nvPr>
        </p:nvSpPr>
        <p:spPr>
          <a:xfrm>
            <a:off x="360000" y="1620000"/>
            <a:ext cx="9360000" cy="5270759"/>
          </a:xfrm>
        </p:spPr>
        <p:txBody>
          <a:bodyPr/>
          <a:lstStyle/>
          <a:p>
            <a:pPr lvl="0"/>
            <a:r>
              <a:rPr lang="fr-FR" b="1"/>
              <a:t>Favorisants :</a:t>
            </a:r>
          </a:p>
          <a:p>
            <a:pPr lvl="0">
              <a:spcAft>
                <a:spcPts val="312"/>
              </a:spcAft>
            </a:pPr>
            <a:r>
              <a:rPr lang="fr-FR" sz="2400"/>
              <a:t>- Besoin rapide de mise à disposition du produit</a:t>
            </a:r>
          </a:p>
          <a:p>
            <a:pPr lvl="0">
              <a:spcAft>
                <a:spcPts val="312"/>
              </a:spcAft>
            </a:pPr>
            <a:r>
              <a:rPr lang="fr-FR" sz="2400"/>
              <a:t>- Imprévisibilité des besoins du client</a:t>
            </a:r>
          </a:p>
          <a:p>
            <a:pPr lvl="0">
              <a:spcAft>
                <a:spcPts val="312"/>
              </a:spcAft>
            </a:pPr>
            <a:r>
              <a:rPr lang="fr-FR" sz="2400"/>
              <a:t>- Nécessité de changements fréquents</a:t>
            </a:r>
          </a:p>
          <a:p>
            <a:pPr lvl="0">
              <a:spcAft>
                <a:spcPts val="312"/>
              </a:spcAft>
            </a:pPr>
            <a:r>
              <a:rPr lang="fr-FR" sz="2400"/>
              <a:t>- Besoin de visibilité du client sur l'avancement des développements</a:t>
            </a:r>
          </a:p>
          <a:p>
            <a:pPr lvl="0">
              <a:spcAft>
                <a:spcPts val="312"/>
              </a:spcAft>
            </a:pPr>
            <a:r>
              <a:rPr lang="fr-FR" sz="2400"/>
              <a:t>- Présence de l'utilisateur assurant un feedback immédiat</a:t>
            </a:r>
          </a:p>
          <a:p>
            <a:pPr lvl="0">
              <a:spcAft>
                <a:spcPts val="312"/>
              </a:spcAft>
            </a:pPr>
            <a:endParaRPr lang="fr-FR" sz="2400"/>
          </a:p>
          <a:p>
            <a:pPr lvl="0"/>
            <a:r>
              <a:rPr lang="fr-FR" b="1"/>
              <a:t>Défavorisants :</a:t>
            </a:r>
          </a:p>
          <a:p>
            <a:pPr lvl="0">
              <a:spcAft>
                <a:spcPts val="312"/>
              </a:spcAft>
            </a:pPr>
            <a:r>
              <a:rPr lang="fr-FR" sz="2400"/>
              <a:t>- </a:t>
            </a:r>
            <a:r>
              <a:rPr lang="fr-FR" sz="2400">
                <a:solidFill>
                  <a:srgbClr val="FF3333"/>
                </a:solidFill>
              </a:rPr>
              <a:t>Indisponibilité du client ou de l'utilisateur</a:t>
            </a:r>
          </a:p>
          <a:p>
            <a:pPr lvl="0">
              <a:spcAft>
                <a:spcPts val="312"/>
              </a:spcAft>
            </a:pPr>
            <a:r>
              <a:rPr lang="fr-FR" sz="2400"/>
              <a:t>- Dispersion géographique des ressources humaines</a:t>
            </a:r>
          </a:p>
          <a:p>
            <a:pPr lvl="0">
              <a:spcAft>
                <a:spcPts val="312"/>
              </a:spcAft>
            </a:pPr>
            <a:r>
              <a:rPr lang="fr-FR" sz="2400"/>
              <a:t>- Inertie des acteurs du projet ou refus des changements</a:t>
            </a:r>
          </a:p>
          <a:p>
            <a:pPr lvl="0">
              <a:spcAft>
                <a:spcPts val="312"/>
              </a:spcAft>
            </a:pPr>
            <a:r>
              <a:rPr lang="fr-FR" sz="2400"/>
              <a:t>- Gouvernance complexe de la DSI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674AF05-EB3E-4E45-8818-AB11EC2D1A26}"/>
              </a:ext>
            </a:extLst>
          </p:cNvPr>
          <p:cNvSpPr>
            <a:spLocks noGrp="1"/>
          </p:cNvSpPr>
          <p:nvPr>
            <p:ph type="sldNum" sz="quarter" idx="10"/>
          </p:nvPr>
        </p:nvSpPr>
        <p:spPr/>
        <p:txBody>
          <a:bodyPr/>
          <a:lstStyle/>
          <a:p>
            <a:pPr lvl="0"/>
            <a:fld id="{CF2EB5E5-4026-4C59-9368-55F1268D1EC4}" type="slidenum">
              <a:rPr/>
              <a:t>9</a:t>
            </a:fld>
            <a:endParaRPr lang="fr-FR"/>
          </a:p>
        </p:txBody>
      </p:sp>
      <p:sp>
        <p:nvSpPr>
          <p:cNvPr id="2" name="Titre 1">
            <a:extLst>
              <a:ext uri="{FF2B5EF4-FFF2-40B4-BE49-F238E27FC236}">
                <a16:creationId xmlns:a16="http://schemas.microsoft.com/office/drawing/2014/main" id="{B60A1D85-9E5C-49FA-9744-F11A3A2A176E}"/>
              </a:ext>
            </a:extLst>
          </p:cNvPr>
          <p:cNvSpPr txBox="1">
            <a:spLocks noGrp="1"/>
          </p:cNvSpPr>
          <p:nvPr>
            <p:ph type="title" idx="4294967295"/>
          </p:nvPr>
        </p:nvSpPr>
        <p:spPr/>
        <p:txBody>
          <a:bodyPr>
            <a:spAutoFit/>
          </a:bodyPr>
          <a:lstStyle/>
          <a:p>
            <a:pPr lvl="0"/>
            <a:r>
              <a:rPr lang="fr-FR"/>
              <a:t>Origine</a:t>
            </a:r>
          </a:p>
        </p:txBody>
      </p:sp>
      <p:sp>
        <p:nvSpPr>
          <p:cNvPr id="3" name="Espace réservé du texte 2">
            <a:extLst>
              <a:ext uri="{FF2B5EF4-FFF2-40B4-BE49-F238E27FC236}">
                <a16:creationId xmlns:a16="http://schemas.microsoft.com/office/drawing/2014/main" id="{11E0EC7E-3ADE-4B4D-958E-E06A0D0CFB82}"/>
              </a:ext>
            </a:extLst>
          </p:cNvPr>
          <p:cNvSpPr txBox="1">
            <a:spLocks noGrp="1"/>
          </p:cNvSpPr>
          <p:nvPr>
            <p:ph type="body" idx="4294967295"/>
          </p:nvPr>
        </p:nvSpPr>
        <p:spPr>
          <a:xfrm>
            <a:off x="503999" y="1620000"/>
            <a:ext cx="9071640" cy="5310000"/>
          </a:xfrm>
        </p:spPr>
        <p:txBody>
          <a:bodyPr/>
          <a:lstStyle/>
          <a:p>
            <a:pPr lvl="0"/>
            <a:r>
              <a:rPr lang="fr-FR" dirty="0">
                <a:latin typeface="Arial" pitchFamily="34"/>
              </a:rPr>
              <a:t>Les suites du </a:t>
            </a:r>
            <a:r>
              <a:rPr lang="fr-FR" i="1" dirty="0" err="1">
                <a:latin typeface="Arial" pitchFamily="34"/>
              </a:rPr>
              <a:t>Standish</a:t>
            </a:r>
            <a:r>
              <a:rPr lang="fr-FR" i="1" dirty="0">
                <a:latin typeface="Arial" pitchFamily="34"/>
              </a:rPr>
              <a:t> Group Chaos Report </a:t>
            </a:r>
            <a:r>
              <a:rPr lang="fr-FR" dirty="0">
                <a:latin typeface="Arial" pitchFamily="34"/>
              </a:rPr>
              <a:t>(1994)</a:t>
            </a:r>
          </a:p>
          <a:p>
            <a:r>
              <a:rPr lang="fr-FR" dirty="0">
                <a:latin typeface="Arial" pitchFamily="34"/>
              </a:rPr>
              <a:t>Mouvement né en 2001 aux USA.</a:t>
            </a:r>
          </a:p>
          <a:p>
            <a:pPr lvl="0"/>
            <a:r>
              <a:rPr lang="fr-FR" dirty="0"/>
              <a:t>Réunion de 17 experts en développement logiciel.</a:t>
            </a:r>
          </a:p>
          <a:p>
            <a:pPr lvl="0"/>
            <a:r>
              <a:rPr lang="fr-FR" dirty="0"/>
              <a:t>But : trouver un socle commun de valeurs et de bonnes pratiques.</a:t>
            </a:r>
          </a:p>
          <a:p>
            <a:pPr lvl="0"/>
            <a:r>
              <a:rPr lang="fr-FR" dirty="0"/>
              <a:t>Résultats : écriture du </a:t>
            </a:r>
            <a:r>
              <a:rPr lang="fr-FR" b="1" dirty="0"/>
              <a:t>Manifeste pour le développement logiciel Agile :</a:t>
            </a:r>
            <a:br>
              <a:rPr lang="fr-FR" b="1" dirty="0"/>
            </a:br>
            <a:r>
              <a:rPr lang="fr-FR" b="1" dirty="0">
                <a:hlinkClick r:id="rId3"/>
              </a:rPr>
              <a:t>http://agilemanifesto.org/iso/fr/manifesto.html</a:t>
            </a:r>
          </a:p>
          <a:p>
            <a:pPr lvl="0"/>
            <a:r>
              <a:rPr lang="fr-FR" dirty="0"/>
              <a:t>et création de l'</a:t>
            </a:r>
            <a:r>
              <a:rPr lang="fr-FR" b="1" dirty="0"/>
              <a:t>Agile Alliance</a:t>
            </a:r>
            <a:r>
              <a:rPr lang="fr-FR" dirty="0"/>
              <a:t> (association chargée de la promotion de l'agilité et du soutien aux équipes) :</a:t>
            </a:r>
            <a:br>
              <a:rPr lang="fr-FR" dirty="0"/>
            </a:br>
            <a:r>
              <a:rPr lang="fr-FR" dirty="0">
                <a:hlinkClick r:id="rId4"/>
              </a:rPr>
              <a:t>http://www.agilealliance.org/</a:t>
            </a:r>
          </a:p>
        </p:txBody>
      </p:sp>
    </p:spTree>
  </p:cSld>
  <p:clrMapOvr>
    <a:masterClrMapping/>
  </p:clrMapOvr>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_dawan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3966</Words>
  <Application>Microsoft Office PowerPoint</Application>
  <PresentationFormat>Personnalisé</PresentationFormat>
  <Paragraphs>561</Paragraphs>
  <Slides>72</Slides>
  <Notes>71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72</vt:i4>
      </vt:variant>
    </vt:vector>
  </HeadingPairs>
  <TitlesOfParts>
    <vt:vector size="81" baseType="lpstr">
      <vt:lpstr>Arial</vt:lpstr>
      <vt:lpstr>Arial-BoldMT</vt:lpstr>
      <vt:lpstr>Calibri</vt:lpstr>
      <vt:lpstr>Liberation Sans</vt:lpstr>
      <vt:lpstr>StarSymbol</vt:lpstr>
      <vt:lpstr>Times New Roman</vt:lpstr>
      <vt:lpstr>Trebuchet MS</vt:lpstr>
      <vt:lpstr>presentation_dawan</vt:lpstr>
      <vt:lpstr>presentation_dawan_</vt:lpstr>
      <vt:lpstr>Présentation PowerPoint</vt:lpstr>
      <vt:lpstr>Objectifs</vt:lpstr>
      <vt:lpstr>Plan</vt:lpstr>
      <vt:lpstr>Présentation PowerPoint</vt:lpstr>
      <vt:lpstr>Gestion de projets</vt:lpstr>
      <vt:lpstr>Présentation PowerPoint</vt:lpstr>
      <vt:lpstr>Pourquoi l’agilité ?</vt:lpstr>
      <vt:lpstr>Critères d'éligibilité</vt:lpstr>
      <vt:lpstr>Origine</vt:lpstr>
      <vt:lpstr>Démarche d’adoption</vt:lpstr>
      <vt:lpstr>Manifeste Agile</vt:lpstr>
      <vt:lpstr>Manifeste Agile « 12 Principes »</vt:lpstr>
      <vt:lpstr>Manifeste Agile « 12 Principes » (2)</vt:lpstr>
      <vt:lpstr>Manifeste Agile « 12 Principes » (3)</vt:lpstr>
      <vt:lpstr>Manifeste Agile « 12 Principes » (4)</vt:lpstr>
      <vt:lpstr>Manifeste Agile « 12 Principes » (5)</vt:lpstr>
      <vt:lpstr>Manifeste Agile « 12 Principes » (6)</vt:lpstr>
      <vt:lpstr>Manifeste Agile « 12 Principes » (7)</vt:lpstr>
      <vt:lpstr>Manifeste Agile « 12 Principes » (8)</vt:lpstr>
      <vt:lpstr>Manifeste Agile « 12 Principes » (9)</vt:lpstr>
      <vt:lpstr>Manifeste Agile « 12 Principes » (10)</vt:lpstr>
      <vt:lpstr>Manifeste Agile « 12 Principes » (11)</vt:lpstr>
      <vt:lpstr>Manifeste Agile « 12 Principes » (12)</vt:lpstr>
      <vt:lpstr>Méthode agile</vt:lpstr>
      <vt:lpstr>Approche itérative et incrémentale</vt:lpstr>
      <vt:lpstr>Méthode agile Approche itérative et incrémentale (2)</vt:lpstr>
      <vt:lpstr>Méthode agile Approche itérative et incrémentale (3)</vt:lpstr>
      <vt:lpstr>Méthode agile Approche itérative et incrémentale (4)</vt:lpstr>
      <vt:lpstr>Méthode agile Esprit Collaboratif</vt:lpstr>
      <vt:lpstr>Méthode agile Formalisme léger</vt:lpstr>
      <vt:lpstr>Présentation PowerPoint</vt:lpstr>
      <vt:lpstr>Kanban</vt:lpstr>
      <vt:lpstr>Kanban  (principes)</vt:lpstr>
      <vt:lpstr>Kanban (pratiques)</vt:lpstr>
      <vt:lpstr>XP (eXtreme Programming)</vt:lpstr>
      <vt:lpstr>XP (eXtreme Programming) Principes =&gt; Pratiques</vt:lpstr>
      <vt:lpstr>XP (eXtreme Programming) Cycle de vie</vt:lpstr>
      <vt:lpstr>XP (eXtreme Programming) Rôles</vt:lpstr>
      <vt:lpstr>Lean (Lean software management)</vt:lpstr>
      <vt:lpstr>Lean « Principes »</vt:lpstr>
      <vt:lpstr>Lean Respect des personnes</vt:lpstr>
      <vt:lpstr>Lean (Lean software management) - Outils</vt:lpstr>
      <vt:lpstr>Positionnement de Lean</vt:lpstr>
      <vt:lpstr>Présentation PowerPoint</vt:lpstr>
      <vt:lpstr>Scrum</vt:lpstr>
      <vt:lpstr>Scrum – Cycle de vie</vt:lpstr>
      <vt:lpstr>Scrum - Phases</vt:lpstr>
      <vt:lpstr>Cycle prédictif vs Scrum</vt:lpstr>
      <vt:lpstr>Composants</vt:lpstr>
      <vt:lpstr>Time boxes</vt:lpstr>
      <vt:lpstr>Artéfacts</vt:lpstr>
      <vt:lpstr>Règles et principes clé</vt:lpstr>
      <vt:lpstr>Sprint</vt:lpstr>
      <vt:lpstr>Planification</vt:lpstr>
      <vt:lpstr>Responsabilités du PO</vt:lpstr>
      <vt:lpstr>Activités du PO</vt:lpstr>
      <vt:lpstr>Activités du PO (2)</vt:lpstr>
      <vt:lpstr>Responsabilités / Rôle Scrum Master</vt:lpstr>
      <vt:lpstr>Responsabilités / Rôle Development Team</vt:lpstr>
      <vt:lpstr>Responsabilités / Rôle « Récapitulatif »</vt:lpstr>
      <vt:lpstr>Les besoins</vt:lpstr>
      <vt:lpstr>Sprint 0</vt:lpstr>
      <vt:lpstr>Product Backlog</vt:lpstr>
      <vt:lpstr>Sprint Backlog</vt:lpstr>
      <vt:lpstr>Sprint planning</vt:lpstr>
      <vt:lpstr>Daily Scrum</vt:lpstr>
      <vt:lpstr>Revue de sprint</vt:lpstr>
      <vt:lpstr>Rétrospective de sprint</vt:lpstr>
      <vt:lpstr>Scrum of Scrums</vt:lpstr>
      <vt:lpstr>Faiblesses de la méthode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DERKAOUI</dc:creator>
  <cp:lastModifiedBy>Thomas Aldaitz</cp:lastModifiedBy>
  <cp:revision>407</cp:revision>
  <cp:lastPrinted>2018-07-11T14:22:18Z</cp:lastPrinted>
  <dcterms:created xsi:type="dcterms:W3CDTF">2014-09-07T10:54:55Z</dcterms:created>
  <dcterms:modified xsi:type="dcterms:W3CDTF">2024-02-26T17:35:43Z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