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65" r:id="rId4"/>
    <p:sldId id="266" r:id="rId5"/>
    <p:sldId id="260" r:id="rId6"/>
    <p:sldId id="269" r:id="rId7"/>
    <p:sldId id="270" r:id="rId8"/>
    <p:sldId id="272" r:id="rId9"/>
    <p:sldId id="273" r:id="rId10"/>
    <p:sldId id="274" r:id="rId11"/>
    <p:sldId id="275" r:id="rId12"/>
    <p:sldId id="271" r:id="rId13"/>
    <p:sldId id="267" r:id="rId14"/>
    <p:sldId id="276" r:id="rId15"/>
    <p:sldId id="277" r:id="rId16"/>
    <p:sldId id="278" r:id="rId17"/>
    <p:sldId id="279" r:id="rId18"/>
    <p:sldId id="280" r:id="rId19"/>
    <p:sldId id="283" r:id="rId20"/>
    <p:sldId id="293" r:id="rId21"/>
    <p:sldId id="292" r:id="rId22"/>
    <p:sldId id="284" r:id="rId23"/>
    <p:sldId id="285" r:id="rId24"/>
    <p:sldId id="286" r:id="rId25"/>
    <p:sldId id="287" r:id="rId26"/>
    <p:sldId id="288" r:id="rId27"/>
    <p:sldId id="268" r:id="rId28"/>
    <p:sldId id="289" r:id="rId29"/>
    <p:sldId id="290" r:id="rId30"/>
    <p:sldId id="291" r:id="rId31"/>
    <p:sldId id="294" r:id="rId32"/>
    <p:sldId id="295" r:id="rId33"/>
    <p:sldId id="296" r:id="rId34"/>
    <p:sldId id="297" r:id="rId35"/>
    <p:sldId id="298" r:id="rId36"/>
    <p:sldId id="299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4CC77-72FA-41CC-A291-3609B1391099}" v="58" dt="2020-09-17T13:22:47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91422" autoAdjust="0"/>
  </p:normalViewPr>
  <p:slideViewPr>
    <p:cSldViewPr snapToGrid="0">
      <p:cViewPr varScale="1">
        <p:scale>
          <a:sx n="78" d="100"/>
          <a:sy n="78" d="100"/>
        </p:scale>
        <p:origin x="99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MARTIN" userId="6c346886-85b0-421a-af74-2bc676e2e77c" providerId="ADAL" clId="{6F94CC77-72FA-41CC-A291-3609B1391099}"/>
    <pc:docChg chg="undo custSel addSld modSld modMainMaster">
      <pc:chgData name="Kevin MARTIN" userId="6c346886-85b0-421a-af74-2bc676e2e77c" providerId="ADAL" clId="{6F94CC77-72FA-41CC-A291-3609B1391099}" dt="2020-09-17T13:21:05.385" v="255" actId="1036"/>
      <pc:docMkLst>
        <pc:docMk/>
      </pc:docMkLst>
      <pc:sldChg chg="modSp new mod">
        <pc:chgData name="Kevin MARTIN" userId="6c346886-85b0-421a-af74-2bc676e2e77c" providerId="ADAL" clId="{6F94CC77-72FA-41CC-A291-3609B1391099}" dt="2020-09-17T11:49:46.383" v="253" actId="27636"/>
        <pc:sldMkLst>
          <pc:docMk/>
          <pc:sldMk cId="1845659517" sldId="256"/>
        </pc:sldMkLst>
        <pc:spChg chg="mod">
          <ac:chgData name="Kevin MARTIN" userId="6c346886-85b0-421a-af74-2bc676e2e77c" providerId="ADAL" clId="{6F94CC77-72FA-41CC-A291-3609B1391099}" dt="2020-09-17T11:49:46.383" v="253" actId="27636"/>
          <ac:spMkLst>
            <pc:docMk/>
            <pc:sldMk cId="1845659517" sldId="256"/>
            <ac:spMk id="2" creationId="{069CDF94-94BA-4C25-9C5B-1CF8B5BC3A9C}"/>
          </ac:spMkLst>
        </pc:spChg>
      </pc:sldChg>
      <pc:sldChg chg="new">
        <pc:chgData name="Kevin MARTIN" userId="6c346886-85b0-421a-af74-2bc676e2e77c" providerId="ADAL" clId="{6F94CC77-72FA-41CC-A291-3609B1391099}" dt="2020-09-17T11:48:29.085" v="250" actId="680"/>
        <pc:sldMkLst>
          <pc:docMk/>
          <pc:sldMk cId="1688587951" sldId="257"/>
        </pc:sldMkLst>
      </pc:sldChg>
      <pc:sldChg chg="new">
        <pc:chgData name="Kevin MARTIN" userId="6c346886-85b0-421a-af74-2bc676e2e77c" providerId="ADAL" clId="{6F94CC77-72FA-41CC-A291-3609B1391099}" dt="2020-09-17T11:48:32.279" v="251" actId="680"/>
        <pc:sldMkLst>
          <pc:docMk/>
          <pc:sldMk cId="418617687" sldId="258"/>
        </pc:sldMkLst>
      </pc:sldChg>
      <pc:sldChg chg="new">
        <pc:chgData name="Kevin MARTIN" userId="6c346886-85b0-421a-af74-2bc676e2e77c" providerId="ADAL" clId="{6F94CC77-72FA-41CC-A291-3609B1391099}" dt="2020-09-17T11:48:34.472" v="252" actId="680"/>
        <pc:sldMkLst>
          <pc:docMk/>
          <pc:sldMk cId="3030640784" sldId="259"/>
        </pc:sldMkLst>
      </pc:sldChg>
      <pc:sldMasterChg chg="modSp mod delSldLayout modSldLayout sldLayoutOrd">
        <pc:chgData name="Kevin MARTIN" userId="6c346886-85b0-421a-af74-2bc676e2e77c" providerId="ADAL" clId="{6F94CC77-72FA-41CC-A291-3609B1391099}" dt="2020-09-17T13:21:05.385" v="255" actId="1036"/>
        <pc:sldMasterMkLst>
          <pc:docMk/>
          <pc:sldMasterMk cId="2370796429" sldId="2147483648"/>
        </pc:sldMasterMkLst>
        <pc:spChg chg="mod">
          <ac:chgData name="Kevin MARTIN" userId="6c346886-85b0-421a-af74-2bc676e2e77c" providerId="ADAL" clId="{6F94CC77-72FA-41CC-A291-3609B1391099}" dt="2020-09-17T10:23:13.185" v="19" actId="14100"/>
          <ac:spMkLst>
            <pc:docMk/>
            <pc:sldMasterMk cId="2370796429" sldId="2147483648"/>
            <ac:spMk id="3" creationId="{4CD47D41-80ED-4FA5-AEBE-7F78386D81B3}"/>
          </ac:spMkLst>
        </pc:spChg>
        <pc:spChg chg="mod">
          <ac:chgData name="Kevin MARTIN" userId="6c346886-85b0-421a-af74-2bc676e2e77c" providerId="ADAL" clId="{6F94CC77-72FA-41CC-A291-3609B1391099}" dt="2020-09-17T11:45:27.065" v="226" actId="207"/>
          <ac:spMkLst>
            <pc:docMk/>
            <pc:sldMasterMk cId="2370796429" sldId="2147483648"/>
            <ac:spMk id="4" creationId="{01302478-C744-4383-BA0B-38D32A13A014}"/>
          </ac:spMkLst>
        </pc:spChg>
        <pc:spChg chg="mod">
          <ac:chgData name="Kevin MARTIN" userId="6c346886-85b0-421a-af74-2bc676e2e77c" providerId="ADAL" clId="{6F94CC77-72FA-41CC-A291-3609B1391099}" dt="2020-09-17T11:45:27.065" v="226" actId="207"/>
          <ac:spMkLst>
            <pc:docMk/>
            <pc:sldMasterMk cId="2370796429" sldId="2147483648"/>
            <ac:spMk id="5" creationId="{D8E7905F-2D22-479C-830A-AB02A0DE2765}"/>
          </ac:spMkLst>
        </pc:spChg>
        <pc:spChg chg="mod">
          <ac:chgData name="Kevin MARTIN" userId="6c346886-85b0-421a-af74-2bc676e2e77c" providerId="ADAL" clId="{6F94CC77-72FA-41CC-A291-3609B1391099}" dt="2020-09-17T11:45:27.065" v="226" actId="207"/>
          <ac:spMkLst>
            <pc:docMk/>
            <pc:sldMasterMk cId="2370796429" sldId="2147483648"/>
            <ac:spMk id="6" creationId="{C22F782A-F3B9-4269-ABBC-50AEE309B7E4}"/>
          </ac:spMkLst>
        </pc:spChg>
        <pc:sldLayoutChg chg="addSp delSp modSp mod">
          <pc:chgData name="Kevin MARTIN" userId="6c346886-85b0-421a-af74-2bc676e2e77c" providerId="ADAL" clId="{6F94CC77-72FA-41CC-A291-3609B1391099}" dt="2020-09-17T11:48:14.061" v="248" actId="12788"/>
          <pc:sldLayoutMkLst>
            <pc:docMk/>
            <pc:sldMasterMk cId="2370796429" sldId="2147483648"/>
            <pc:sldLayoutMk cId="3390563740" sldId="2147483649"/>
          </pc:sldLayoutMkLst>
          <pc:spChg chg="mod">
            <ac:chgData name="Kevin MARTIN" userId="6c346886-85b0-421a-af74-2bc676e2e77c" providerId="ADAL" clId="{6F94CC77-72FA-41CC-A291-3609B1391099}" dt="2020-09-17T11:43:12.244" v="200" actId="2711"/>
            <ac:spMkLst>
              <pc:docMk/>
              <pc:sldMasterMk cId="2370796429" sldId="2147483648"/>
              <pc:sldLayoutMk cId="3390563740" sldId="2147483649"/>
              <ac:spMk id="2" creationId="{340A642A-05F2-4822-A239-1A4EF44420B8}"/>
            </ac:spMkLst>
          </pc:spChg>
          <pc:spChg chg="mod">
            <ac:chgData name="Kevin MARTIN" userId="6c346886-85b0-421a-af74-2bc676e2e77c" providerId="ADAL" clId="{6F94CC77-72FA-41CC-A291-3609B1391099}" dt="2020-09-17T11:43:18.989" v="201" actId="2711"/>
            <ac:spMkLst>
              <pc:docMk/>
              <pc:sldMasterMk cId="2370796429" sldId="2147483648"/>
              <pc:sldLayoutMk cId="3390563740" sldId="2147483649"/>
              <ac:spMk id="3" creationId="{E2505A98-6EC5-4122-ABC3-DDD9F8DA7313}"/>
            </ac:spMkLst>
          </pc:spChg>
          <pc:spChg chg="mod">
            <ac:chgData name="Kevin MARTIN" userId="6c346886-85b0-421a-af74-2bc676e2e77c" providerId="ADAL" clId="{6F94CC77-72FA-41CC-A291-3609B1391099}" dt="2020-09-17T11:45:35.090" v="227" actId="207"/>
            <ac:spMkLst>
              <pc:docMk/>
              <pc:sldMasterMk cId="2370796429" sldId="2147483648"/>
              <pc:sldLayoutMk cId="3390563740" sldId="2147483649"/>
              <ac:spMk id="4" creationId="{CDCD97CE-614E-4D02-AB5E-0484A8AF7764}"/>
            </ac:spMkLst>
          </pc:spChg>
          <pc:spChg chg="mod">
            <ac:chgData name="Kevin MARTIN" userId="6c346886-85b0-421a-af74-2bc676e2e77c" providerId="ADAL" clId="{6F94CC77-72FA-41CC-A291-3609B1391099}" dt="2020-09-17T11:45:35.090" v="227" actId="207"/>
            <ac:spMkLst>
              <pc:docMk/>
              <pc:sldMasterMk cId="2370796429" sldId="2147483648"/>
              <pc:sldLayoutMk cId="3390563740" sldId="2147483649"/>
              <ac:spMk id="5" creationId="{FABF1FA4-E291-4F58-BDB4-C93B6F1FF895}"/>
            </ac:spMkLst>
          </pc:spChg>
          <pc:spChg chg="mod">
            <ac:chgData name="Kevin MARTIN" userId="6c346886-85b0-421a-af74-2bc676e2e77c" providerId="ADAL" clId="{6F94CC77-72FA-41CC-A291-3609B1391099}" dt="2020-09-17T11:45:35.090" v="227" actId="207"/>
            <ac:spMkLst>
              <pc:docMk/>
              <pc:sldMasterMk cId="2370796429" sldId="2147483648"/>
              <pc:sldLayoutMk cId="3390563740" sldId="2147483649"/>
              <ac:spMk id="6" creationId="{5E4FF3C4-6580-4A48-8007-6746FB7AD41F}"/>
            </ac:spMkLst>
          </pc:spChg>
          <pc:spChg chg="add del ord">
            <ac:chgData name="Kevin MARTIN" userId="6c346886-85b0-421a-af74-2bc676e2e77c" providerId="ADAL" clId="{6F94CC77-72FA-41CC-A291-3609B1391099}" dt="2020-09-17T10:31:35.299" v="115" actId="478"/>
            <ac:spMkLst>
              <pc:docMk/>
              <pc:sldMasterMk cId="2370796429" sldId="2147483648"/>
              <pc:sldLayoutMk cId="3390563740" sldId="2147483649"/>
              <ac:spMk id="8" creationId="{001FBF09-0C2C-4CED-ACE3-013125CE9571}"/>
            </ac:spMkLst>
          </pc:spChg>
          <pc:spChg chg="add mod">
            <ac:chgData name="Kevin MARTIN" userId="6c346886-85b0-421a-af74-2bc676e2e77c" providerId="ADAL" clId="{6F94CC77-72FA-41CC-A291-3609B1391099}" dt="2020-09-17T11:38:40.617" v="127" actId="404"/>
            <ac:spMkLst>
              <pc:docMk/>
              <pc:sldMasterMk cId="2370796429" sldId="2147483648"/>
              <pc:sldLayoutMk cId="3390563740" sldId="2147483649"/>
              <ac:spMk id="10" creationId="{A33E5ED0-8CC9-4420-A00F-E8EB17174D8A}"/>
            </ac:spMkLst>
          </pc:spChg>
          <pc:spChg chg="add mod">
            <ac:chgData name="Kevin MARTIN" userId="6c346886-85b0-421a-af74-2bc676e2e77c" providerId="ADAL" clId="{6F94CC77-72FA-41CC-A291-3609B1391099}" dt="2020-09-17T11:38:45.689" v="139" actId="1036"/>
            <ac:spMkLst>
              <pc:docMk/>
              <pc:sldMasterMk cId="2370796429" sldId="2147483648"/>
              <pc:sldLayoutMk cId="3390563740" sldId="2147483649"/>
              <ac:spMk id="12" creationId="{D8F7311A-19D8-43FC-B306-E74EA3AF9144}"/>
            </ac:spMkLst>
          </pc:spChg>
          <pc:picChg chg="add">
            <ac:chgData name="Kevin MARTIN" userId="6c346886-85b0-421a-af74-2bc676e2e77c" providerId="ADAL" clId="{6F94CC77-72FA-41CC-A291-3609B1391099}" dt="2020-09-17T11:46:25.337" v="233" actId="22"/>
            <ac:picMkLst>
              <pc:docMk/>
              <pc:sldMasterMk cId="2370796429" sldId="2147483648"/>
              <pc:sldLayoutMk cId="3390563740" sldId="2147483649"/>
              <ac:picMk id="7" creationId="{767CA22D-B57E-47D2-85FB-3CFEDF8CFCAC}"/>
            </ac:picMkLst>
          </pc:picChg>
          <pc:cxnChg chg="add mod">
            <ac:chgData name="Kevin MARTIN" userId="6c346886-85b0-421a-af74-2bc676e2e77c" providerId="ADAL" clId="{6F94CC77-72FA-41CC-A291-3609B1391099}" dt="2020-09-17T11:48:14.061" v="248" actId="12788"/>
            <ac:cxnSpMkLst>
              <pc:docMk/>
              <pc:sldMasterMk cId="2370796429" sldId="2147483648"/>
              <pc:sldLayoutMk cId="3390563740" sldId="2147483649"/>
              <ac:cxnSpMk id="11" creationId="{3647A77E-5937-4396-B240-D3231B2FA480}"/>
            </ac:cxnSpMkLst>
          </pc:cxnChg>
        </pc:sldLayoutChg>
        <pc:sldLayoutChg chg="addSp modSp mod">
          <pc:chgData name="Kevin MARTIN" userId="6c346886-85b0-421a-af74-2bc676e2e77c" providerId="ADAL" clId="{6F94CC77-72FA-41CC-A291-3609B1391099}" dt="2020-09-17T11:46:31.978" v="235" actId="22"/>
          <pc:sldLayoutMkLst>
            <pc:docMk/>
            <pc:sldMasterMk cId="2370796429" sldId="2147483648"/>
            <pc:sldLayoutMk cId="312524607" sldId="2147483650"/>
          </pc:sldLayoutMkLst>
          <pc:spChg chg="mod">
            <ac:chgData name="Kevin MARTIN" userId="6c346886-85b0-421a-af74-2bc676e2e77c" providerId="ADAL" clId="{6F94CC77-72FA-41CC-A291-3609B1391099}" dt="2020-09-17T11:42:58.174" v="197" actId="2711"/>
            <ac:spMkLst>
              <pc:docMk/>
              <pc:sldMasterMk cId="2370796429" sldId="2147483648"/>
              <pc:sldLayoutMk cId="312524607" sldId="2147483650"/>
              <ac:spMk id="2" creationId="{638E1454-A1EB-4153-8565-7170CC45EBF6}"/>
            </ac:spMkLst>
          </pc:spChg>
          <pc:spChg chg="mod">
            <ac:chgData name="Kevin MARTIN" userId="6c346886-85b0-421a-af74-2bc676e2e77c" providerId="ADAL" clId="{6F94CC77-72FA-41CC-A291-3609B1391099}" dt="2020-09-17T11:43:44.453" v="205" actId="14100"/>
            <ac:spMkLst>
              <pc:docMk/>
              <pc:sldMasterMk cId="2370796429" sldId="2147483648"/>
              <pc:sldLayoutMk cId="312524607" sldId="2147483650"/>
              <ac:spMk id="3" creationId="{1239661D-4F29-4DBE-A2FE-80A04AC7C1D8}"/>
            </ac:spMkLst>
          </pc:spChg>
          <pc:spChg chg="mod">
            <ac:chgData name="Kevin MARTIN" userId="6c346886-85b0-421a-af74-2bc676e2e77c" providerId="ADAL" clId="{6F94CC77-72FA-41CC-A291-3609B1391099}" dt="2020-09-17T11:45:11.255" v="218" actId="207"/>
            <ac:spMkLst>
              <pc:docMk/>
              <pc:sldMasterMk cId="2370796429" sldId="2147483648"/>
              <pc:sldLayoutMk cId="312524607" sldId="2147483650"/>
              <ac:spMk id="4" creationId="{2FC229AB-38AD-48CB-84AB-9F29A5DE775F}"/>
            </ac:spMkLst>
          </pc:spChg>
          <pc:spChg chg="mod">
            <ac:chgData name="Kevin MARTIN" userId="6c346886-85b0-421a-af74-2bc676e2e77c" providerId="ADAL" clId="{6F94CC77-72FA-41CC-A291-3609B1391099}" dt="2020-09-17T11:45:11.255" v="218" actId="207"/>
            <ac:spMkLst>
              <pc:docMk/>
              <pc:sldMasterMk cId="2370796429" sldId="2147483648"/>
              <pc:sldLayoutMk cId="312524607" sldId="2147483650"/>
              <ac:spMk id="5" creationId="{63601528-B21C-47ED-A4DB-8BE344DF4118}"/>
            </ac:spMkLst>
          </pc:spChg>
          <pc:spChg chg="mod">
            <ac:chgData name="Kevin MARTIN" userId="6c346886-85b0-421a-af74-2bc676e2e77c" providerId="ADAL" clId="{6F94CC77-72FA-41CC-A291-3609B1391099}" dt="2020-09-17T11:45:11.255" v="218" actId="207"/>
            <ac:spMkLst>
              <pc:docMk/>
              <pc:sldMasterMk cId="2370796429" sldId="2147483648"/>
              <pc:sldLayoutMk cId="312524607" sldId="2147483650"/>
              <ac:spMk id="6" creationId="{910CB4D3-3006-45C7-87F8-D782DBC12659}"/>
            </ac:spMkLst>
          </pc:spChg>
          <pc:spChg chg="add ord">
            <ac:chgData name="Kevin MARTIN" userId="6c346886-85b0-421a-af74-2bc676e2e77c" providerId="ADAL" clId="{6F94CC77-72FA-41CC-A291-3609B1391099}" dt="2020-09-17T11:41:55.660" v="184" actId="167"/>
            <ac:spMkLst>
              <pc:docMk/>
              <pc:sldMasterMk cId="2370796429" sldId="2147483648"/>
              <pc:sldLayoutMk cId="312524607" sldId="2147483650"/>
              <ac:spMk id="8" creationId="{2E06BC32-1C0B-4C5F-B51B-1690B64238F1}"/>
            </ac:spMkLst>
          </pc:spChg>
          <pc:spChg chg="add mod ord">
            <ac:chgData name="Kevin MARTIN" userId="6c346886-85b0-421a-af74-2bc676e2e77c" providerId="ADAL" clId="{6F94CC77-72FA-41CC-A291-3609B1391099}" dt="2020-09-17T11:44:45.411" v="215" actId="12789"/>
            <ac:spMkLst>
              <pc:docMk/>
              <pc:sldMasterMk cId="2370796429" sldId="2147483648"/>
              <pc:sldLayoutMk cId="312524607" sldId="2147483650"/>
              <ac:spMk id="10" creationId="{4FB34D38-2EF8-4C76-B724-8297F824CB9F}"/>
            </ac:spMkLst>
          </pc:spChg>
          <pc:picChg chg="add">
            <ac:chgData name="Kevin MARTIN" userId="6c346886-85b0-421a-af74-2bc676e2e77c" providerId="ADAL" clId="{6F94CC77-72FA-41CC-A291-3609B1391099}" dt="2020-09-17T11:46:31.978" v="235" actId="22"/>
            <ac:picMkLst>
              <pc:docMk/>
              <pc:sldMasterMk cId="2370796429" sldId="2147483648"/>
              <pc:sldLayoutMk cId="312524607" sldId="2147483650"/>
              <ac:picMk id="12" creationId="{A705F594-33DA-4C7A-9A60-1499C6F368AA}"/>
            </ac:picMkLst>
          </pc:picChg>
        </pc:sldLayoutChg>
        <pc:sldLayoutChg chg="addSp delSp modSp mod ord setBg">
          <pc:chgData name="Kevin MARTIN" userId="6c346886-85b0-421a-af74-2bc676e2e77c" providerId="ADAL" clId="{6F94CC77-72FA-41CC-A291-3609B1391099}" dt="2020-09-17T13:21:05.385" v="255" actId="1036"/>
          <pc:sldLayoutMkLst>
            <pc:docMk/>
            <pc:sldMasterMk cId="2370796429" sldId="2147483648"/>
            <pc:sldLayoutMk cId="3641107828" sldId="2147483651"/>
          </pc:sldLayoutMkLst>
          <pc:spChg chg="mod">
            <ac:chgData name="Kevin MARTIN" userId="6c346886-85b0-421a-af74-2bc676e2e77c" providerId="ADAL" clId="{6F94CC77-72FA-41CC-A291-3609B1391099}" dt="2020-09-17T11:43:06.196" v="198" actId="2711"/>
            <ac:spMkLst>
              <pc:docMk/>
              <pc:sldMasterMk cId="2370796429" sldId="2147483648"/>
              <pc:sldLayoutMk cId="3641107828" sldId="2147483651"/>
              <ac:spMk id="2" creationId="{7AC5468D-4698-40BA-AFF5-3CD02A8AFA40}"/>
            </ac:spMkLst>
          </pc:spChg>
          <pc:spChg chg="mod">
            <ac:chgData name="Kevin MARTIN" userId="6c346886-85b0-421a-af74-2bc676e2e77c" providerId="ADAL" clId="{6F94CC77-72FA-41CC-A291-3609B1391099}" dt="2020-09-17T11:43:25.654" v="202" actId="2711"/>
            <ac:spMkLst>
              <pc:docMk/>
              <pc:sldMasterMk cId="2370796429" sldId="2147483648"/>
              <pc:sldLayoutMk cId="3641107828" sldId="2147483651"/>
              <ac:spMk id="3" creationId="{7AAC9731-6FB9-4822-B2DD-3873602F2081}"/>
            </ac:spMkLst>
          </pc:spChg>
          <pc:spChg chg="mod">
            <ac:chgData name="Kevin MARTIN" userId="6c346886-85b0-421a-af74-2bc676e2e77c" providerId="ADAL" clId="{6F94CC77-72FA-41CC-A291-3609B1391099}" dt="2020-09-17T11:45:40.554" v="228" actId="207"/>
            <ac:spMkLst>
              <pc:docMk/>
              <pc:sldMasterMk cId="2370796429" sldId="2147483648"/>
              <pc:sldLayoutMk cId="3641107828" sldId="2147483651"/>
              <ac:spMk id="4" creationId="{E4B6F6E5-40FF-4097-97CC-348AF5DD9851}"/>
            </ac:spMkLst>
          </pc:spChg>
          <pc:spChg chg="mod">
            <ac:chgData name="Kevin MARTIN" userId="6c346886-85b0-421a-af74-2bc676e2e77c" providerId="ADAL" clId="{6F94CC77-72FA-41CC-A291-3609B1391099}" dt="2020-09-17T11:45:40.554" v="228" actId="207"/>
            <ac:spMkLst>
              <pc:docMk/>
              <pc:sldMasterMk cId="2370796429" sldId="2147483648"/>
              <pc:sldLayoutMk cId="3641107828" sldId="2147483651"/>
              <ac:spMk id="5" creationId="{929C7459-8E4F-4CD3-956B-A7678BD67B77}"/>
            </ac:spMkLst>
          </pc:spChg>
          <pc:spChg chg="mod">
            <ac:chgData name="Kevin MARTIN" userId="6c346886-85b0-421a-af74-2bc676e2e77c" providerId="ADAL" clId="{6F94CC77-72FA-41CC-A291-3609B1391099}" dt="2020-09-17T11:45:40.554" v="228" actId="207"/>
            <ac:spMkLst>
              <pc:docMk/>
              <pc:sldMasterMk cId="2370796429" sldId="2147483648"/>
              <pc:sldLayoutMk cId="3641107828" sldId="2147483651"/>
              <ac:spMk id="6" creationId="{F94CD296-E916-4E36-A859-463D69E2EE7F}"/>
            </ac:spMkLst>
          </pc:spChg>
          <pc:spChg chg="add del mod ord">
            <ac:chgData name="Kevin MARTIN" userId="6c346886-85b0-421a-af74-2bc676e2e77c" providerId="ADAL" clId="{6F94CC77-72FA-41CC-A291-3609B1391099}" dt="2020-09-17T10:31:50.433" v="116" actId="478"/>
            <ac:spMkLst>
              <pc:docMk/>
              <pc:sldMasterMk cId="2370796429" sldId="2147483648"/>
              <pc:sldLayoutMk cId="3641107828" sldId="2147483651"/>
              <ac:spMk id="8" creationId="{D488D943-76C7-4B21-BE13-20E38D4938B9}"/>
            </ac:spMkLst>
          </pc:spChg>
          <pc:picChg chg="add">
            <ac:chgData name="Kevin MARTIN" userId="6c346886-85b0-421a-af74-2bc676e2e77c" providerId="ADAL" clId="{6F94CC77-72FA-41CC-A291-3609B1391099}" dt="2020-09-17T11:46:29.712" v="234" actId="22"/>
            <ac:picMkLst>
              <pc:docMk/>
              <pc:sldMasterMk cId="2370796429" sldId="2147483648"/>
              <pc:sldLayoutMk cId="3641107828" sldId="2147483651"/>
              <ac:picMk id="10" creationId="{FD482822-24C6-46A3-8F0B-84AE133F73EC}"/>
            </ac:picMkLst>
          </pc:picChg>
          <pc:cxnChg chg="add mod">
            <ac:chgData name="Kevin MARTIN" userId="6c346886-85b0-421a-af74-2bc676e2e77c" providerId="ADAL" clId="{6F94CC77-72FA-41CC-A291-3609B1391099}" dt="2020-09-17T11:39:56.059" v="166" actId="1582"/>
            <ac:cxnSpMkLst>
              <pc:docMk/>
              <pc:sldMasterMk cId="2370796429" sldId="2147483648"/>
              <pc:sldLayoutMk cId="3641107828" sldId="2147483651"/>
              <ac:cxnSpMk id="7" creationId="{DD1B3CB0-4301-4503-8A23-3464ABCD779D}"/>
            </ac:cxnSpMkLst>
          </pc:cxnChg>
          <pc:cxnChg chg="add mod">
            <ac:chgData name="Kevin MARTIN" userId="6c346886-85b0-421a-af74-2bc676e2e77c" providerId="ADAL" clId="{6F94CC77-72FA-41CC-A291-3609B1391099}" dt="2020-09-17T13:21:05.385" v="255" actId="1036"/>
            <ac:cxnSpMkLst>
              <pc:docMk/>
              <pc:sldMasterMk cId="2370796429" sldId="2147483648"/>
              <pc:sldLayoutMk cId="3641107828" sldId="2147483651"/>
              <ac:cxnSpMk id="8" creationId="{E5780548-57B1-41EA-9667-FF4F1531C5DF}"/>
            </ac:cxnSpMkLst>
          </pc:cxnChg>
        </pc:sldLayoutChg>
        <pc:sldLayoutChg chg="del">
          <pc:chgData name="Kevin MARTIN" userId="6c346886-85b0-421a-af74-2bc676e2e77c" providerId="ADAL" clId="{6F94CC77-72FA-41CC-A291-3609B1391099}" dt="2020-09-17T11:45:57.516" v="229" actId="2696"/>
          <pc:sldLayoutMkLst>
            <pc:docMk/>
            <pc:sldMasterMk cId="2370796429" sldId="2147483648"/>
            <pc:sldLayoutMk cId="2567369631" sldId="2147483652"/>
          </pc:sldLayoutMkLst>
        </pc:sldLayoutChg>
        <pc:sldLayoutChg chg="addSp delSp modSp mod">
          <pc:chgData name="Kevin MARTIN" userId="6c346886-85b0-421a-af74-2bc676e2e77c" providerId="ADAL" clId="{6F94CC77-72FA-41CC-A291-3609B1391099}" dt="2020-09-17T13:20:50.239" v="254" actId="14100"/>
          <pc:sldLayoutMkLst>
            <pc:docMk/>
            <pc:sldMasterMk cId="2370796429" sldId="2147483648"/>
            <pc:sldLayoutMk cId="3211730720" sldId="2147483652"/>
          </pc:sldLayoutMkLst>
          <pc:spChg chg="mod">
            <ac:chgData name="Kevin MARTIN" userId="6c346886-85b0-421a-af74-2bc676e2e77c" providerId="ADAL" clId="{6F94CC77-72FA-41CC-A291-3609B1391099}" dt="2020-09-17T13:20:50.239" v="254" actId="14100"/>
            <ac:spMkLst>
              <pc:docMk/>
              <pc:sldMasterMk cId="2370796429" sldId="2147483648"/>
              <pc:sldLayoutMk cId="3211730720" sldId="2147483652"/>
              <ac:spMk id="2" creationId="{638E1454-A1EB-4153-8565-7170CC45EBF6}"/>
            </ac:spMkLst>
          </pc:spChg>
          <pc:spChg chg="del">
            <ac:chgData name="Kevin MARTIN" userId="6c346886-85b0-421a-af74-2bc676e2e77c" providerId="ADAL" clId="{6F94CC77-72FA-41CC-A291-3609B1391099}" dt="2020-09-17T11:46:08.776" v="231" actId="478"/>
            <ac:spMkLst>
              <pc:docMk/>
              <pc:sldMasterMk cId="2370796429" sldId="2147483648"/>
              <pc:sldLayoutMk cId="3211730720" sldId="2147483652"/>
              <ac:spMk id="3" creationId="{1239661D-4F29-4DBE-A2FE-80A04AC7C1D8}"/>
            </ac:spMkLst>
          </pc:spChg>
          <pc:picChg chg="add">
            <ac:chgData name="Kevin MARTIN" userId="6c346886-85b0-421a-af74-2bc676e2e77c" providerId="ADAL" clId="{6F94CC77-72FA-41CC-A291-3609B1391099}" dt="2020-09-17T11:46:42.440" v="236" actId="22"/>
            <ac:picMkLst>
              <pc:docMk/>
              <pc:sldMasterMk cId="2370796429" sldId="2147483648"/>
              <pc:sldLayoutMk cId="3211730720" sldId="2147483652"/>
              <ac:picMk id="7" creationId="{B6CA33D0-DD57-431D-BDD4-2298B1B3F3C7}"/>
            </ac:picMkLst>
          </pc:picChg>
        </pc:sldLayoutChg>
        <pc:sldLayoutChg chg="del">
          <pc:chgData name="Kevin MARTIN" userId="6c346886-85b0-421a-af74-2bc676e2e77c" providerId="ADAL" clId="{6F94CC77-72FA-41CC-A291-3609B1391099}" dt="2020-09-17T11:45:18.604" v="219" actId="2696"/>
          <pc:sldLayoutMkLst>
            <pc:docMk/>
            <pc:sldMasterMk cId="2370796429" sldId="2147483648"/>
            <pc:sldLayoutMk cId="3537825245" sldId="2147483653"/>
          </pc:sldLayoutMkLst>
        </pc:sldLayoutChg>
        <pc:sldLayoutChg chg="del">
          <pc:chgData name="Kevin MARTIN" userId="6c346886-85b0-421a-af74-2bc676e2e77c" providerId="ADAL" clId="{6F94CC77-72FA-41CC-A291-3609B1391099}" dt="2020-09-17T11:45:18.611" v="220" actId="2696"/>
          <pc:sldLayoutMkLst>
            <pc:docMk/>
            <pc:sldMasterMk cId="2370796429" sldId="2147483648"/>
            <pc:sldLayoutMk cId="1171812463" sldId="2147483654"/>
          </pc:sldLayoutMkLst>
        </pc:sldLayoutChg>
        <pc:sldLayoutChg chg="del">
          <pc:chgData name="Kevin MARTIN" userId="6c346886-85b0-421a-af74-2bc676e2e77c" providerId="ADAL" clId="{6F94CC77-72FA-41CC-A291-3609B1391099}" dt="2020-09-17T11:45:18.626" v="221" actId="2696"/>
          <pc:sldLayoutMkLst>
            <pc:docMk/>
            <pc:sldMasterMk cId="2370796429" sldId="2147483648"/>
            <pc:sldLayoutMk cId="521064190" sldId="2147483655"/>
          </pc:sldLayoutMkLst>
        </pc:sldLayoutChg>
        <pc:sldLayoutChg chg="del">
          <pc:chgData name="Kevin MARTIN" userId="6c346886-85b0-421a-af74-2bc676e2e77c" providerId="ADAL" clId="{6F94CC77-72FA-41CC-A291-3609B1391099}" dt="2020-09-17T11:45:18.636" v="222" actId="2696"/>
          <pc:sldLayoutMkLst>
            <pc:docMk/>
            <pc:sldMasterMk cId="2370796429" sldId="2147483648"/>
            <pc:sldLayoutMk cId="2069860203" sldId="2147483656"/>
          </pc:sldLayoutMkLst>
        </pc:sldLayoutChg>
        <pc:sldLayoutChg chg="del">
          <pc:chgData name="Kevin MARTIN" userId="6c346886-85b0-421a-af74-2bc676e2e77c" providerId="ADAL" clId="{6F94CC77-72FA-41CC-A291-3609B1391099}" dt="2020-09-17T11:45:18.653" v="223" actId="2696"/>
          <pc:sldLayoutMkLst>
            <pc:docMk/>
            <pc:sldMasterMk cId="2370796429" sldId="2147483648"/>
            <pc:sldLayoutMk cId="1387293999" sldId="2147483657"/>
          </pc:sldLayoutMkLst>
        </pc:sldLayoutChg>
        <pc:sldLayoutChg chg="del">
          <pc:chgData name="Kevin MARTIN" userId="6c346886-85b0-421a-af74-2bc676e2e77c" providerId="ADAL" clId="{6F94CC77-72FA-41CC-A291-3609B1391099}" dt="2020-09-17T11:45:18.668" v="224" actId="2696"/>
          <pc:sldLayoutMkLst>
            <pc:docMk/>
            <pc:sldMasterMk cId="2370796429" sldId="2147483648"/>
            <pc:sldLayoutMk cId="3857999955" sldId="2147483658"/>
          </pc:sldLayoutMkLst>
        </pc:sldLayoutChg>
        <pc:sldLayoutChg chg="del">
          <pc:chgData name="Kevin MARTIN" userId="6c346886-85b0-421a-af74-2bc676e2e77c" providerId="ADAL" clId="{6F94CC77-72FA-41CC-A291-3609B1391099}" dt="2020-09-17T11:45:18.694" v="225" actId="2696"/>
          <pc:sldLayoutMkLst>
            <pc:docMk/>
            <pc:sldMasterMk cId="2370796429" sldId="2147483648"/>
            <pc:sldLayoutMk cId="3996912627" sldId="21474836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7E20456-AAD9-4148-943B-4A4120EA6A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BB60AF-D9C6-421E-9917-9EE892C89F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4F328-712E-4A0B-8F76-FAB6F8D36244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88D269-317B-4D08-82DF-375EB795C8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69E2CA-FCA3-4908-B324-0EB3B20E3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F982F-761E-41B7-94E9-7B87CD524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215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FD0B6-1A99-4BD0-9FFA-95338709699F}" type="datetimeFigureOut">
              <a:rPr lang="fr-FR" smtClean="0"/>
              <a:t>16/05/2024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75361-F336-4165-BE8F-9749C9E6E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26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75361-F336-4165-BE8F-9749C9E6ED7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6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wan.fr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présentation">
    <p:bg>
      <p:bgPr>
        <a:solidFill>
          <a:srgbClr val="C42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A642A-05F2-4822-A239-1A4EF44420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908000"/>
            <a:ext cx="12192000" cy="900000"/>
          </a:xfrm>
        </p:spPr>
        <p:txBody>
          <a:bodyPr anchor="b"/>
          <a:lstStyle>
            <a:lvl1pPr algn="ctr">
              <a:defRPr sz="6000" b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05A98-6EC5-4122-ABC3-DDD9F8DA7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20396"/>
            <a:ext cx="10515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CD97CE-614E-4D02-AB5E-0484A8AF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AADA75E-AD08-4896-A8CD-6E7D670FD89E}" type="datetime1">
              <a:rPr lang="fr-FR" smtClean="0"/>
              <a:t>16/05/2024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BF1FA4-E291-4F58-BDB4-C93B6F1F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FF3C4-6580-4A48-8007-6746FB7A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re 3">
            <a:extLst>
              <a:ext uri="{FF2B5EF4-FFF2-40B4-BE49-F238E27FC236}">
                <a16:creationId xmlns:a16="http://schemas.microsoft.com/office/drawing/2014/main" id="{A33E5ED0-8CC9-4420-A00F-E8EB17174D8A}"/>
              </a:ext>
            </a:extLst>
          </p:cNvPr>
          <p:cNvSpPr txBox="1">
            <a:spLocks/>
          </p:cNvSpPr>
          <p:nvPr userDrawn="1"/>
        </p:nvSpPr>
        <p:spPr>
          <a:xfrm>
            <a:off x="2184719" y="5548871"/>
            <a:ext cx="7822562" cy="6985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600" cap="none" dirty="0"/>
              <a:t>Catalogue</a:t>
            </a:r>
            <a:r>
              <a:rPr lang="fr-FR" sz="1600" cap="none" baseline="0" dirty="0"/>
              <a:t> de formations sur </a:t>
            </a:r>
            <a:r>
              <a:rPr lang="fr-FR" sz="1600" cap="none" baseline="0" dirty="0">
                <a:solidFill>
                  <a:schemeClr val="bg1">
                    <a:lumMod val="65000"/>
                  </a:schemeClr>
                </a:solidFill>
                <a:hlinkClick r:id="rId2" tooltip="Site web des formations Dawan"/>
              </a:rPr>
              <a:t>https://www.dawan.fr</a:t>
            </a:r>
            <a:br>
              <a:rPr lang="fr-FR" sz="1600" cap="none" baseline="0" dirty="0"/>
            </a:br>
            <a:r>
              <a:rPr lang="fr-FR" sz="1600" cap="none" baseline="0" dirty="0"/>
              <a:t>Contactez notre service commercial au 09.72.37.73.73</a:t>
            </a:r>
            <a:endParaRPr lang="fr-FR" sz="1600" cap="none" dirty="0"/>
          </a:p>
        </p:txBody>
      </p:sp>
      <p:sp>
        <p:nvSpPr>
          <p:cNvPr id="12" name="Titre 3">
            <a:extLst>
              <a:ext uri="{FF2B5EF4-FFF2-40B4-BE49-F238E27FC236}">
                <a16:creationId xmlns:a16="http://schemas.microsoft.com/office/drawing/2014/main" id="{D8F7311A-19D8-43FC-B306-E74EA3AF9144}"/>
              </a:ext>
            </a:extLst>
          </p:cNvPr>
          <p:cNvSpPr txBox="1">
            <a:spLocks/>
          </p:cNvSpPr>
          <p:nvPr userDrawn="1"/>
        </p:nvSpPr>
        <p:spPr>
          <a:xfrm>
            <a:off x="3367216" y="5250043"/>
            <a:ext cx="5457568" cy="36937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cap="none" dirty="0"/>
              <a:t>Kevin MARTIN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7CA22D-B57E-47D2-85FB-3CFEDF8CFC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647A77E-5937-4396-B240-D3231B2FA480}"/>
              </a:ext>
            </a:extLst>
          </p:cNvPr>
          <p:cNvCxnSpPr>
            <a:cxnSpLocks/>
          </p:cNvCxnSpPr>
          <p:nvPr userDrawn="1"/>
        </p:nvCxnSpPr>
        <p:spPr>
          <a:xfrm>
            <a:off x="2495306" y="2874215"/>
            <a:ext cx="72013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6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chapitre">
    <p:bg>
      <p:bgPr>
        <a:solidFill>
          <a:srgbClr val="C42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5468D-4698-40BA-AFF5-3CD02A8AFA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6350" y="1908000"/>
            <a:ext cx="12191999" cy="900000"/>
          </a:xfrm>
        </p:spPr>
        <p:txBody>
          <a:bodyPr anchor="b">
            <a:normAutofit/>
          </a:bodyPr>
          <a:lstStyle>
            <a:lvl1pPr algn="ctr">
              <a:defRPr sz="5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AC9731-6FB9-4822-B2DD-3873602F2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956551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B6F6E5-40FF-4097-97CC-348AF5DD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155A8B9-6177-4924-8A63-B15B41E6657F}" type="datetime1">
              <a:rPr lang="fr-FR" smtClean="0"/>
              <a:t>16/05/2024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9C7459-8E4F-4CD3-956B-A7678BD6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CD296-E916-4E36-A859-463D69E2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1B3CB0-4301-4503-8A23-3464ABCD779D}"/>
              </a:ext>
            </a:extLst>
          </p:cNvPr>
          <p:cNvCxnSpPr/>
          <p:nvPr userDrawn="1"/>
        </p:nvCxnSpPr>
        <p:spPr>
          <a:xfrm>
            <a:off x="2495306" y="1909354"/>
            <a:ext cx="72013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5780548-57B1-41EA-9667-FF4F1531C5DF}"/>
              </a:ext>
            </a:extLst>
          </p:cNvPr>
          <p:cNvCxnSpPr/>
          <p:nvPr userDrawn="1"/>
        </p:nvCxnSpPr>
        <p:spPr>
          <a:xfrm>
            <a:off x="2495305" y="2816313"/>
            <a:ext cx="72013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D482822-24C6-46A3-8F0B-84AE133F73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0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div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B34D38-2EF8-4C76-B724-8297F824CB9F}"/>
              </a:ext>
            </a:extLst>
          </p:cNvPr>
          <p:cNvSpPr/>
          <p:nvPr userDrawn="1"/>
        </p:nvSpPr>
        <p:spPr>
          <a:xfrm>
            <a:off x="0" y="6560994"/>
            <a:ext cx="12192000" cy="297006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6BC32-1C0B-4C5F-B51B-1690B64238F1}"/>
              </a:ext>
            </a:extLst>
          </p:cNvPr>
          <p:cNvSpPr/>
          <p:nvPr userDrawn="1"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8E1454-A1EB-4153-8565-7170CC45E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954" y="0"/>
            <a:ext cx="11834092" cy="698500"/>
          </a:xfrm>
        </p:spPr>
        <p:txBody>
          <a:bodyPr>
            <a:normAutofit/>
          </a:bodyPr>
          <a:lstStyle>
            <a:lvl1pPr algn="ctr">
              <a:defRPr sz="32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39661D-4F29-4DBE-A2FE-80A04AC7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54" y="775855"/>
            <a:ext cx="11834092" cy="571702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C229AB-38AD-48CB-84AB-9F29A5DE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D8C6D17-5365-49C4-9327-DBA6685BC1F7}" type="datetime1">
              <a:rPr lang="fr-FR" smtClean="0"/>
              <a:t>16/05/2024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601528-B21C-47ED-A4DB-8BE344DF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86565"/>
            <a:ext cx="41148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0CB4D3-3006-45C7-87F8-D782DBC1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705F594-33DA-4C7A-9A60-1499C6F36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B34D38-2EF8-4C76-B724-8297F824CB9F}"/>
              </a:ext>
            </a:extLst>
          </p:cNvPr>
          <p:cNvSpPr/>
          <p:nvPr userDrawn="1"/>
        </p:nvSpPr>
        <p:spPr>
          <a:xfrm>
            <a:off x="0" y="6560994"/>
            <a:ext cx="12192000" cy="297006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6BC32-1C0B-4C5F-B51B-1690B64238F1}"/>
              </a:ext>
            </a:extLst>
          </p:cNvPr>
          <p:cNvSpPr/>
          <p:nvPr userDrawn="1"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8E1454-A1EB-4153-8565-7170CC45E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954" y="0"/>
            <a:ext cx="11834092" cy="698500"/>
          </a:xfrm>
        </p:spPr>
        <p:txBody>
          <a:bodyPr>
            <a:normAutofit/>
          </a:bodyPr>
          <a:lstStyle>
            <a:lvl1pPr algn="ctr">
              <a:defRPr sz="32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C229AB-38AD-48CB-84AB-9F29A5DE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22E8249-B99B-4B6C-BB6B-D25625388F89}" type="datetime1">
              <a:rPr lang="fr-FR" smtClean="0"/>
              <a:t>16/05/2024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601528-B21C-47ED-A4DB-8BE344DF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86565"/>
            <a:ext cx="41148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0CB4D3-3006-45C7-87F8-D782DBC1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6CA33D0-DD57-431D-BDD4-2298B1B3F3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3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A306CE-801C-41B1-9AE6-8F74E300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D47D41-80ED-4FA5-AEBE-7F78386D8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302478-C744-4383-BA0B-38D32A13A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83680"/>
            <a:ext cx="2743200" cy="24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08E7B46-9279-4F09-84FE-DE39E3E605DB}" type="datetime1">
              <a:rPr lang="fr-FR" smtClean="0"/>
              <a:t>16/05/2024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E7905F-2D22-479C-830A-AB02A0DE2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83680"/>
            <a:ext cx="4114800" cy="24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2F782A-F3B9-4269-ABBC-50AEE309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83680"/>
            <a:ext cx="2743200" cy="24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79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3/getting-started/download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ailwindcss.com/docs/installatio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pen.io/taldaitz/pen/LYvKQbv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pen.io/taldaitz/pen/ExJBQGz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complete-guide-grid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pen.io/taldaitz/pen/wvZLmr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42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CDF94-94BA-4C25-9C5B-1CF8B5BC3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6600" dirty="0" err="1"/>
              <a:t>BooTstrap</a:t>
            </a:r>
            <a:r>
              <a:rPr lang="fr-FR" sz="6600" dirty="0"/>
              <a:t> / </a:t>
            </a:r>
            <a:r>
              <a:rPr lang="fr-FR" sz="6600" dirty="0" err="1"/>
              <a:t>Tailwind</a:t>
            </a:r>
            <a:endParaRPr lang="fr-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024859-AFA5-440D-AEAE-336AA473C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4400" b="1" dirty="0"/>
              <a:t>Thomas Aldaitz</a:t>
            </a:r>
          </a:p>
          <a:p>
            <a:r>
              <a:rPr lang="fr-FR" i="1" dirty="0"/>
              <a:t>taldaitz@dawan.fr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663689-5F55-4EA8-9166-4C7AFA97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2B197D-AE85-F100-17A4-A46362BD7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457615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Responsive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1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B9D28-C3D4-67AC-D102-45661ACD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Viewport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67506D-C8C5-E097-C9BC-57947435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6D6DC9-5E44-9269-F2C7-6CA60413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71" y="1343742"/>
            <a:ext cx="4737175" cy="406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FCD3DF1-C7C7-3565-C2F7-30389FC7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54" y="3211308"/>
            <a:ext cx="6530246" cy="101656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20BE61-32EA-6833-BD0C-E0E7ABA80D00}"/>
              </a:ext>
            </a:extLst>
          </p:cNvPr>
          <p:cNvSpPr txBox="1"/>
          <p:nvPr/>
        </p:nvSpPr>
        <p:spPr>
          <a:xfrm>
            <a:off x="678426" y="1917290"/>
            <a:ext cx="5971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Meta permettant d’adapter une page à la largeur de l’appareil</a:t>
            </a:r>
          </a:p>
          <a:p>
            <a:r>
              <a:rPr lang="fr-FR" dirty="0"/>
              <a:t>Qui le consulte</a:t>
            </a:r>
          </a:p>
        </p:txBody>
      </p:sp>
    </p:spTree>
    <p:extLst>
      <p:ext uri="{BB962C8B-B14F-4D97-AF65-F5344CB8AC3E}">
        <p14:creationId xmlns:p14="http://schemas.microsoft.com/office/powerpoint/2010/main" val="68975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60081-D656-DAF2-F5E3-BD5EE07F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Media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1CF573-65FB-6DB7-F53A-38B8B8B7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878352-8BDF-B234-DF40-3860F2B1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4" y="3781047"/>
            <a:ext cx="5600700" cy="1905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D5DED22-862B-E340-82E9-3409DAFAA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738" y="4256899"/>
            <a:ext cx="3838575" cy="1057275"/>
          </a:xfrm>
          <a:prstGeom prst="rect">
            <a:avLst/>
          </a:prstGeom>
        </p:spPr>
      </p:pic>
      <p:pic>
        <p:nvPicPr>
          <p:cNvPr id="2050" name="Picture 2" descr="Syntax for CSS media queries.">
            <a:extLst>
              <a:ext uri="{FF2B5EF4-FFF2-40B4-BE49-F238E27FC236}">
                <a16:creationId xmlns:a16="http://schemas.microsoft.com/office/drawing/2014/main" id="{BF6C8802-DDFE-5B54-0F3A-FD5C02F57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9018"/>
            <a:ext cx="12192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13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25B4-0309-C28D-A922-FC188FF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BootSTRAp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DC3EA3-329A-F9C8-2BA4-338F23253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FB1DAE-BA04-4FEA-A930-B32AED6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8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1D442-B668-0438-D8A0-9B43A9FA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C52AF9-D426-AE47-66AA-9B864D1C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3074" name="Picture 2" descr="Bootstrap">
            <a:extLst>
              <a:ext uri="{FF2B5EF4-FFF2-40B4-BE49-F238E27FC236}">
                <a16:creationId xmlns:a16="http://schemas.microsoft.com/office/drawing/2014/main" id="{088D7CAA-5004-2F1C-F44A-07646EF69D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82" y="1857375"/>
            <a:ext cx="381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18FB222-C0E4-B905-8823-EFC8850E7971}"/>
              </a:ext>
            </a:extLst>
          </p:cNvPr>
          <p:cNvSpPr txBox="1"/>
          <p:nvPr/>
        </p:nvSpPr>
        <p:spPr>
          <a:xfrm>
            <a:off x="432619" y="2331109"/>
            <a:ext cx="636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Framework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Créer en 2011 par 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Utilisé par 18% des sites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Utilisé par 78% des sites utilisant un Framework CSS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2148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1A48C-8662-DF1C-8BAB-8F30C3C4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B2A8B5-428D-302A-FDF6-460AE7AEF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54" y="775855"/>
            <a:ext cx="11373949" cy="2252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4000" dirty="0"/>
              <a:t>2 Solutions</a:t>
            </a:r>
          </a:p>
          <a:p>
            <a:pPr marL="0" indent="0">
              <a:buNone/>
            </a:pPr>
            <a:endParaRPr lang="fr-FR" sz="4000" dirty="0"/>
          </a:p>
          <a:p>
            <a:r>
              <a:rPr lang="fr-FR" sz="4000" dirty="0"/>
              <a:t>Le CDN : Bootstrap hébergé par Bootstrap</a:t>
            </a:r>
          </a:p>
          <a:p>
            <a:r>
              <a:rPr lang="fr-FR" sz="4000" dirty="0"/>
              <a:t>Installation via NPM : Bootstrap hébergé et compilé en local 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186A88-3FD1-984B-4C77-9479B3F6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9C1621-069D-260C-0224-D9CF477E69C9}"/>
              </a:ext>
            </a:extLst>
          </p:cNvPr>
          <p:cNvSpPr txBox="1"/>
          <p:nvPr/>
        </p:nvSpPr>
        <p:spPr>
          <a:xfrm>
            <a:off x="2654710" y="5034116"/>
            <a:ext cx="744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https://getbootstrap.com/docs/5.3/getting-started/download/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5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E7495-9C44-FA41-E918-9DC9FD73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Grid</a:t>
            </a:r>
            <a:r>
              <a:rPr lang="fr-FR" dirty="0"/>
              <a:t> Bootstrap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CF4EFD2-0E1A-2548-08EA-9977A035E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760120"/>
            <a:ext cx="10668000" cy="2990850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A53162-5D86-7655-D9BB-8EB86241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BCFCD5-1717-8E8D-3003-A39717131320}"/>
              </a:ext>
            </a:extLst>
          </p:cNvPr>
          <p:cNvSpPr txBox="1"/>
          <p:nvPr/>
        </p:nvSpPr>
        <p:spPr>
          <a:xfrm>
            <a:off x="1012723" y="1278194"/>
            <a:ext cx="6128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grid</a:t>
            </a:r>
            <a:r>
              <a:rPr lang="fr-FR" dirty="0"/>
              <a:t> de Bootstrap se </a:t>
            </a:r>
            <a:r>
              <a:rPr lang="fr-FR" dirty="0" err="1"/>
              <a:t>divisie</a:t>
            </a:r>
            <a:r>
              <a:rPr lang="fr-FR" dirty="0"/>
              <a:t> naturellement en 12 colonnes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 </a:t>
            </a:r>
            <a:r>
              <a:rPr lang="fr-FR" dirty="0" err="1"/>
              <a:t>grid</a:t>
            </a:r>
            <a:r>
              <a:rPr lang="fr-FR" dirty="0"/>
              <a:t> peut </a:t>
            </a:r>
            <a:r>
              <a:rPr lang="fr-FR" dirty="0" err="1"/>
              <a:t>etre</a:t>
            </a:r>
            <a:r>
              <a:rPr lang="fr-FR" dirty="0"/>
              <a:t> redéfini via la variable </a:t>
            </a:r>
            <a:r>
              <a:rPr lang="fr-FR" b="1" i="1" dirty="0"/>
              <a:t>$</a:t>
            </a:r>
            <a:r>
              <a:rPr lang="fr-FR" b="1" i="1" dirty="0" err="1"/>
              <a:t>grid-columns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129948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62E18-A07F-01E1-ABAB-D210B68E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Breakpoints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071EAE-48BA-ACF8-EA98-FF7F5897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D55A8A-0FF8-F271-7ACA-F7E20768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7098"/>
            <a:ext cx="121920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732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4DB3A-1459-39BC-FACC-BB69AC11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Container Logic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791D82-1403-E760-4344-AE53CF78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9DFB0D-05C2-09F1-BA72-1A7885F35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71" y="2723370"/>
            <a:ext cx="42862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47A433-EB02-F5BD-4E7C-FF3C8C0BD0D4}"/>
              </a:ext>
            </a:extLst>
          </p:cNvPr>
          <p:cNvSpPr txBox="1"/>
          <p:nvPr/>
        </p:nvSpPr>
        <p:spPr>
          <a:xfrm>
            <a:off x="40996" y="1514707"/>
            <a:ext cx="67134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3 Niveaux logiques de découpage</a:t>
            </a:r>
          </a:p>
          <a:p>
            <a:endParaRPr lang="fr-FR" sz="3200" dirty="0"/>
          </a:p>
          <a:p>
            <a:endParaRPr lang="fr-FR" sz="3200" dirty="0"/>
          </a:p>
          <a:p>
            <a:pPr marL="342900" indent="-342900">
              <a:buFont typeface="+mj-lt"/>
              <a:buAutoNum type="arabicPeriod"/>
            </a:pPr>
            <a:r>
              <a:rPr lang="fr-FR" sz="3200" dirty="0"/>
              <a:t>Le conteneur (Container) :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200" dirty="0"/>
              <a:t>La ligne (Row):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200" dirty="0"/>
              <a:t>La colonne (Col) :</a:t>
            </a:r>
          </a:p>
        </p:txBody>
      </p:sp>
    </p:spTree>
    <p:extLst>
      <p:ext uri="{BB962C8B-B14F-4D97-AF65-F5344CB8AC3E}">
        <p14:creationId xmlns:p14="http://schemas.microsoft.com/office/powerpoint/2010/main" val="360471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8E41A-B40A-A8DC-D12D-5FA0A5D2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FB20BA-BEA3-C259-1FAC-8E4980808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9C31D6-7948-C613-57C3-BDD9AB03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8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87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C1520-9C80-901A-3180-CC60F25C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F7C950-6755-676C-7738-63BDCAC0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7DF6FC-187C-CED5-32B2-D7899C5A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651" y="1104900"/>
            <a:ext cx="6248400" cy="46482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43DD3C5-9BD6-8DAF-7E3B-C12D85C8CC7B}"/>
              </a:ext>
            </a:extLst>
          </p:cNvPr>
          <p:cNvSpPr txBox="1"/>
          <p:nvPr/>
        </p:nvSpPr>
        <p:spPr>
          <a:xfrm>
            <a:off x="233032" y="2259449"/>
            <a:ext cx="5181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Créer en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Compile le CSS en permettant la factorisation des éléments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0712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690F8-6F32-79C5-9610-0FDFCA82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6E2271-15DB-D62B-BC15-1ADE23B4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87A065-A18B-6030-94E5-5B7E5EA2C5F3}"/>
              </a:ext>
            </a:extLst>
          </p:cNvPr>
          <p:cNvSpPr txBox="1"/>
          <p:nvPr/>
        </p:nvSpPr>
        <p:spPr>
          <a:xfrm>
            <a:off x="973392" y="2052814"/>
            <a:ext cx="5761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S’installe via NPM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2A61E2C-B6CA-D6E0-68E4-8688E2F8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173" y="3152318"/>
            <a:ext cx="5960533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8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94322-D4D5-FC09-5AE7-48C56BFB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Pre-processor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4F5753-0592-84D5-C149-F6DC59DD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1496EB-67E3-BAA1-9DB2-50473027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281112"/>
            <a:ext cx="108299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50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BC404E-B8E6-0F27-4D02-65EABBE3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F1C26F-4EA0-0DBC-CBF7-C4751814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7C8CE2-7C26-830D-3A18-E2B5E2B4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4" y="2084439"/>
            <a:ext cx="5494259" cy="25962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97904EB-01AF-EAE6-C1F2-6B968992C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771" y="2368127"/>
            <a:ext cx="5629275" cy="2028825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ABC8938-A777-CE0D-629E-5C0ED3A06370}"/>
              </a:ext>
            </a:extLst>
          </p:cNvPr>
          <p:cNvSpPr/>
          <p:nvPr/>
        </p:nvSpPr>
        <p:spPr>
          <a:xfrm>
            <a:off x="5673213" y="2880852"/>
            <a:ext cx="698090" cy="698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0C6031E-DBEA-45F9-B51C-CBE81C12DF65}"/>
              </a:ext>
            </a:extLst>
          </p:cNvPr>
          <p:cNvSpPr txBox="1"/>
          <p:nvPr/>
        </p:nvSpPr>
        <p:spPr>
          <a:xfrm>
            <a:off x="2182761" y="128802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SCSS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F276FB4-6B1D-18DD-BB79-38EF1A395A0B}"/>
              </a:ext>
            </a:extLst>
          </p:cNvPr>
          <p:cNvSpPr txBox="1"/>
          <p:nvPr/>
        </p:nvSpPr>
        <p:spPr>
          <a:xfrm>
            <a:off x="8917858" y="1288026"/>
            <a:ext cx="124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614371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6D5D5-9CB6-BCE9-6A08-A8348DCD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nesting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0D2118-02BD-22A5-18B5-35DE00C7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7FEB07-5F11-1292-B07E-BD6B13B7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04" y="1627995"/>
            <a:ext cx="5581650" cy="40290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9A270E-0099-8966-8D44-DE88360CE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848" y="1530287"/>
            <a:ext cx="5715000" cy="4124325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921100A1-00D7-A9B1-C463-AB20032A1BFF}"/>
              </a:ext>
            </a:extLst>
          </p:cNvPr>
          <p:cNvSpPr/>
          <p:nvPr/>
        </p:nvSpPr>
        <p:spPr>
          <a:xfrm>
            <a:off x="5878154" y="3028335"/>
            <a:ext cx="435694" cy="5506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6059F8-6D02-8503-D0FA-EB09EA5DDB98}"/>
              </a:ext>
            </a:extLst>
          </p:cNvPr>
          <p:cNvSpPr txBox="1"/>
          <p:nvPr/>
        </p:nvSpPr>
        <p:spPr>
          <a:xfrm>
            <a:off x="2300750" y="115519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SCSS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01A51E5-F5B0-A8DD-D173-025A653A035F}"/>
              </a:ext>
            </a:extLst>
          </p:cNvPr>
          <p:cNvSpPr txBox="1"/>
          <p:nvPr/>
        </p:nvSpPr>
        <p:spPr>
          <a:xfrm>
            <a:off x="9035847" y="1155192"/>
            <a:ext cx="124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21061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0F252-73BE-28C3-6AD5-7EFD81DD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Mixins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924998-85AB-C452-E623-0F5CE68B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2BD182-8304-12D5-D74C-18CFD0E69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0" y="1481137"/>
            <a:ext cx="5495925" cy="38957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B384E2-3299-8278-03FF-EE666A89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20" y="1533538"/>
            <a:ext cx="5572125" cy="4448175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769EBF6-1DCA-5EC6-B43C-CC35EBD56F4F}"/>
              </a:ext>
            </a:extLst>
          </p:cNvPr>
          <p:cNvSpPr/>
          <p:nvPr/>
        </p:nvSpPr>
        <p:spPr>
          <a:xfrm>
            <a:off x="5919019" y="2851355"/>
            <a:ext cx="521902" cy="577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8B3BCAC-E79A-E406-4D1E-0BF8C3CC11E8}"/>
              </a:ext>
            </a:extLst>
          </p:cNvPr>
          <p:cNvSpPr txBox="1"/>
          <p:nvPr/>
        </p:nvSpPr>
        <p:spPr>
          <a:xfrm>
            <a:off x="2526890" y="108790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SCSS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FAAB2F5-7454-E205-4081-9182D97654B0}"/>
              </a:ext>
            </a:extLst>
          </p:cNvPr>
          <p:cNvSpPr txBox="1"/>
          <p:nvPr/>
        </p:nvSpPr>
        <p:spPr>
          <a:xfrm>
            <a:off x="9261987" y="1087907"/>
            <a:ext cx="124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832151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A9DD4B-8B8E-D991-A6FF-DF3C1339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Operators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9C559-FD14-04EF-5DA5-D9796D720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186" y="1850476"/>
            <a:ext cx="4402878" cy="3157048"/>
          </a:xfrm>
        </p:spPr>
        <p:txBody>
          <a:bodyPr/>
          <a:lstStyle/>
          <a:p>
            <a:r>
              <a:rPr lang="fr-FR" dirty="0"/>
              <a:t>Operateurs mathématique disponible :</a:t>
            </a:r>
          </a:p>
          <a:p>
            <a:pPr lvl="1"/>
            <a:r>
              <a:rPr lang="fr-FR" dirty="0"/>
              <a:t>Addition =&gt; +</a:t>
            </a:r>
          </a:p>
          <a:p>
            <a:pPr lvl="1"/>
            <a:r>
              <a:rPr lang="fr-FR" dirty="0"/>
              <a:t>Soustraction =&gt; -</a:t>
            </a:r>
          </a:p>
          <a:p>
            <a:pPr lvl="1"/>
            <a:r>
              <a:rPr lang="fr-FR" dirty="0" err="1"/>
              <a:t>Multpiplication</a:t>
            </a:r>
            <a:r>
              <a:rPr lang="fr-FR" dirty="0"/>
              <a:t> =&gt; *</a:t>
            </a:r>
          </a:p>
          <a:p>
            <a:pPr lvl="1"/>
            <a:r>
              <a:rPr lang="fr-FR" dirty="0"/>
              <a:t>Division =&gt; </a:t>
            </a:r>
            <a:r>
              <a:rPr lang="fr-FR" dirty="0" err="1"/>
              <a:t>math.div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Modulo =&gt; %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D00A21-E706-A0DC-F51A-92522650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165024-9C81-4ECC-447D-5C94393F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553" y="1657350"/>
            <a:ext cx="43338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96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1642F-49F0-59BF-F5D1-78208012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TailWind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9758B8-A31C-84BF-AB1D-4B5B07D6F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F43536-5FB7-B8A1-3707-EAA0208A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54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CC85D-3084-4689-346A-1202346D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B69D12-97E8-339B-AEFD-BDC375CF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FCD8FA-F6E9-5B53-605A-34D74867A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37" y="2831976"/>
            <a:ext cx="4857135" cy="59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601E1EE-4ED3-566F-8B6B-825B2A3671E3}"/>
              </a:ext>
            </a:extLst>
          </p:cNvPr>
          <p:cNvSpPr txBox="1"/>
          <p:nvPr/>
        </p:nvSpPr>
        <p:spPr>
          <a:xfrm>
            <a:off x="530942" y="2397948"/>
            <a:ext cx="60763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Créer en 2017 par </a:t>
            </a:r>
            <a:r>
              <a:rPr lang="fr-FR" sz="3200" dirty="0" err="1"/>
              <a:t>Tailwind</a:t>
            </a:r>
            <a:r>
              <a:rPr lang="fr-FR" sz="3200" dirty="0"/>
              <a:t> </a:t>
            </a:r>
            <a:r>
              <a:rPr lang="fr-FR" sz="3200" dirty="0" err="1"/>
              <a:t>Labs</a:t>
            </a:r>
            <a:endParaRPr lang="fr-F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Design : Utility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Framework CSS qui met l’accent sur la </a:t>
            </a:r>
            <a:r>
              <a:rPr lang="fr-FR" sz="3200" dirty="0" err="1"/>
              <a:t>customization</a:t>
            </a:r>
            <a:endParaRPr lang="fr-F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J.I.T Mode (optimisation)</a:t>
            </a:r>
          </a:p>
        </p:txBody>
      </p:sp>
    </p:spTree>
    <p:extLst>
      <p:ext uri="{BB962C8B-B14F-4D97-AF65-F5344CB8AC3E}">
        <p14:creationId xmlns:p14="http://schemas.microsoft.com/office/powerpoint/2010/main" val="495938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95A14-A44E-68EB-9F9A-6BC2EDD6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CBF799-61D9-D970-FB12-AF58DBDD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ABF398-5D13-6C8C-5CA9-D5A2D0BBF8B5}"/>
              </a:ext>
            </a:extLst>
          </p:cNvPr>
          <p:cNvSpPr txBox="1"/>
          <p:nvPr/>
        </p:nvSpPr>
        <p:spPr>
          <a:xfrm>
            <a:off x="4038600" y="561421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https://tailwindcss.com/docs/installation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3F8F01-5C31-BD30-FA28-1A7F16742938}"/>
              </a:ext>
            </a:extLst>
          </p:cNvPr>
          <p:cNvSpPr txBox="1"/>
          <p:nvPr/>
        </p:nvSpPr>
        <p:spPr>
          <a:xfrm>
            <a:off x="1160206" y="1435510"/>
            <a:ext cx="9615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CDN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Hébergé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3BAACE-BDAC-58DE-27EB-3EA9AB395708}"/>
              </a:ext>
            </a:extLst>
          </p:cNvPr>
          <p:cNvSpPr txBox="1"/>
          <p:nvPr/>
        </p:nvSpPr>
        <p:spPr>
          <a:xfrm>
            <a:off x="2674374" y="2189726"/>
            <a:ext cx="83574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dirty="0">
                <a:effectLst/>
                <a:latin typeface="Fira Code VF"/>
              </a:rPr>
              <a:t>&lt;script src="https://cdn.tailwindcss.com"&gt;&lt;/script&gt;</a:t>
            </a:r>
            <a:endParaRPr lang="fr-FR" sz="2800" b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7E0981A-B19E-1C80-B71E-4B7A339E5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212" y="3573681"/>
            <a:ext cx="75152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4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044D3-943C-E37C-8C0B-CB7F56A5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Pré-Requis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4EBE9F-8E3D-4030-57F2-4609759E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1402E2-4FBA-DFB1-95A3-93927350FF65}"/>
              </a:ext>
            </a:extLst>
          </p:cNvPr>
          <p:cNvSpPr txBox="1"/>
          <p:nvPr/>
        </p:nvSpPr>
        <p:spPr>
          <a:xfrm>
            <a:off x="1981199" y="2644170"/>
            <a:ext cx="82296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Maitrise du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Concept de base du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Notions de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657164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DB44C-B115-3A1D-05C1-EF0CB014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Integration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DD8380-273F-0601-1C3E-25A847A7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D95BAE-6E80-E2BC-9AF3-11A8CC5DE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429" y="1216801"/>
            <a:ext cx="4886325" cy="13620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AEA3F9D-C5BB-97EA-B23A-60D69136D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418" y="3097177"/>
            <a:ext cx="83058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66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765E7-05CB-8469-AA45-89D38439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Pseudoclasses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CCF981-1012-3196-17BD-64635B73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FC30D7-2715-6F1E-E304-ED16D5ED1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421376"/>
            <a:ext cx="5248275" cy="11049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CFBD9AD-A79E-5CA7-A484-2066AA32BDC9}"/>
              </a:ext>
            </a:extLst>
          </p:cNvPr>
          <p:cNvSpPr txBox="1"/>
          <p:nvPr/>
        </p:nvSpPr>
        <p:spPr>
          <a:xfrm>
            <a:off x="6390968" y="1474839"/>
            <a:ext cx="554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 survol assombrit un bouton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3B2F2E3-458E-F294-7582-931285E8A5D3}"/>
              </a:ext>
            </a:extLst>
          </p:cNvPr>
          <p:cNvSpPr txBox="1"/>
          <p:nvPr/>
        </p:nvSpPr>
        <p:spPr>
          <a:xfrm>
            <a:off x="383458" y="2620510"/>
            <a:ext cx="1162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Pseudo classes gérées =&gt; </a:t>
            </a:r>
            <a:r>
              <a:rPr lang="fr-FR" b="0" i="0" dirty="0">
                <a:solidFill>
                  <a:srgbClr val="0F172A"/>
                </a:solidFill>
                <a:effectLst/>
                <a:highlight>
                  <a:srgbClr val="FFFFFF"/>
                </a:highlight>
                <a:latin typeface="Fira Code VF"/>
              </a:rPr>
              <a:t>:</a:t>
            </a:r>
            <a:r>
              <a:rPr lang="fr-FR" b="0" i="0" dirty="0" err="1">
                <a:solidFill>
                  <a:srgbClr val="0F172A"/>
                </a:solidFill>
                <a:effectLst/>
                <a:highlight>
                  <a:srgbClr val="FFFFFF"/>
                </a:highlight>
                <a:latin typeface="Fira Code VF"/>
              </a:rPr>
              <a:t>hover</a:t>
            </a:r>
            <a:r>
              <a:rPr lang="fr-FR" b="0" i="0" dirty="0">
                <a:solidFill>
                  <a:srgbClr val="0F172A"/>
                </a:solidFill>
                <a:effectLst/>
                <a:highlight>
                  <a:srgbClr val="FFFFFF"/>
                </a:highlight>
                <a:latin typeface="Fira Code VF"/>
              </a:rPr>
              <a:t>, :focus, :first-</a:t>
            </a:r>
            <a:r>
              <a:rPr lang="fr-FR" b="0" i="0" dirty="0" err="1">
                <a:solidFill>
                  <a:srgbClr val="0F172A"/>
                </a:solidFill>
                <a:effectLst/>
                <a:highlight>
                  <a:srgbClr val="FFFFFF"/>
                </a:highlight>
                <a:latin typeface="Fira Code VF"/>
              </a:rPr>
              <a:t>child</a:t>
            </a:r>
            <a:r>
              <a:rPr lang="fr-FR" b="0" i="0" dirty="0">
                <a:solidFill>
                  <a:srgbClr val="0F172A"/>
                </a:solidFill>
                <a:effectLst/>
                <a:highlight>
                  <a:srgbClr val="FFFFFF"/>
                </a:highlight>
                <a:latin typeface="Fira Code VF"/>
              </a:rPr>
              <a:t>, :</a:t>
            </a:r>
            <a:r>
              <a:rPr lang="fr-FR" b="0" i="0" dirty="0" err="1">
                <a:solidFill>
                  <a:srgbClr val="0F172A"/>
                </a:solidFill>
                <a:effectLst/>
                <a:highlight>
                  <a:srgbClr val="FFFFFF"/>
                </a:highlight>
                <a:latin typeface="Fira Code VF"/>
              </a:rPr>
              <a:t>required</a:t>
            </a:r>
            <a:r>
              <a:rPr lang="fr-FR" b="0" i="0" dirty="0">
                <a:solidFill>
                  <a:srgbClr val="0F172A"/>
                </a:solidFill>
                <a:effectLst/>
                <a:highlight>
                  <a:srgbClr val="FFFFFF"/>
                </a:highlight>
                <a:latin typeface="Fira Code VF"/>
              </a:rPr>
              <a:t>, :active 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D253080-1306-F968-0CD5-DDC269CA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3625550"/>
            <a:ext cx="7715250" cy="19335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C3AF31-E62A-0BF5-8B9E-718EBCE8A660}"/>
              </a:ext>
            </a:extLst>
          </p:cNvPr>
          <p:cNvSpPr txBox="1"/>
          <p:nvPr/>
        </p:nvSpPr>
        <p:spPr>
          <a:xfrm>
            <a:off x="8858865" y="4444181"/>
            <a:ext cx="206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des boucles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2A24B5-A759-B4CD-BB47-D8D2780455E0}"/>
              </a:ext>
            </a:extLst>
          </p:cNvPr>
          <p:cNvSpPr txBox="1"/>
          <p:nvPr/>
        </p:nvSpPr>
        <p:spPr>
          <a:xfrm>
            <a:off x="383458" y="5987845"/>
            <a:ext cx="976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Outils de boucles : first, last, </a:t>
            </a:r>
            <a:r>
              <a:rPr lang="fr-FR" dirty="0" err="1"/>
              <a:t>odd</a:t>
            </a:r>
            <a:r>
              <a:rPr lang="fr-FR" dirty="0"/>
              <a:t>, </a:t>
            </a:r>
            <a:r>
              <a:rPr lang="fr-FR" dirty="0" err="1"/>
              <a:t>even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388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D19E2-3EE1-BE63-97DA-43CD5F9A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Responsive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79465B-F7FA-3222-50A0-85823CEA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6C254C-2310-8C51-9FE0-9DE0D07F9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5175916"/>
            <a:ext cx="5010150" cy="4476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3FF4270-F347-881D-2E5A-0780564DF096}"/>
              </a:ext>
            </a:extLst>
          </p:cNvPr>
          <p:cNvSpPr txBox="1"/>
          <p:nvPr/>
        </p:nvSpPr>
        <p:spPr>
          <a:xfrm>
            <a:off x="786581" y="1160206"/>
            <a:ext cx="336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 un système de </a:t>
            </a:r>
            <a:r>
              <a:rPr lang="fr-FR" dirty="0" err="1"/>
              <a:t>breakpoint</a:t>
            </a:r>
            <a:r>
              <a:rPr lang="fr-FR" dirty="0"/>
              <a:t>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4C36E79-011F-5125-CB98-583101435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751204"/>
            <a:ext cx="97631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96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D19E2-3EE1-BE63-97DA-43CD5F9A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Responsive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79465B-F7FA-3222-50A0-85823CEA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0A339C-CDF9-B4D0-E65B-314C9ECC1AF5}"/>
              </a:ext>
            </a:extLst>
          </p:cNvPr>
          <p:cNvSpPr txBox="1"/>
          <p:nvPr/>
        </p:nvSpPr>
        <p:spPr>
          <a:xfrm>
            <a:off x="3148237" y="1343321"/>
            <a:ext cx="5895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Possibilité de limiter la définition d’une règle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31E3F85-ACF8-720C-0BA8-E3DCB8C7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18" y="2150192"/>
            <a:ext cx="3181350" cy="11811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886CC8-CBD9-E784-BB5E-38F21F9C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777" y="4206946"/>
            <a:ext cx="3038475" cy="10668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A9A72F4-63D5-2CA2-0DA3-52EF0203572E}"/>
              </a:ext>
            </a:extLst>
          </p:cNvPr>
          <p:cNvSpPr txBox="1"/>
          <p:nvPr/>
        </p:nvSpPr>
        <p:spPr>
          <a:xfrm>
            <a:off x="7547866" y="2615381"/>
            <a:ext cx="287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Règle appliqué de md à xl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D6F691-5453-7CCD-47A3-1013E723E4F2}"/>
              </a:ext>
            </a:extLst>
          </p:cNvPr>
          <p:cNvSpPr txBox="1"/>
          <p:nvPr/>
        </p:nvSpPr>
        <p:spPr>
          <a:xfrm>
            <a:off x="7547866" y="4404931"/>
            <a:ext cx="287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Règle appliqué de md à lg</a:t>
            </a:r>
          </a:p>
        </p:txBody>
      </p:sp>
    </p:spTree>
    <p:extLst>
      <p:ext uri="{BB962C8B-B14F-4D97-AF65-F5344CB8AC3E}">
        <p14:creationId xmlns:p14="http://schemas.microsoft.com/office/powerpoint/2010/main" val="2774241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05694-A761-3116-BD86-2DD39625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Responsive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454002-9506-A6BB-D6C2-55E35DB5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9E41D4-4FFB-DEB9-57E0-9626F41F2201}"/>
              </a:ext>
            </a:extLst>
          </p:cNvPr>
          <p:cNvSpPr txBox="1"/>
          <p:nvPr/>
        </p:nvSpPr>
        <p:spPr>
          <a:xfrm>
            <a:off x="0" y="2094269"/>
            <a:ext cx="3053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Personnalisation des </a:t>
            </a:r>
            <a:r>
              <a:rPr lang="fr-FR" sz="2800" dirty="0" err="1"/>
              <a:t>breakpoints</a:t>
            </a:r>
            <a:r>
              <a:rPr lang="fr-FR" sz="2800" dirty="0"/>
              <a:t> =&gt;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C29FFD-0A92-7A1B-57EA-05D6C8B0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91" y="832362"/>
            <a:ext cx="92106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69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9978E-2A35-DBC0-208A-A9898B1D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@apply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A31B55-AA81-47BC-030D-DBA2D990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84D673-DAEB-4663-2D2F-DB172F897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968" y="2057400"/>
            <a:ext cx="4562475" cy="27432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48645F3-67E1-0421-0606-CFAAAB3D09F3}"/>
              </a:ext>
            </a:extLst>
          </p:cNvPr>
          <p:cNvSpPr txBox="1"/>
          <p:nvPr/>
        </p:nvSpPr>
        <p:spPr>
          <a:xfrm>
            <a:off x="334297" y="2599898"/>
            <a:ext cx="4336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Permet de créer des classes basées sur les classes </a:t>
            </a:r>
            <a:r>
              <a:rPr lang="fr-FR" sz="2800" dirty="0" err="1"/>
              <a:t>Tailwind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225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9978E-2A35-DBC0-208A-A9898B1D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@apply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A31B55-AA81-47BC-030D-DBA2D990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7" name="Graphique 6" descr="Avertissement contour">
            <a:extLst>
              <a:ext uri="{FF2B5EF4-FFF2-40B4-BE49-F238E27FC236}">
                <a16:creationId xmlns:a16="http://schemas.microsoft.com/office/drawing/2014/main" id="{D8B08F60-3E27-CB3A-3B21-25F51CA46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897" y="1475247"/>
            <a:ext cx="3475703" cy="347570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0F27460-2011-805A-676C-3CFA25C5CE93}"/>
              </a:ext>
            </a:extLst>
          </p:cNvPr>
          <p:cNvSpPr txBox="1"/>
          <p:nvPr/>
        </p:nvSpPr>
        <p:spPr>
          <a:xfrm>
            <a:off x="4434348" y="2243602"/>
            <a:ext cx="6921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Il faut éviter d’abuser des Apply :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 but n’est pas de refaire du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Ajoute des noms de classes à maintenir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Alourdit fortement le poids du code généré</a:t>
            </a:r>
          </a:p>
        </p:txBody>
      </p:sp>
    </p:spTree>
    <p:extLst>
      <p:ext uri="{BB962C8B-B14F-4D97-AF65-F5344CB8AC3E}">
        <p14:creationId xmlns:p14="http://schemas.microsoft.com/office/powerpoint/2010/main" val="312693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F6EBA-19CC-D3A8-CAC8-4ED82FB6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86E093-8FA8-FED4-9D01-95D05AC0E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61" y="2083545"/>
            <a:ext cx="11718078" cy="2331139"/>
          </a:xfrm>
        </p:spPr>
        <p:txBody>
          <a:bodyPr>
            <a:normAutofit/>
          </a:bodyPr>
          <a:lstStyle/>
          <a:p>
            <a:r>
              <a:rPr lang="fr-FR" dirty="0"/>
              <a:t>Comprendre et maitriser les principes techniques du </a:t>
            </a:r>
            <a:r>
              <a:rPr lang="fr-FR" b="1" dirty="0"/>
              <a:t>Responsive Design</a:t>
            </a:r>
          </a:p>
          <a:p>
            <a:r>
              <a:rPr lang="fr-FR" dirty="0"/>
              <a:t>Utiliser le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b="1" dirty="0" err="1"/>
              <a:t>Boostrap</a:t>
            </a:r>
            <a:r>
              <a:rPr lang="fr-FR" dirty="0"/>
              <a:t> pour la structure de ses pages</a:t>
            </a:r>
          </a:p>
          <a:p>
            <a:r>
              <a:rPr lang="fr-FR" dirty="0"/>
              <a:t>Utiliser le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b="1" dirty="0" err="1"/>
              <a:t>Tailwind</a:t>
            </a:r>
            <a:r>
              <a:rPr lang="fr-FR" dirty="0"/>
              <a:t> pour la structure de ses composants</a:t>
            </a:r>
          </a:p>
          <a:p>
            <a:r>
              <a:rPr lang="fr-FR" dirty="0"/>
              <a:t>Personnaliser les règles de ces </a:t>
            </a:r>
            <a:r>
              <a:rPr lang="fr-FR" dirty="0" err="1"/>
              <a:t>frameworks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F73ADE-F500-D01D-0B57-BD6EA376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0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9A94B-6F52-3AEA-F1BD-92B15C31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25684-E8B4-6E01-24CE-A611A95AA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96" y="2683723"/>
            <a:ext cx="7795007" cy="2458958"/>
          </a:xfrm>
        </p:spPr>
        <p:txBody>
          <a:bodyPr/>
          <a:lstStyle/>
          <a:p>
            <a:r>
              <a:rPr lang="fr-FR" dirty="0"/>
              <a:t>Permet de créer des feuilles de styles pour nos pages Web</a:t>
            </a:r>
          </a:p>
          <a:p>
            <a:r>
              <a:rPr lang="fr-FR" dirty="0"/>
              <a:t>Depuis 1996</a:t>
            </a:r>
          </a:p>
          <a:p>
            <a:r>
              <a:rPr lang="fr-FR" dirty="0"/>
              <a:t>Géré par le W3C et intégré au HTML 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5D7A32-B881-B1E7-0171-51794A63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1591BB-5CEA-8B83-B554-FF35B12D2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478" y="990600"/>
            <a:ext cx="34575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55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6745A-C50F-2ABE-C219-4D90159D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Block vs </a:t>
            </a:r>
            <a:r>
              <a:rPr lang="fr-FR" dirty="0" err="1"/>
              <a:t>Inline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BCA4CE-8572-7C60-0499-2345B5A3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3358FC-0C0D-060E-424B-FA7E2BBD2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33" y="2144352"/>
            <a:ext cx="4530698" cy="164651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B351FCC-87FC-554E-00EC-3993726D4834}"/>
              </a:ext>
            </a:extLst>
          </p:cNvPr>
          <p:cNvSpPr txBox="1"/>
          <p:nvPr/>
        </p:nvSpPr>
        <p:spPr>
          <a:xfrm>
            <a:off x="2334220" y="1238865"/>
            <a:ext cx="1301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BLOCK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2DF3C6F-4DEB-935E-B4CD-E4AAA7754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050" y="2246425"/>
            <a:ext cx="2743200" cy="12477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E87EE2A-7F1F-4CF3-2A9B-A3D3A1F63F22}"/>
              </a:ext>
            </a:extLst>
          </p:cNvPr>
          <p:cNvSpPr txBox="1"/>
          <p:nvPr/>
        </p:nvSpPr>
        <p:spPr>
          <a:xfrm>
            <a:off x="8556655" y="1228722"/>
            <a:ext cx="1317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INLINE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648A82-F148-B6D2-1872-F4473B853CD0}"/>
              </a:ext>
            </a:extLst>
          </p:cNvPr>
          <p:cNvCxnSpPr>
            <a:cxnSpLocks/>
          </p:cNvCxnSpPr>
          <p:nvPr/>
        </p:nvCxnSpPr>
        <p:spPr>
          <a:xfrm>
            <a:off x="6096000" y="1238865"/>
            <a:ext cx="0" cy="34314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3EBF51DA-7367-3CDE-3C5A-7944E3063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696" y="3905565"/>
            <a:ext cx="3581400" cy="132397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9DCA8DF-DC67-6749-774B-14CE2BEA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519" y="3781740"/>
            <a:ext cx="3552825" cy="14478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30729E0-7974-4BAF-F1AF-A720AE61AFFF}"/>
              </a:ext>
            </a:extLst>
          </p:cNvPr>
          <p:cNvSpPr txBox="1"/>
          <p:nvPr/>
        </p:nvSpPr>
        <p:spPr>
          <a:xfrm>
            <a:off x="3947920" y="5746843"/>
            <a:ext cx="4296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https://codepen.io/taldaitz/pen/LYvKQbv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57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7910E-D771-606D-CB40-D1882D06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flex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2963EB-72FB-B3B0-CFD9-FD972929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BBA7C3-4EF4-C8A8-98FC-1155D6F0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72" y="2415970"/>
            <a:ext cx="4562475" cy="18097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2164EBF-10D4-9394-7226-0DC4D6CBE20F}"/>
              </a:ext>
            </a:extLst>
          </p:cNvPr>
          <p:cNvSpPr txBox="1"/>
          <p:nvPr/>
        </p:nvSpPr>
        <p:spPr>
          <a:xfrm>
            <a:off x="963561" y="1130710"/>
            <a:ext cx="4404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flexboxs</a:t>
            </a:r>
            <a:r>
              <a:rPr lang="fr-FR" dirty="0"/>
              <a:t> sont un moyen de gérer le comportement d’un </a:t>
            </a:r>
            <a:r>
              <a:rPr lang="fr-FR" b="1" dirty="0"/>
              <a:t>contenu</a:t>
            </a:r>
            <a:r>
              <a:rPr lang="fr-FR" dirty="0"/>
              <a:t> depuis</a:t>
            </a:r>
          </a:p>
          <a:p>
            <a:r>
              <a:rPr lang="fr-FR" dirty="0"/>
              <a:t>un </a:t>
            </a:r>
            <a:r>
              <a:rPr lang="fr-FR" b="1" dirty="0"/>
              <a:t>conteneur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BF4708E-683F-BA55-9BEE-285B5DD3D722}"/>
              </a:ext>
            </a:extLst>
          </p:cNvPr>
          <p:cNvSpPr txBox="1"/>
          <p:nvPr/>
        </p:nvSpPr>
        <p:spPr>
          <a:xfrm>
            <a:off x="6282813" y="2054040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Guide :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522881-92D4-4D4E-BF53-AFFD4EBFF13B}"/>
              </a:ext>
            </a:extLst>
          </p:cNvPr>
          <p:cNvSpPr txBox="1"/>
          <p:nvPr/>
        </p:nvSpPr>
        <p:spPr>
          <a:xfrm>
            <a:off x="6528619" y="2890684"/>
            <a:ext cx="533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https://css-tricks.com/snippets/css/a-guide-to-flexbox/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7010A4E-D8B5-5F26-FCF2-656FA41A634B}"/>
              </a:ext>
            </a:extLst>
          </p:cNvPr>
          <p:cNvSpPr txBox="1"/>
          <p:nvPr/>
        </p:nvSpPr>
        <p:spPr>
          <a:xfrm>
            <a:off x="6282813" y="3637546"/>
            <a:ext cx="1713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Exemple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965B874-6165-DFC4-5AE0-0484CD743962}"/>
              </a:ext>
            </a:extLst>
          </p:cNvPr>
          <p:cNvSpPr txBox="1"/>
          <p:nvPr/>
        </p:nvSpPr>
        <p:spPr>
          <a:xfrm>
            <a:off x="6528619" y="4474190"/>
            <a:ext cx="407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https://codepen.io/taldaitz/pen/ExJBQGz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85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CB325-83B5-289E-5DB6-D4EB030C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Grid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559863-4E4C-5BFF-597E-3219AF9A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EE9C501-E8CB-5BBB-09AD-69BFFEA70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1" y="2176309"/>
            <a:ext cx="4914900" cy="34099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B41DC8-1F0B-B327-95A9-601744F89EE0}"/>
              </a:ext>
            </a:extLst>
          </p:cNvPr>
          <p:cNvSpPr txBox="1"/>
          <p:nvPr/>
        </p:nvSpPr>
        <p:spPr>
          <a:xfrm>
            <a:off x="6282813" y="2054040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Guide :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D38533-74DC-A00B-2AF5-1D457DD1D228}"/>
              </a:ext>
            </a:extLst>
          </p:cNvPr>
          <p:cNvSpPr txBox="1"/>
          <p:nvPr/>
        </p:nvSpPr>
        <p:spPr>
          <a:xfrm>
            <a:off x="6528619" y="2890684"/>
            <a:ext cx="552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https://css-tricks.com/snippets/css/complete-guide-grid/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E920EE-44E5-3388-08DB-81D07EC74651}"/>
              </a:ext>
            </a:extLst>
          </p:cNvPr>
          <p:cNvSpPr txBox="1"/>
          <p:nvPr/>
        </p:nvSpPr>
        <p:spPr>
          <a:xfrm>
            <a:off x="6282813" y="3637546"/>
            <a:ext cx="1713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Exemple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834629-DDAE-F580-FB59-C1BF6B227E39}"/>
              </a:ext>
            </a:extLst>
          </p:cNvPr>
          <p:cNvSpPr txBox="1"/>
          <p:nvPr/>
        </p:nvSpPr>
        <p:spPr>
          <a:xfrm>
            <a:off x="6528619" y="4474190"/>
            <a:ext cx="410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https://codepen.io/taldaitz/pen/wvZLmrx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725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Daw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5251</TotalTime>
  <Words>741</Words>
  <Application>Microsoft Office PowerPoint</Application>
  <PresentationFormat>Grand écran</PresentationFormat>
  <Paragraphs>161</Paragraphs>
  <Slides>36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Fira Code VF</vt:lpstr>
      <vt:lpstr>Thème Office</vt:lpstr>
      <vt:lpstr>BooTstrap / Tailwind</vt:lpstr>
      <vt:lpstr>Introduction</vt:lpstr>
      <vt:lpstr>Pré-Requis</vt:lpstr>
      <vt:lpstr>Objectifs</vt:lpstr>
      <vt:lpstr>Rappels CSS</vt:lpstr>
      <vt:lpstr>CSS</vt:lpstr>
      <vt:lpstr>Block vs Inline</vt:lpstr>
      <vt:lpstr>flex</vt:lpstr>
      <vt:lpstr>Grid</vt:lpstr>
      <vt:lpstr>Rappels Responsive</vt:lpstr>
      <vt:lpstr>Viewport</vt:lpstr>
      <vt:lpstr>Media queries</vt:lpstr>
      <vt:lpstr>BootSTRAp</vt:lpstr>
      <vt:lpstr>Presentation</vt:lpstr>
      <vt:lpstr>Installation</vt:lpstr>
      <vt:lpstr>Grid Bootstrap</vt:lpstr>
      <vt:lpstr>Breakpoints</vt:lpstr>
      <vt:lpstr>Container Logic</vt:lpstr>
      <vt:lpstr>SASS</vt:lpstr>
      <vt:lpstr>Présentation</vt:lpstr>
      <vt:lpstr>Installation</vt:lpstr>
      <vt:lpstr>Pre-processor</vt:lpstr>
      <vt:lpstr>Variables</vt:lpstr>
      <vt:lpstr>nesting</vt:lpstr>
      <vt:lpstr>Mixins</vt:lpstr>
      <vt:lpstr>Operators</vt:lpstr>
      <vt:lpstr>TailWind</vt:lpstr>
      <vt:lpstr>Présentation</vt:lpstr>
      <vt:lpstr>installation</vt:lpstr>
      <vt:lpstr>Integration</vt:lpstr>
      <vt:lpstr>Pseudoclasses</vt:lpstr>
      <vt:lpstr>Responsive</vt:lpstr>
      <vt:lpstr>Responsive</vt:lpstr>
      <vt:lpstr>Responsive</vt:lpstr>
      <vt:lpstr>@apply</vt:lpstr>
      <vt:lpstr>@apply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MARTIN</dc:creator>
  <cp:lastModifiedBy>Thomas Aldaitz</cp:lastModifiedBy>
  <cp:revision>35</cp:revision>
  <dcterms:created xsi:type="dcterms:W3CDTF">2020-09-17T10:21:07Z</dcterms:created>
  <dcterms:modified xsi:type="dcterms:W3CDTF">2024-05-16T08:08:09Z</dcterms:modified>
</cp:coreProperties>
</file>