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86" r:id="rId3"/>
    <p:sldId id="287" r:id="rId4"/>
    <p:sldId id="288" r:id="rId5"/>
    <p:sldId id="289" r:id="rId6"/>
    <p:sldId id="290" r:id="rId7"/>
    <p:sldId id="291" r:id="rId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0C0F443-23A1-4255-B4E2-7008A1799C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7118FA-8CF3-437E-93D9-14BC529CF33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05430-7E47-41DA-94FC-268A3224167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4D851-A18D-4B1C-B211-C72E8B73187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868735-04D7-48A6-92E8-DF749C017CBD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88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9D5AA-8A41-48A0-BC8F-81E5E80FDD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5B4F30-7076-4BC7-9DBF-94A2B65DB7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10E886C-C6F7-4E44-8E48-787DF1D1B97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6A100B-7E04-4F35-A097-1249C705ECD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D65C1-00C9-4793-B650-057A42297F9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7CDAB-81E0-457F-9BB2-262BD01091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428C669-B30C-40A0-9B19-4F815E14A8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1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FB2E9F-098F-4332-81D1-E7415EF89A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604718-B537-4D8D-9122-6154DFAD2EBE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F97E1B-C31F-462F-9544-C18C2FDDDA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89C3B5-A1A5-420E-B645-8B1DF370A9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1543A-9980-40F3-9469-6CFBECE593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0A1131-06B9-422D-8F0D-A5CA75199B4B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712F8D-98A8-4396-A77C-726ACF026F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839F80-D8FD-4D3A-905B-5E05A1F37D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2422A-3605-4612-8B25-B4E72E5978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60129F-2594-43F2-B4AF-2E0077C24277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9C51EF-BA83-4E11-A829-CE7B2625E2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335D35-C300-4D4E-88DB-0BB27F8FD3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546B22-2975-43FE-B1FF-8D8EF255D5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929411-4018-45F5-A472-B0C69BCAD3A7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3718D5-44F6-44E7-985C-0A06AF8807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3BDE71-3237-4A82-89D3-AB5B36EE0E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4B570E-453A-47E2-8A01-FDCE84CC87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8EE220-8AB7-4A07-8736-D590A204D429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536832-5760-4456-B602-388CB7A9C1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2F4F5A-4363-438D-9AFA-91E940042E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EDA5A-052B-4149-9E0F-6321EBD4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1982DC-A4E4-4064-A219-214D2DB7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7B44EE-8093-4DB8-B10E-ACC77D0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C7B6-B704-45F9-8948-131DA74E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EF010-C5A9-4B9F-A40B-F8028F52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49A215-BFDF-4F94-A658-5BCC7EB6401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6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DCAEB-2D8B-425C-A51F-E91ED2B6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CF2B32-EFA8-40E0-A3D4-3CCFC9BE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237C9-1D24-4D9F-BF95-7E17AD4D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DB6B0-A6D8-47EE-BF5F-F9B1E23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F49CB-A6B1-4CC2-9938-53FC6537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46C2F-DCC6-40CB-B2E3-8CFCBD276D0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25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768392-5CCA-4C8A-9FD0-2F1D20617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7814C-9F09-473C-8BFD-F36AC00C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F5E52-ABD0-4945-A2E3-9652B837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A3C54-7930-42D5-ACD8-C5E1C8CC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EE7AC-7A65-4668-B555-3E815189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3C4ACD-35C9-4DC3-8951-1572660B14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71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A341D-4873-4C9A-A540-C2968D0A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62C623-D049-4502-A47C-CCED3190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17DF7C-25A8-4304-A495-B23B0ED56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F10EBA2-A7A0-4BCA-A78C-90671044B295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81DB3-665A-42C8-9A99-81377C202E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2B3B12-DBA8-4BE5-9F14-7D93F0DB9D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09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903DF-6187-4E89-B66F-ECBDE1F8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F1CB2-43C6-46EA-89E1-59AA0EE1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90135-A1E0-48AF-A338-FEBC5349B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8AA9B5-6A9F-4B20-9EFE-B43FFF24870F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06183-3C88-438E-9C2D-21F835C895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C8D90-3859-4270-9B20-C1E3007E4D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4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739C-CEDA-4904-A44C-C53A01D7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6270DB-CF76-4588-AB53-11FE8297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CD55EB-E462-4115-9C82-D37FD73E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18CD19-A889-47AE-B385-8D7C659A67FD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B7A6-1777-48CC-8900-E9E49BAC73D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45AEE-A351-4D84-81AD-E4EC6F7B7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0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685B-9B0F-4999-9543-4D28BA4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EBD7F-6974-4467-9983-C6CB8F575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0C8CC5-013D-4DE2-997C-558291E3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16920D-BC11-47DC-BCAA-D9DC0EEB2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1B9640-5BBC-4803-884D-68CC6EE88DE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1412E49-0038-4336-A82C-1BED2C376BB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B24A595-C8FA-4C20-9CE2-9778C684C5E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08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92A25-A8BD-4CB8-9CAF-626257E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86375-062B-4559-9AD1-7EDEDB2EA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3B1CC5-B28D-4C85-8064-F0AEF4D43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C2F6A1-763F-4E35-A751-716D4326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3AC2E5-8ACC-49FF-A515-8E73B09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4AFF7-324F-4D07-82C1-43876BF89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83F38D-CFBB-41BC-8372-5F437E22B189}" type="slidenum">
              <a:t>‹N°›</a:t>
            </a:fld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BC7BA6F-120E-45B6-94DB-FF604C9260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3DC03C5-D29C-497C-9E7D-01C7C79DEC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30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C2D6F-3ED6-4265-AD30-4BBE9F7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8EDF4-4CCC-47EB-BB64-088284A78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B9093B-8D3C-4CD0-BADF-8A56864EA289}" type="slidenum"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D9D5B9-606B-4892-A42A-52A5D67698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F88CC-8C3E-48E8-AA8D-21E5EEFCDC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00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AF3567-FF6B-4F4C-8755-EFD52144C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581A55-D543-432D-ACD4-688AA0253698}" type="slidenum">
              <a:t>‹N°›</a:t>
            </a:fld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1BA72B-B819-40FE-A2BE-108583BC41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5AE933-D14F-45D5-8401-62A1F28B0D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301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2E9A-5718-495F-B926-33C43F82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EB2BB-884A-4998-8279-2167A296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C0FBC-E628-4BBE-90CC-2774825A0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8494C-767C-43FB-9255-1331ED335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925057-CB38-49CC-A4C2-9E81E6F0244F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E902E-3C27-4BF5-94AD-933F30F19A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4EA6736-F33D-4F4B-95F4-B06D6294E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6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2DFCD-B7CD-4C8D-9A45-1C3FC600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31B2AD-94B9-4C28-A6B3-596C646F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3B82F4-0109-4A46-97E8-B5ADB0BD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F4EE6-24D9-414A-AF9E-17C5ECC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CD0D-1D46-4D07-9EB4-D9049A82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C926D7-6BCE-4151-8C25-21AE73BF52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518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CCDE4-6EC7-4F88-BC8F-39AE136D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F0123C-FD35-4861-B2FA-31662FF3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69C4E6-7F21-45F8-AC2F-82049DABE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2AFEEA-591B-4B1C-9528-46149473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9F041A-D99E-4BA3-9D8F-6F3B201196FA}" type="slidenum"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1704C6-9B15-4E4C-8BD3-25741F9654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F6D7AB3-6C01-4DBE-A532-5AD29040C7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48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FD0C-E700-4BAF-B25D-3737E865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2A477-E5E6-4432-B2DF-3469A773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AC9AC-C609-48C7-BA61-43C5CA820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00EA16-D4E8-4ED4-9B5A-7B553F30F95C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525E-4CE3-4120-83E3-4D4A7FD717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858B-AED0-4713-9D3C-9DD7C6B8D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21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10C32F-8C99-4988-930B-E608CEFB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CBD754-7580-4267-8AA3-2006CDC5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ABEB5-0519-4D3A-972B-E00DBCDD1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112D2E-E401-482A-B81C-9780CAF85ED8}" type="slidenum">
              <a:t>‹N°›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7AFED-2E2A-44F1-AAC3-5B580D99B7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8B062-477F-4077-8AF1-DC3D89B9C4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7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2A74B-CD29-4A38-BE47-0D7B19F1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8B18B9-A534-4C0A-B035-11007E8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21FC14-3D3E-4C96-AD88-6E5CE2F3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655DB-0A89-4F2F-9406-C75B06CB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040E9-709D-414D-B17B-42A352C6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88E22-CCC1-4EEA-BB52-D1A84C9E46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9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7911-2345-49A7-B019-0EFB110F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AF35DC-D65D-4AB7-9839-1F89D4EC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B8C2E-FA96-45D6-BE26-F984CC1D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B0A0C-F756-4414-BFE0-50E964CD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57FD14-19AF-4680-A93C-08EA667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E1786C-D681-4D1A-B3D8-516E0C2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45A7E5-68C4-4ED8-B90A-6261E832D97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3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C435-9A8D-413A-81E2-9804A4D0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EA289B-AD35-4A5F-AD70-9A6C2CC4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4BDC5F-5291-4C7C-A803-8585F85CC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B2ABC6-A6B9-4BD6-BECE-0A4FDCDF5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F80D31-B55E-44BF-B14B-35E1C1709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AE27D-9F81-400E-B223-A9FA031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5739A-8245-41A6-A049-3D250A9C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3B1F53-A645-4B39-BD78-20713EC6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87CBF-FCCE-4EAC-8218-AA14E046E84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C2B4C-BAD8-4091-907F-136ECCA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14127-679C-4780-817A-F610A4F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87F75D-2AD4-4950-BE0B-58A2D6C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E2D67B-EB1A-4E12-98EC-03D46CD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A6FFE-C873-4280-A055-254BD2A01EA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F1B971-1D3E-4ABD-B3AC-00DC7D25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4D3FDD-A2FE-45AF-AC55-87B174A3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E74F9-770E-4EA9-8FE9-3702A8F2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072203-3E19-4099-9F90-8A4960BE854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5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779E-F147-47CA-96E6-375FDA75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953C4-475C-4CAA-8294-DF399930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1E2B9-4A42-4BCB-9B21-D947FD7ED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4CCE14-7131-464C-9DDF-B89BFD33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B4287C-8916-42D4-8F8D-9167FC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E964A-9E2D-4EC7-B1B5-BEDDF894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8DC9E9-947D-4FAD-9F8F-A1A790EE46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13F7D-CA7F-485F-A3CD-67BE6289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53AEDE-6074-468C-A6D0-231E4295A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FF531-E885-4E19-8669-707CFF0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852E4E-0516-45DE-AC90-89FD2D70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9F6D6C-A37A-4C70-BDCE-E9FBF9B9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CD41B-2751-4785-9E72-AAE465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9F7267-7279-4A1B-BE5B-B0A978E0B8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7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C370E4-8AE1-444C-8924-71C8372CA9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32ED8A-3A89-4DB9-AE22-D3A3E7656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FD25B-90BF-4B42-A250-F0BDFB2776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DC28E-9BD8-40D1-A978-7FD3DB7940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A38E58-9695-4035-990B-21609379558B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440893-9330-4BCC-87B4-F48D04CCF68B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rtl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ED64AB-1B3D-4726-B456-B92C043F6B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756D230-A7C0-4B0F-8117-1D036825F52E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B156C-4EF3-4401-942F-B77CF0577E5F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5A19EF22-C5AA-489E-B9C3-F5D6BC79C5CF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55344D8-C592-49D1-8D9C-3E7E741C0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C43F8A-B9FC-4819-9C7B-361CE9ED1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3DA50-E96E-4327-A9CD-88BA519CC0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0"/>
            <a:r>
              <a:rPr lang="fr-FR"/>
              <a:t>Second niveau de plan</a:t>
            </a:r>
          </a:p>
          <a:p>
            <a:pPr lvl="0"/>
            <a:r>
              <a:rPr lang="fr-FR"/>
              <a:t>Troisième niveau de plan</a:t>
            </a:r>
          </a:p>
          <a:p>
            <a:pPr lvl="0"/>
            <a:r>
              <a:rPr lang="fr-FR"/>
              <a:t>Quatrième niveau de plan</a:t>
            </a:r>
          </a:p>
          <a:p>
            <a:pPr lvl="0"/>
            <a:r>
              <a:rPr lang="fr-FR"/>
              <a:t>Cinquième niveau de plan</a:t>
            </a:r>
          </a:p>
          <a:p>
            <a:pPr lvl="0"/>
            <a:r>
              <a:rPr lang="fr-FR"/>
              <a:t>Sixième niveau de plan</a:t>
            </a:r>
          </a:p>
          <a:p>
            <a:pPr lvl="0"/>
            <a:r>
              <a:rPr lang="fr-FR"/>
              <a:t>Septième niveau de plan</a:t>
            </a:r>
          </a:p>
          <a:p>
            <a:pPr lvl="0"/>
            <a:r>
              <a:rPr lang="fr-FR"/>
              <a:t>Huitième niveau de plan</a:t>
            </a:r>
          </a:p>
          <a:p>
            <a:pPr lvl="0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7493-C68F-4138-81AF-E83DED5D3823}"/>
              </a:ext>
            </a:extLst>
          </p:cNvPr>
          <p:cNvSpPr/>
          <p:nvPr/>
        </p:nvSpPr>
        <p:spPr>
          <a:xfrm>
            <a:off x="-18036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BD13D-164C-4EA6-9DB4-55ED30AC42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A4CCCE3B-BB1B-4EB2-8D05-E1BD38929B9D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FC87775F-04CF-4997-A18E-F866E6767C06}"/>
              </a:ext>
            </a:extLst>
          </p:cNvPr>
          <p:cNvSpPr/>
          <p:nvPr/>
        </p:nvSpPr>
        <p:spPr>
          <a:xfrm>
            <a:off x="28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05FDF85-0730-4D75-80D9-2630D4F1B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851BA8AD-EE0D-4385-AEED-A30D5D1109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4EE16CD-CAF8-4350-9A4E-55F69BB3DCD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None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0" indent="0" algn="l" rtl="0" hangingPunct="0">
        <a:lnSpc>
          <a:spcPct val="100000"/>
        </a:lnSpc>
        <a:spcBef>
          <a:spcPts val="0"/>
        </a:spcBef>
        <a:spcAft>
          <a:spcPts val="1134"/>
        </a:spcAft>
        <a:buNone/>
        <a:tabLst/>
        <a:defRPr lang="fr-FR" sz="28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0" indent="0" algn="l" rtl="0" hangingPunct="0">
        <a:lnSpc>
          <a:spcPct val="100000"/>
        </a:lnSpc>
        <a:spcBef>
          <a:spcPts val="0"/>
        </a:spcBef>
        <a:spcAft>
          <a:spcPts val="850"/>
        </a:spcAft>
        <a:buNone/>
        <a:tabLst/>
        <a:defRPr lang="fr-FR" sz="24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0" indent="0" algn="l" rtl="0" hangingPunct="0">
        <a:lnSpc>
          <a:spcPct val="100000"/>
        </a:lnSpc>
        <a:spcBef>
          <a:spcPts val="0"/>
        </a:spcBef>
        <a:spcAft>
          <a:spcPts val="567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0" indent="0" algn="l" rtl="0" hangingPunct="0">
        <a:lnSpc>
          <a:spcPct val="100000"/>
        </a:lnSpc>
        <a:spcBef>
          <a:spcPts val="0"/>
        </a:spcBef>
        <a:spcAft>
          <a:spcPts val="283"/>
        </a:spcAft>
        <a:buNone/>
        <a:tabLst/>
        <a:defRPr lang="fr-FR" sz="2000" b="0" i="0" u="none" strike="noStrike" kern="1200" spc="0" baseline="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C07EC4CF-A816-450A-8200-C0088AAF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09BD3C-2766-448D-BA32-A7229A474447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E5CC10B-3659-4449-9462-96C70C957C27}"/>
              </a:ext>
            </a:extLst>
          </p:cNvPr>
          <p:cNvSpPr txBox="1"/>
          <p:nvPr/>
        </p:nvSpPr>
        <p:spPr>
          <a:xfrm>
            <a:off x="540000" y="2196360"/>
            <a:ext cx="9000000" cy="3136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FFA2FB1-5BF8-4884-AF9E-18F1179B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F07257-EB8A-4A1A-8CBF-96B28ACA34FE}" type="slidenum">
              <a:rPr/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B3143-8969-4F45-9B64-F6CDBF54DCAB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68ACC3-3C8B-4C55-AA8D-02D22784B7D0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d'un tableau</a:t>
            </a:r>
          </a:p>
          <a:p>
            <a:pPr marL="0" marR="0" lvl="3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3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Valeur d'un élément d'un tableau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Taille d'un tableau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F07CF09-30DE-437C-A506-25478C996C8F}"/>
              </a:ext>
            </a:extLst>
          </p:cNvPr>
          <p:cNvSpPr/>
          <p:nvPr/>
        </p:nvSpPr>
        <p:spPr>
          <a:xfrm>
            <a:off x="1859399" y="2374200"/>
            <a:ext cx="6553080" cy="64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Tableau(5)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 &lt;= tableau de 6 cases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Tableau()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= {valeur1,valeur2, ...}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A0C6F94-98AE-475A-B1CB-DFB120EBAE68}"/>
              </a:ext>
            </a:extLst>
          </p:cNvPr>
          <p:cNvSpPr/>
          <p:nvPr/>
        </p:nvSpPr>
        <p:spPr>
          <a:xfrm>
            <a:off x="1859399" y="4968360"/>
            <a:ext cx="6553080" cy="43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Tableau.Length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6D2B984-423E-4879-A27E-704C984848CE}"/>
              </a:ext>
            </a:extLst>
          </p:cNvPr>
          <p:cNvSpPr/>
          <p:nvPr/>
        </p:nvSpPr>
        <p:spPr>
          <a:xfrm>
            <a:off x="1859399" y="3888360"/>
            <a:ext cx="6553080" cy="32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Tableau(indice)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520444-BFF7-4344-8EBA-3FE47E475E6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5724000"/>
            <a:ext cx="90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266C4944-C838-48C7-B57B-699CD39278E3}"/>
              </a:ext>
            </a:extLst>
          </p:cNvPr>
          <p:cNvSpPr/>
          <p:nvPr/>
        </p:nvSpPr>
        <p:spPr>
          <a:xfrm>
            <a:off x="1768320" y="5679720"/>
            <a:ext cx="7380000" cy="1259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Dans la déclaration, Taille = nb de cases – 1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Arial" pitchFamily="34"/>
                <a:ea typeface="MS Mincho" pitchFamily="49"/>
                <a:cs typeface="MS Mincho" pitchFamily="49"/>
              </a:rPr>
              <a:t>Index des cases débute à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F0C5CA5F-8B83-43D6-9823-B43C3523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A5E84-08FA-490D-9C9C-AE718E9AA77C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66BBD4-4AD1-4D73-AC15-8716709ECA7D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3CF245-D87C-421D-A0E7-60816A9372C3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à 2 dimensions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à 3 dimensions (cube)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Si besoin de plus de 3 dimensions : tableau de tableaux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03333A1-526F-4A46-BD1C-B1C9B9C16508}"/>
              </a:ext>
            </a:extLst>
          </p:cNvPr>
          <p:cNvSpPr/>
          <p:nvPr/>
        </p:nvSpPr>
        <p:spPr>
          <a:xfrm>
            <a:off x="1800000" y="2304360"/>
            <a:ext cx="6553080" cy="3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Tableau(10,10)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F0BC7AE0-776E-44E1-8E0C-57041795EA23}"/>
              </a:ext>
            </a:extLst>
          </p:cNvPr>
          <p:cNvSpPr/>
          <p:nvPr/>
        </p:nvSpPr>
        <p:spPr>
          <a:xfrm>
            <a:off x="1800000" y="3492359"/>
            <a:ext cx="6553080" cy="3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Tableau(10,10,10)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92C1658-E3D0-485C-9D45-DF6B639B3365}"/>
              </a:ext>
            </a:extLst>
          </p:cNvPr>
          <p:cNvSpPr/>
          <p:nvPr/>
        </p:nvSpPr>
        <p:spPr>
          <a:xfrm>
            <a:off x="1798920" y="5184360"/>
            <a:ext cx="6553080" cy="39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TableauDeCubes(1)(10,10,10)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B920CE8-4586-49D7-AF75-8200D979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578486-8859-45B5-B6B0-D239A6EE38BD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3BBAFC-AC71-4A50-891B-95BDD0BEA294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DF48B3-CE13-4203-8186-64E9B686D01F}"/>
              </a:ext>
            </a:extLst>
          </p:cNvPr>
          <p:cNvSpPr txBox="1"/>
          <p:nvPr/>
        </p:nvSpPr>
        <p:spPr>
          <a:xfrm>
            <a:off x="720000" y="1676519"/>
            <a:ext cx="8640000" cy="50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foreach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32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EFBC8CE-105D-40D0-94FF-C5786D8C0F78}"/>
              </a:ext>
            </a:extLst>
          </p:cNvPr>
          <p:cNvSpPr/>
          <p:nvPr/>
        </p:nvSpPr>
        <p:spPr>
          <a:xfrm>
            <a:off x="1846800" y="2315879"/>
            <a:ext cx="6553080" cy="15372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UnTableau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(10)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As Integer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For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compteur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Integer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= 0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To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UnTableau.Length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- 1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 sur les cases du tableau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Next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F5967C6-09E6-4359-884C-B0F55E986308}"/>
              </a:ext>
            </a:extLst>
          </p:cNvPr>
          <p:cNvSpPr/>
          <p:nvPr/>
        </p:nvSpPr>
        <p:spPr>
          <a:xfrm>
            <a:off x="1830600" y="4864434"/>
            <a:ext cx="6553080" cy="153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UnTableau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(10)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String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For </a:t>
            </a:r>
            <a:r>
              <a:rPr lang="fr-FR" sz="1600" b="1" i="0" u="none" strike="noStrike" kern="1200" dirty="0" err="1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Each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element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As String In</a:t>
            </a: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 </a:t>
            </a:r>
            <a:r>
              <a:rPr lang="fr-FR" sz="1600" b="1" i="0" u="none" strike="noStrike" kern="1200" dirty="0" err="1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UnTableau</a:t>
            </a:r>
            <a:endParaRPr lang="fr-FR" sz="1600" b="1" i="0" u="none" strike="noStrike" kern="1200" dirty="0">
              <a:ln>
                <a:noFill/>
              </a:ln>
              <a:latin typeface="Courier New" pitchFamily="49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latin typeface="Courier New" pitchFamily="49"/>
                <a:ea typeface="MS Gothic" pitchFamily="2"/>
                <a:cs typeface="Tahoma" pitchFamily="2"/>
              </a:rPr>
              <a:t>	</a:t>
            </a:r>
            <a:r>
              <a:rPr lang="fr-FR" sz="1600" b="1" i="0" u="none" strike="noStrike" kern="1200" dirty="0">
                <a:ln>
                  <a:noFill/>
                </a:ln>
                <a:solidFill>
                  <a:srgbClr val="009933"/>
                </a:solidFill>
                <a:latin typeface="Courier New" pitchFamily="49"/>
                <a:ea typeface="MS Gothic" pitchFamily="2"/>
                <a:cs typeface="Tahoma" pitchFamily="2"/>
              </a:rPr>
              <a:t>'Instruction sur les cases du tableau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Next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005EDAF2-EECC-4C5A-B527-9C1B93BB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C2092B-4628-4ABA-B814-F45A153972FF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431CB9-A05C-4D2F-B2A4-C49DC397DF0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6B3DFF-2DF8-4CAC-861D-BBA753F88DCC}"/>
              </a:ext>
            </a:extLst>
          </p:cNvPr>
          <p:cNvSpPr txBox="1"/>
          <p:nvPr/>
        </p:nvSpPr>
        <p:spPr>
          <a:xfrm>
            <a:off x="720000" y="1496519"/>
            <a:ext cx="8640000" cy="7040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Redimensionner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Retourner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Vider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Copier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24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Trier, rechercher, ...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endParaRPr lang="fr-FR" sz="24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E94A925-C541-4044-894C-EF79085DE6DD}"/>
              </a:ext>
            </a:extLst>
          </p:cNvPr>
          <p:cNvSpPr/>
          <p:nvPr/>
        </p:nvSpPr>
        <p:spPr>
          <a:xfrm>
            <a:off x="1846800" y="1955879"/>
            <a:ext cx="6553080" cy="11041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Dim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 UnTableau(10,10)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As Integer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Redim Preserve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UnTableau(10,15)</a:t>
            </a:r>
          </a:p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Gothic" pitchFamily="2"/>
                <a:cs typeface="Tahoma" pitchFamily="2"/>
              </a:rPr>
              <a:t>Redim 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UnTableau(10,10)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789BFBDF-96C1-4783-8881-123A05704374}"/>
              </a:ext>
            </a:extLst>
          </p:cNvPr>
          <p:cNvSpPr/>
          <p:nvPr/>
        </p:nvSpPr>
        <p:spPr>
          <a:xfrm>
            <a:off x="1846800" y="5699880"/>
            <a:ext cx="6553080" cy="4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Array.Copy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UnTableau, UnAutreTableau, nbCases)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6C9C959-1971-4FA4-A630-3ACCF7BB3098}"/>
              </a:ext>
            </a:extLst>
          </p:cNvPr>
          <p:cNvSpPr/>
          <p:nvPr/>
        </p:nvSpPr>
        <p:spPr>
          <a:xfrm>
            <a:off x="1846800" y="3647879"/>
            <a:ext cx="6553080" cy="4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Array.Reverse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(UnTableau)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FCE64AF-5AE2-4921-8EE9-97B2DDD17E85}"/>
              </a:ext>
            </a:extLst>
          </p:cNvPr>
          <p:cNvSpPr/>
          <p:nvPr/>
        </p:nvSpPr>
        <p:spPr>
          <a:xfrm>
            <a:off x="1846800" y="4691880"/>
            <a:ext cx="6553080" cy="420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342720" marR="0" lvl="0" indent="-342720" rtl="0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Array.Clear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(</a:t>
            </a:r>
            <a:r>
              <a:rPr lang="fr-FR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UnTableau, caseDebut, nbCases)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266957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149469" y="2111827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Trouver la valeur maximale d’un tableau </a:t>
            </a: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de 10 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chiffres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la valeur minimale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la moyenne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sur autant de chiffre que l’on souhaite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Reprendre le compteur de lettre, et ranger les mots </a:t>
            </a:r>
          </a:p>
          <a:p>
            <a:pPr marR="0" lvl="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par ordre alphabétique</a:t>
            </a:r>
          </a:p>
        </p:txBody>
      </p:sp>
    </p:spTree>
    <p:extLst>
      <p:ext uri="{BB962C8B-B14F-4D97-AF65-F5344CB8AC3E}">
        <p14:creationId xmlns:p14="http://schemas.microsoft.com/office/powerpoint/2010/main" val="7268516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%20dawan%2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Personnalisé</PresentationFormat>
  <Paragraphs>81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diapo%20dawan%20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Aldaitz</cp:lastModifiedBy>
  <cp:revision>770</cp:revision>
  <cp:lastPrinted>2014-06-16T10:06:28Z</cp:lastPrinted>
  <dcterms:created xsi:type="dcterms:W3CDTF">2007-10-18T14:41:09Z</dcterms:created>
  <dcterms:modified xsi:type="dcterms:W3CDTF">2020-10-27T14:13:43Z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