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"/>
  </p:notesMasterIdLst>
  <p:handoutMasterIdLst>
    <p:handoutMasterId r:id="rId9"/>
  </p:handoutMasterIdLst>
  <p:sldIdLst>
    <p:sldId id="303" r:id="rId3"/>
    <p:sldId id="304" r:id="rId4"/>
    <p:sldId id="305" r:id="rId5"/>
    <p:sldId id="306" r:id="rId6"/>
    <p:sldId id="307" r:id="rId7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0C0F443-23A1-4255-B4E2-7008A1799CF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7118FA-8CF3-437E-93D9-14BC529CF33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B05430-7E47-41DA-94FC-268A3224167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74D851-A18D-4B1C-B211-C72E8B73187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9868735-04D7-48A6-92E8-DF749C017CBD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88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2B9D5AA-8A41-48A0-BC8F-81E5E80FDD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65B4F30-7076-4BC7-9DBF-94A2B65DB7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E10E886C-C6F7-4E44-8E48-787DF1D1B97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6A100B-7E04-4F35-A097-1249C705ECD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0D65C1-00C9-4793-B650-057A42297F9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7CDAB-81E0-457F-9BB2-262BD01091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428C669-B30C-40A0-9B19-4F815E14A8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31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5DD237-F06D-4302-BC5D-52D6871871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442315D-A761-4783-9299-2CD2EF8F317B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F4AA8CD-5DA6-40CF-9974-A1CC22F515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DA060AA-C2D6-458F-A023-3F6876CFE1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7925C5-8013-4055-A0DA-63715C8EBD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2E8940D-6EE1-4BAC-932D-EC8D8A4164E1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8AFAACE-5F8D-4D4E-8A5F-27770D4D54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722BE52-CC91-4056-A579-C52636FFFF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FA902D-BF5A-4A62-B367-1796C5EB7D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0243153-C3FD-498D-825B-12EE072E0210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115B60C-4E58-4F6D-A8CB-E7C539B45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62C8AD3-4EF3-4D1B-99AB-748D5B6506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B99F11-6D5B-469F-9FF5-AE4867DD7D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3C99802-3EF5-430B-8A94-A511051EFBEB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19B59F3-97C3-4D9E-8A3B-A04532CA45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0B4D4DC-68DE-48F9-A6F0-9A37C5B8E8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E95429-B7B2-4155-B445-F8C02199A1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971D88B-8D08-48A1-91D8-6685D39A7624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C9B4F93-11E7-43B4-B8EC-F5A0947243A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F2AC2DC-C753-44C4-8E33-A6B2C3986A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EDA5A-052B-4149-9E0F-6321EBD4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1982DC-A4E4-4064-A219-214D2DB7B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7B44EE-8093-4DB8-B10E-ACC77D0D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9CC7B6-B704-45F9-8948-131DA74E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7EF010-C5A9-4B9F-A40B-F8028F52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49A215-BFDF-4F94-A658-5BCC7EB6401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76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DCAEB-2D8B-425C-A51F-E91ED2B6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CF2B32-EFA8-40E0-A3D4-3CCFC9BE8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7237C9-1D24-4D9F-BF95-7E17AD4D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CDB6B0-A6D8-47EE-BF5F-F9B1E231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4F49CB-A6B1-4CC2-9938-53FC6537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246C2F-DCC6-40CB-B2E3-8CFCBD276D0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25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768392-5CCA-4C8A-9FD0-2F1D20617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97814C-9F09-473C-8BFD-F36AC00C6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6F5E52-ABD0-4945-A2E3-9652B837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EA3C54-7930-42D5-ACD8-C5E1C8CC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BEE7AC-7A65-4668-B555-3E815189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3C4ACD-35C9-4DC3-8951-1572660B14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710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A341D-4873-4C9A-A540-C2968D0A1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62C623-D049-4502-A47C-CCED31903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17DF7C-25A8-4304-A495-B23B0ED56C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F10EBA2-A7A0-4BCA-A78C-90671044B295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581DB3-665A-42C8-9A99-81377C202E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2B3B12-DBA8-4BE5-9F14-7D93F0DB9D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09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E903DF-6187-4E89-B66F-ECBDE1F8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F1CB2-43C6-46EA-89E1-59AA0EE1E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F90135-A1E0-48AF-A338-FEBC5349B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8AA9B5-6A9F-4B20-9EFE-B43FFF24870F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806183-3C88-438E-9C2D-21F835C8953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5C8D90-3859-4270-9B20-C1E3007E4D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048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7739C-CEDA-4904-A44C-C53A01D7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6270DB-CF76-4588-AB53-11FE8297A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CD55EB-E462-4115-9C82-D37FD73EE9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18CD19-A889-47AE-B385-8D7C659A67FD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3FB7A6-1777-48CC-8900-E9E49BAC73D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145AEE-A351-4D84-81AD-E4EC6F7B7A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104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8685B-9B0F-4999-9543-4D28BA4B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EBD7F-6974-4467-9983-C6CB8F575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0C8CC5-013D-4DE2-997C-558291E36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16920D-BC11-47DC-BCAA-D9DC0EEB2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1B9640-5BBC-4803-884D-68CC6EE88DEA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1412E49-0038-4336-A82C-1BED2C376BB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B24A595-C8FA-4C20-9CE2-9778C684C5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082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92A25-A8BD-4CB8-9CAF-626257E3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C86375-062B-4559-9AD1-7EDEDB2EA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3B1CC5-B28D-4C85-8064-F0AEF4D43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C2F6A1-763F-4E35-A751-716D43269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3AC2E5-8ACC-49FF-A515-8E73B09F6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D4AFF7-324F-4D07-82C1-43876BF89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D83F38D-CFBB-41BC-8372-5F437E22B189}" type="slidenum">
              <a:t>‹N°›</a:t>
            </a:fld>
            <a:endParaRPr lang="fr-FR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8BC7BA6F-120E-45B6-94DB-FF604C92600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3DC03C5-D29C-497C-9E7D-01C7C79DEC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93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C2D6F-3ED6-4265-AD30-4BBE9F71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48EDF4-4CCC-47EB-BB64-088284A788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B9093B-8D3C-4CD0-BADF-8A56864EA289}" type="slidenum">
              <a:t>‹N°›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D9D5B9-606B-4892-A42A-52A5D676988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3F88CC-8C3E-48E8-AA8D-21E5EEFCDC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07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AF3567-FF6B-4F4C-8755-EFD52144C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581A55-D543-432D-ACD4-688AA0253698}" type="slidenum">
              <a:t>‹N°›</a:t>
            </a:fld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21BA72B-B819-40FE-A2BE-108583BC41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5AE933-D14F-45D5-8401-62A1F28B0D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301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F2E9A-5718-495F-B926-33C43F82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EB2BB-884A-4998-8279-2167A2967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AC0FBC-E628-4BBE-90CC-2774825A0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8494C-767C-43FB-9255-1331ED3358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7925057-CB38-49CC-A4C2-9E81E6F0244F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83E902E-3C27-4BF5-94AD-933F30F19AE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4EA6736-F33D-4F4B-95F4-B06D6294E2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6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2DFCD-B7CD-4C8D-9A45-1C3FC600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31B2AD-94B9-4C28-A6B3-596C646F2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3B82F4-0109-4A46-97E8-B5ADB0BD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F4EE6-24D9-414A-AF9E-17C5ECCC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4CD0D-1D46-4D07-9EB4-D9049A82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C926D7-6BCE-4151-8C25-21AE73BF52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518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CCDE4-6EC7-4F88-BC8F-39AE136D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F0123C-FD35-4861-B2FA-31662FF37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69C4E6-7F21-45F8-AC2F-82049DABE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2AFEEA-591B-4B1C-9528-461494730E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9F041A-D99E-4BA3-9D8F-6F3B201196FA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41704C6-9B15-4E4C-8BD3-25741F96548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F6D7AB3-6C01-4DBE-A532-5AD29040C7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148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AFD0C-E700-4BAF-B25D-3737E865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E2A477-E5E6-4432-B2DF-3469A7736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4AC9AC-C609-48C7-BA61-43C5CA820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00EA16-D4E8-4ED4-9B5A-7B553F30F95C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9F525E-4CE3-4120-83E3-4D4A7FD7174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8B858B-AED0-4713-9D3C-9DD7C6B8D3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921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10C32F-8C99-4988-930B-E608CEFB1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CBD754-7580-4267-8AA3-2006CDC52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3ABEB5-0519-4D3A-972B-E00DBCDD11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112D2E-E401-482A-B81C-9780CAF85ED8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F7AFED-2E2A-44F1-AAC3-5B580D99B79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B8B062-477F-4077-8AF1-DC3D89B9C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76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2A74B-CD29-4A38-BE47-0D7B19F1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8B18B9-A534-4C0A-B035-11007E887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21FC14-3D3E-4C96-AD88-6E5CE2F3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655DB-0A89-4F2F-9406-C75B06CB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7040E9-709D-414D-B17B-42A352C6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388E22-CCC1-4EEA-BB52-D1A84C9E46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98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17911-2345-49A7-B019-0EFB110F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AF35DC-D65D-4AB7-9839-1F89D4EC1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4B8C2E-FA96-45D6-BE26-F984CC1D6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EB0A0C-F756-4414-BFE0-50E964CD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57FD14-19AF-4680-A93C-08EA667B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E1786C-D681-4D1A-B3D8-516E0C21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45A7E5-68C4-4ED8-B90A-6261E832D97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4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AC435-9A8D-413A-81E2-9804A4D0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EA289B-AD35-4A5F-AD70-9A6C2CC4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4BDC5F-5291-4C7C-A803-8585F85CC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B2ABC6-A6B9-4BD6-BECE-0A4FDCDF5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F80D31-B55E-44BF-B14B-35E1C1709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CAE27D-9F81-400E-B223-A9FA0314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B5739A-8245-41A6-A049-3D250A9C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3B1F53-A645-4B39-BD78-20713EC6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A87CBF-FCCE-4EAC-8218-AA14E046E84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62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C2B4C-BAD8-4091-907F-136ECCA6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114127-679C-4780-817A-F610A4FF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87F75D-2AD4-4950-BE0B-58A2D6C4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E2D67B-EB1A-4E12-98EC-03D46CDB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A6FFE-C873-4280-A055-254BD2A01EA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F1B971-1D3E-4ABD-B3AC-00DC7D25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4D3FDD-A2FE-45AF-AC55-87B174A3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1E74F9-770E-4EA9-8FE9-3702A8F2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072203-3E19-4099-9F90-8A4960BE854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159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1779E-F147-47CA-96E6-375FDA75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C953C4-475C-4CAA-8294-DF3999303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C1E2B9-4A42-4BCB-9B21-D947FD7ED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4CCE14-7131-464C-9DDF-B89BFD33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B4287C-8916-42D4-8F8D-9167FC02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BE964A-9E2D-4EC7-B1B5-BEDDF894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8DC9E9-947D-4FAD-9F8F-A1A790EE466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92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13F7D-CA7F-485F-A3CD-67BE6289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53AEDE-6074-468C-A6D0-231E4295A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AFF531-E885-4E19-8669-707CFF0C2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852E4E-0516-45DE-AC90-89FD2D70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9F6D6C-A37A-4C70-BDCE-E9FBF9B9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6CD41B-2751-4785-9E72-AAE46589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9F7267-7279-4A1B-BE5B-B0A978E0B8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71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C370E4-8AE1-444C-8924-71C8372CA9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32ED8A-3A89-4DB9-AE22-D3A3E7656C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3FD25B-90BF-4B42-A250-F0BDFB27760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9DC28E-9BD8-40D1-A978-7FD3DB79407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A38E58-9695-4035-990B-21609379558B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440893-9330-4BCC-87B4-F48D04CCF68B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1ED64AB-1B3D-4726-B456-B92C043F6B7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756D230-A7C0-4B0F-8117-1D036825F52E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B156C-4EF3-4401-942F-B77CF0577E5F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5A19EF22-C5AA-489E-B9C3-F5D6BC79C5CF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55344D8-C592-49D1-8D9C-3E7E741C024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C43F8A-B9FC-4819-9C7B-361CE9ED19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E3DA50-E96E-4327-A9CD-88BA519CC0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0"/>
            <a:r>
              <a:rPr lang="fr-FR"/>
              <a:t>Second niveau de plan</a:t>
            </a:r>
          </a:p>
          <a:p>
            <a:pPr lvl="0"/>
            <a:r>
              <a:rPr lang="fr-FR"/>
              <a:t>Troisième niveau de plan</a:t>
            </a:r>
          </a:p>
          <a:p>
            <a:pPr lvl="0"/>
            <a:r>
              <a:rPr lang="fr-FR"/>
              <a:t>Quatrième niveau de plan</a:t>
            </a:r>
          </a:p>
          <a:p>
            <a:pPr lvl="0"/>
            <a:r>
              <a:rPr lang="fr-FR"/>
              <a:t>Cinquième niveau de plan</a:t>
            </a:r>
          </a:p>
          <a:p>
            <a:pPr lvl="0"/>
            <a:r>
              <a:rPr lang="fr-FR"/>
              <a:t>Sixième niveau de plan</a:t>
            </a:r>
          </a:p>
          <a:p>
            <a:pPr lvl="0"/>
            <a:r>
              <a:rPr lang="fr-FR"/>
              <a:t>Septième niveau de plan</a:t>
            </a:r>
          </a:p>
          <a:p>
            <a:pPr lvl="0"/>
            <a:r>
              <a:rPr lang="fr-FR"/>
              <a:t>Huitième niveau de plan</a:t>
            </a:r>
          </a:p>
          <a:p>
            <a:pPr lvl="0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77493-C68F-4138-81AF-E83DED5D3823}"/>
              </a:ext>
            </a:extLst>
          </p:cNvPr>
          <p:cNvSpPr/>
          <p:nvPr/>
        </p:nvSpPr>
        <p:spPr>
          <a:xfrm>
            <a:off x="-18036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BD13D-164C-4EA6-9DB4-55ED30AC42B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A4CCCE3B-BB1B-4EB2-8D05-E1BD38929B9D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FC87775F-04CF-4997-A18E-F866E6767C06}"/>
              </a:ext>
            </a:extLst>
          </p:cNvPr>
          <p:cNvSpPr/>
          <p:nvPr/>
        </p:nvSpPr>
        <p:spPr>
          <a:xfrm>
            <a:off x="28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5FDF85-0730-4D75-80D9-2630D4F1B4CB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851BA8AD-EE0D-4385-AEED-A30D5D11091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54EE16CD-CAF8-4350-9A4E-55F69BB3DCD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None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0" indent="0" algn="l" rtl="0" hangingPunct="0">
        <a:lnSpc>
          <a:spcPct val="100000"/>
        </a:lnSpc>
        <a:spcBef>
          <a:spcPts val="0"/>
        </a:spcBef>
        <a:spcAft>
          <a:spcPts val="1134"/>
        </a:spcAft>
        <a:buNone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0" indent="0" algn="l" rtl="0" hangingPunct="0">
        <a:lnSpc>
          <a:spcPct val="100000"/>
        </a:lnSpc>
        <a:spcBef>
          <a:spcPts val="0"/>
        </a:spcBef>
        <a:spcAft>
          <a:spcPts val="850"/>
        </a:spcAft>
        <a:buNone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0" indent="0" algn="l" rtl="0" hangingPunct="0">
        <a:lnSpc>
          <a:spcPct val="100000"/>
        </a:lnSpc>
        <a:spcBef>
          <a:spcPts val="0"/>
        </a:spcBef>
        <a:spcAft>
          <a:spcPts val="567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EFCF79EB-4C5C-4473-87F3-5E6B27C1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95D51F-2466-4FD8-9758-699D31D93774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6D3980C-8586-451F-B94F-ECBD0D7BCF47}"/>
              </a:ext>
            </a:extLst>
          </p:cNvPr>
          <p:cNvSpPr txBox="1"/>
          <p:nvPr/>
        </p:nvSpPr>
        <p:spPr>
          <a:xfrm>
            <a:off x="540000" y="2196360"/>
            <a:ext cx="9000000" cy="3136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Exceptions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B3E4A7-1F78-4733-8B3B-3D6E541E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BBC70D-51D5-4534-A8D8-4338C8334B01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1D59FD-44DB-46EE-9DFE-2A3F235EE8C6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Définition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C924CD-044F-4141-AA1F-733403CF57A9}"/>
              </a:ext>
            </a:extLst>
          </p:cNvPr>
          <p:cNvSpPr txBox="1"/>
          <p:nvPr/>
        </p:nvSpPr>
        <p:spPr>
          <a:xfrm>
            <a:off x="540000" y="2339163"/>
            <a:ext cx="9000000" cy="18868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Situations inattendues ou exceptionnelles qui surviennent pendant l'exécution d'un programme, interrompant le flux normal d'exécution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9D0FD3-182B-41CA-9B61-EC2598E6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1CAF81-6A1D-404E-8D72-0C14483CF86D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762E43-F362-408D-843D-BA8557D75CA5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d'Exceptions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8AECAC-11E6-4E92-B7A3-1A6BD35B95B7}"/>
              </a:ext>
            </a:extLst>
          </p:cNvPr>
          <p:cNvSpPr txBox="1"/>
          <p:nvPr/>
        </p:nvSpPr>
        <p:spPr>
          <a:xfrm>
            <a:off x="540000" y="1579893"/>
            <a:ext cx="9082800" cy="551210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1" indent="0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600" b="1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Checked Exceptions</a:t>
            </a:r>
          </a:p>
          <a:p>
            <a:pPr marL="0" marR="0" lvl="2" indent="0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69696"/>
              </a:buClr>
              <a:buSzPct val="100000"/>
              <a:buFont typeface="Wingdings" pitchFamily="2"/>
              <a:buChar char=""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Le développeur doit les anticiper et coder des lignes pour les traiter.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600" b="0" i="0" u="sng" strike="noStrike" kern="1200" dirty="0">
                <a:ln>
                  <a:noFill/>
                </a:ln>
                <a:uFillTx/>
                <a:latin typeface="Arial" pitchFamily="34"/>
                <a:ea typeface="MS Gothic" pitchFamily="2"/>
                <a:cs typeface="Tahoma" pitchFamily="2"/>
              </a:rPr>
              <a:t>Exemple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: on peut essayer de charger un fichier qui n'existe pas.</a:t>
            </a:r>
          </a:p>
          <a:p>
            <a:pPr marL="432000" marR="0" lvl="0" indent="-216000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endParaRPr lang="en-US" sz="26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1" indent="0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600" b="1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Errors</a:t>
            </a:r>
          </a:p>
          <a:p>
            <a:pPr marL="0" marR="0" lvl="2" indent="0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69696"/>
              </a:buClr>
              <a:buSzPct val="100000"/>
              <a:buFont typeface="Wingdings" pitchFamily="2"/>
              <a:buChar char=""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On ne doit pas les identifier et le programme s'arrête en les rencontrant.</a:t>
            </a:r>
          </a:p>
          <a:p>
            <a:pPr marL="432000" marR="0" lvl="0" indent="-216000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endParaRPr lang="en-US" sz="26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1" indent="0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600" b="1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Runtime exceptions</a:t>
            </a:r>
          </a:p>
          <a:p>
            <a:pPr marL="0" marR="0" lvl="2" indent="0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969696"/>
              </a:buClr>
              <a:buSzPct val="100000"/>
              <a:buFont typeface="Wingdings" pitchFamily="2"/>
              <a:buChar char=""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Ne peuvent être prévues (dans certains cas)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77F09B5F-E301-4922-BE15-C1DEED67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83DF64-8F7D-4F03-A8B5-623C3AB2F6D3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3BFDA7-0333-488B-81FA-5F8E00BC7591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Gestion des exceptions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8A2500-F61B-4896-9257-882FE0D8E568}"/>
              </a:ext>
            </a:extLst>
          </p:cNvPr>
          <p:cNvSpPr txBox="1"/>
          <p:nvPr/>
        </p:nvSpPr>
        <p:spPr>
          <a:xfrm>
            <a:off x="540000" y="1496290"/>
            <a:ext cx="8640000" cy="549130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</a:t>
            </a:r>
            <a:r>
              <a:rPr lang="fr-FR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try</a:t>
            </a: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/ catch / </a:t>
            </a:r>
            <a:r>
              <a:rPr lang="fr-FR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finally</a:t>
            </a: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 récupération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</a:t>
            </a:r>
            <a:r>
              <a:rPr lang="fr-FR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throw</a:t>
            </a: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 lancement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Classe </a:t>
            </a:r>
            <a:r>
              <a:rPr lang="fr-FR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System.Exception</a:t>
            </a: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et ses dérivées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Il est possible de définir des exceptions</a:t>
            </a:r>
            <a:b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</a:b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9F730CEE-94B3-43B7-B407-E08A16EA4DDD}"/>
              </a:ext>
            </a:extLst>
          </p:cNvPr>
          <p:cNvSpPr/>
          <p:nvPr/>
        </p:nvSpPr>
        <p:spPr>
          <a:xfrm>
            <a:off x="1961100" y="3543477"/>
            <a:ext cx="6553080" cy="34441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2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Try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2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fr-FR" sz="12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'Lancement d'une exception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2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Throw new Exception()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2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Catch </a:t>
            </a:r>
            <a:r>
              <a:rPr lang="fr-FR" sz="12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ex</a:t>
            </a:r>
            <a:r>
              <a:rPr lang="fr-FR" sz="12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Exception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2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fr-FR" sz="12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'Gestion de l'exception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2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Catch </a:t>
            </a:r>
            <a:r>
              <a:rPr lang="fr-FR" sz="12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ex</a:t>
            </a:r>
            <a:r>
              <a:rPr lang="fr-FR" sz="12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Exception When (Expr)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2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fr-FR" sz="12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'Gestion de l'exception si Expr vaut true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2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Finally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2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fr-FR" sz="12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'Traitement effectué en fin de try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2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End Try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03B039-6F69-45D0-BB43-674B9795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FAFD84-26F5-406C-B1C6-B5AAD5C519D9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DEA5A86-3658-4FAF-AC51-46DAC5ECF241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Exercices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1D1E9E2-3654-4A14-82AE-D129A62CDEE0}"/>
              </a:ext>
            </a:extLst>
          </p:cNvPr>
          <p:cNvSpPr txBox="1"/>
          <p:nvPr/>
        </p:nvSpPr>
        <p:spPr>
          <a:xfrm>
            <a:off x="414670" y="1807535"/>
            <a:ext cx="9161330" cy="2922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Déclarer un tableau de 10 nombres pouvant contenir des valeurs nulles.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Modifier les méthodes </a:t>
            </a:r>
            <a:r>
              <a:rPr lang="fr-FR" sz="3200" b="0" i="1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minimum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le </a:t>
            </a:r>
            <a:r>
              <a:rPr lang="fr-FR" sz="3200" b="0" i="1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maximum 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et </a:t>
            </a:r>
            <a:r>
              <a:rPr lang="fr-FR" sz="3200" b="0" i="1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moyenne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pour renvoyer une exception si une valeur est nulle.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Tester ces méthodes.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Personnalisé</PresentationFormat>
  <Paragraphs>43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Arial</vt:lpstr>
      <vt:lpstr>Calibri</vt:lpstr>
      <vt:lpstr>Courier New</vt:lpstr>
      <vt:lpstr>StarSymbol</vt:lpstr>
      <vt:lpstr>Times New Roman</vt:lpstr>
      <vt:lpstr>Trebuchet MS</vt:lpstr>
      <vt:lpstr>Wingdings</vt:lpstr>
      <vt:lpstr>Standard 1</vt:lpstr>
      <vt:lpstr>diapo%20dawan%20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768</cp:revision>
  <cp:lastPrinted>2014-06-16T10:06:28Z</cp:lastPrinted>
  <dcterms:created xsi:type="dcterms:W3CDTF">2007-10-18T14:41:09Z</dcterms:created>
  <dcterms:modified xsi:type="dcterms:W3CDTF">2019-09-27T12:21:37Z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