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CC488-2F20-47FB-AA87-A52EA7616B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C7D565-FCD1-4BC8-A2E8-126D9AB5059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634A94-364E-4196-AF1A-9C280DE135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3E9605-FEC7-486C-B594-0BE9DD74D1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3FD36-1951-451C-A71B-13EADDC1C2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FD97E35-EC38-4B8A-98AB-6E2AD027D6AE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82EB2F-B84B-428F-8787-5108F42E7A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758B6E-FB99-4C8C-B8C9-76F7B8C51B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7E91D-A80D-425D-A3A5-254F67760E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3BEFE9-FAD8-4989-866F-48C4B1E2CF8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4779E8-F152-44F3-BCC2-50C7AC70F0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137625-7CA5-4BF9-A2DF-972AD589E0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CD0B4-0696-476E-8FFD-34E7D0B0B5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1B7D6D-5BF8-465F-BDBA-42837840AF00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382D5C-91D5-4731-BD7F-06EE8B7816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DFD11A-D8F6-444C-B424-36DFB15A20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605B2-9205-47D1-9A92-F2B1460DD2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076B3E-0072-4F03-9BDC-E80C53191EF1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DD8AE8-8803-4C25-BCB2-CBB4C10BAC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A6140A7-BE26-4B92-B115-7AEE9970AC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2FAFAA-3FB0-4994-9759-84AB561BB3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7BBBBC-D833-4127-A303-656E4CCECD7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BCF021-7B85-4524-A4AD-668F0A470C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AF8396-220E-46F3-80AE-B178525E8E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DFF27D-8B9F-43EF-9F0C-EEBC479D55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A5DFA91-FA26-4C17-93E0-3EDCF02964A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35B262F-0A29-4212-9A4B-FC2B17F15D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7957E5-D5D8-49F4-847A-76E85393ED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4A806C-2D07-4813-BE2F-98994EDDE3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B3E40E-E732-4926-BDA6-B3E567E28374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6D29C6-CAA6-4B63-95B7-D904D17A70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4CE26A-8BF7-42F2-BAD8-42DCA7A2D6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C703631-697C-4A92-9135-CC4EE06B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937FF-F1FC-467F-BCA7-4912F136549D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841FD1-CB7C-4FF6-B7B9-00905FD575AD}"/>
              </a:ext>
            </a:extLst>
          </p:cNvPr>
          <p:cNvSpPr txBox="1"/>
          <p:nvPr/>
        </p:nvSpPr>
        <p:spPr>
          <a:xfrm>
            <a:off x="576000" y="1918440"/>
            <a:ext cx="9000000" cy="276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(Windows Forms)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B39A18-A933-4EC2-A0F6-9EECCA29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21F95A-3AB3-49BF-9034-148A24F56EAD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1CB580-AFD2-4CDB-89D3-D54AB631D16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C882D4-D8AE-497D-954D-AEC2CB0D658D}"/>
              </a:ext>
            </a:extLst>
          </p:cNvPr>
          <p:cNvSpPr txBox="1"/>
          <p:nvPr/>
        </p:nvSpPr>
        <p:spPr>
          <a:xfrm>
            <a:off x="648000" y="1950840"/>
            <a:ext cx="8820000" cy="416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Création d’un projet &amp; Architecture de l’application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références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point d’entrée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objets ApplicationContext et Application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 et arrêt de l’application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fichier AssemblyInfo.cs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82399-B9B2-452F-BEF8-153AA05A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AD0CDA-3C25-4151-88F9-E6305105F7AB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470B2D-3F43-405B-A141-476D64067BB4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d'interfaces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BFC46E-A936-4E38-BEEB-4BD3AF6B1C4C}"/>
              </a:ext>
            </a:extLst>
          </p:cNvPr>
          <p:cNvSpPr txBox="1"/>
          <p:nvPr/>
        </p:nvSpPr>
        <p:spPr>
          <a:xfrm>
            <a:off x="648000" y="1950840"/>
            <a:ext cx="8820000" cy="416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Deux approches 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WinForms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encapsulation des objets Win32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WPF (Windows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Presentation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Foundation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 : abstraction totale des contraintes de l'OS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691E954-9D1B-4124-BEBB-C384B543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E98F88-FD40-44AE-BFAF-DB65D9B4196D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2D0B73-6FAA-4296-AEB4-83E6DCC6266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6D00C7-3B7D-4D98-8E65-9F8326DD1540}"/>
              </a:ext>
            </a:extLst>
          </p:cNvPr>
          <p:cNvSpPr txBox="1"/>
          <p:nvPr/>
        </p:nvSpPr>
        <p:spPr>
          <a:xfrm>
            <a:off x="648000" y="1482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Un éditeur complet est utile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Le code est alors généré automatiquement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DD3727-AA6F-4C93-AF00-F045E330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2556000"/>
            <a:ext cx="768996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562C0D6-4472-462D-9FD1-0726ED70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2513B-659E-4D0B-9C0F-7B4589D2576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D99031-BD90-454D-A7F8-614D7758238F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4FEAEB-0E5B-4004-9A85-6C1AA29F445E}"/>
              </a:ext>
            </a:extLst>
          </p:cNvPr>
          <p:cNvSpPr txBox="1"/>
          <p:nvPr/>
        </p:nvSpPr>
        <p:spPr>
          <a:xfrm>
            <a:off x="648000" y="1518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Chaque composant a des propriétés et événements à disposition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Par défaut les propriétés ont des valeurs standards (sauf : Name et Location), et les événements aucun délégué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867BD8-2898-464E-9A4B-10EB059E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4440" y="4031999"/>
            <a:ext cx="2995560" cy="29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A3E577-8A61-4780-8EEA-F7516AF5F54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25360" y="4031999"/>
            <a:ext cx="3014640" cy="2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61A27EA1-DEC0-4F7A-BFED-40C703A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1B081-8451-41B9-BD80-CA63681C23D6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C95C8D4-F46C-4613-A2A9-E0F0F5F3A78E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114A440-6E62-4E47-B923-79EBFC2DC8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0399" y="5413320"/>
            <a:ext cx="2305080" cy="7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10A6C60B-1F2C-4024-9AD8-1C111071C9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77119" y="1593719"/>
            <a:ext cx="1327320" cy="1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277D5207-0668-4D1E-B9EA-ABD266638206}"/>
              </a:ext>
            </a:extLst>
          </p:cNvPr>
          <p:cNvSpPr/>
          <p:nvPr/>
        </p:nvSpPr>
        <p:spPr>
          <a:xfrm>
            <a:off x="7378920" y="2962079"/>
            <a:ext cx="1511279" cy="350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Listener 1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885F874-05CA-4943-9E3D-6A7EAAE40138}"/>
              </a:ext>
            </a:extLst>
          </p:cNvPr>
          <p:cNvSpPr/>
          <p:nvPr/>
        </p:nvSpPr>
        <p:spPr>
          <a:xfrm flipH="1">
            <a:off x="5865480" y="2817719"/>
            <a:ext cx="1266840" cy="900001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7023B822-2F29-4594-8335-ABAD2400AB60}"/>
              </a:ext>
            </a:extLst>
          </p:cNvPr>
          <p:cNvSpPr/>
          <p:nvPr/>
        </p:nvSpPr>
        <p:spPr>
          <a:xfrm flipV="1">
            <a:off x="3345120" y="4617360"/>
            <a:ext cx="1620720" cy="1041480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C0B7A55-A0D5-45F2-BFCE-AF4AE13FF581}"/>
              </a:ext>
            </a:extLst>
          </p:cNvPr>
          <p:cNvSpPr/>
          <p:nvPr/>
        </p:nvSpPr>
        <p:spPr>
          <a:xfrm>
            <a:off x="825119" y="1656360"/>
            <a:ext cx="4451400" cy="3501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Pour intercepter un événement, un listener doit être associé au composant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Le listener est appelé lors de l'évènement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Il peut y avoir plusieurs listener pour un même événement sur un même composant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0D103B3-55C1-41EF-A4E8-017A76334A3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21240" y="5532120"/>
            <a:ext cx="1344600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07744121-B016-4981-AA20-6FAEE61074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086200" y="5797440"/>
            <a:ext cx="504719" cy="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A90F0-21FE-4219-B5B4-52B429F4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C1264B-0E57-4D2B-B7C2-A0E097F0DC30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FFC976-D46E-433D-8E32-F325DADB0EC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Créations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516900-AC0D-4DCE-84D3-1CB492D66210}"/>
              </a:ext>
            </a:extLst>
          </p:cNvPr>
          <p:cNvSpPr txBox="1"/>
          <p:nvPr/>
        </p:nvSpPr>
        <p:spPr>
          <a:xfrm>
            <a:off x="540000" y="1668502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Base : les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forms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(fiche / fenêtre), associées à des fichiers de code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Contrôles simples : Label,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TextBox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Button etc...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Gestions des événements (standards et spécifiques)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Listes (ex :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ListBox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Items,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SelectedIndex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Menus (habituel et contextuel)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OpenFileDialog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et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SaveFileDialog</a:t>
            </a: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FontDialog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ColorDialog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FolderBrowserDialog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etc..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75521A6-C227-444B-A5D1-EF47EAF2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C7589B-04DD-42C7-89D6-B95D93C213F4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32F63B-CDB7-4CCD-9C35-5305E483DE54}"/>
              </a:ext>
            </a:extLst>
          </p:cNvPr>
          <p:cNvSpPr txBox="1"/>
          <p:nvPr/>
        </p:nvSpPr>
        <p:spPr>
          <a:xfrm>
            <a:off x="72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Configuration et Déploiement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3FE38B-D8FF-4CD8-880E-B8DE2BB8FF40}"/>
              </a:ext>
            </a:extLst>
          </p:cNvPr>
          <p:cNvSpPr txBox="1"/>
          <p:nvPr/>
        </p:nvSpPr>
        <p:spPr>
          <a:xfrm>
            <a:off x="648000" y="1842840"/>
            <a:ext cx="8820000" cy="456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Fichier de configuration</a:t>
            </a:r>
            <a:b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</a:br>
            <a:endParaRPr lang="fr-FR" sz="3200" b="0" i="0" u="none" strike="noStrike" kern="120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br>
              <a:rPr lang="fr-FR" sz="24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endParaRPr lang="fr-FR" sz="2400" b="0" i="0" u="none" strike="noStrike" kern="1200">
              <a:ln>
                <a:noFill/>
              </a:ln>
              <a:latin typeface="Courier New" pitchFamily="49"/>
              <a:ea typeface="宋体" pitchFamily="2"/>
              <a:cs typeface="宋体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Déploiement WindowsInstaller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ClickOnce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E9BD30A-AC2F-4CEE-9DD9-CE405691FBDA}"/>
              </a:ext>
            </a:extLst>
          </p:cNvPr>
          <p:cNvSpPr/>
          <p:nvPr/>
        </p:nvSpPr>
        <p:spPr>
          <a:xfrm>
            <a:off x="1906920" y="2448360"/>
            <a:ext cx="6553080" cy="169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&lt;configuration&gt;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&lt;appSettings&gt;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&lt;add key=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"myLabel"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value=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"Label prédéfini"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/&gt;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&lt;/appSettings&gt;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&lt;/configuration&gt;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A92E286-120B-4BCA-B3E6-6B7F68688FA7}"/>
              </a:ext>
            </a:extLst>
          </p:cNvPr>
          <p:cNvSpPr/>
          <p:nvPr/>
        </p:nvSpPr>
        <p:spPr>
          <a:xfrm>
            <a:off x="1906920" y="4284360"/>
            <a:ext cx="6553080" cy="755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label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String = System.Configuration.ConfigurationManager.AppSettings(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"myLabel"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Personnalisé</PresentationFormat>
  <Paragraphs>66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768</cp:revision>
  <cp:lastPrinted>2014-06-16T10:06:28Z</cp:lastPrinted>
  <dcterms:created xsi:type="dcterms:W3CDTF">2007-10-18T14:41:09Z</dcterms:created>
  <dcterms:modified xsi:type="dcterms:W3CDTF">2019-09-27T12:25:38Z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