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handoutMasterIdLst>
    <p:handoutMasterId r:id="rId18"/>
  </p:handoutMasterIdLst>
  <p:sldIdLst>
    <p:sldId id="366" r:id="rId3"/>
    <p:sldId id="367" r:id="rId4"/>
    <p:sldId id="368" r:id="rId5"/>
    <p:sldId id="369" r:id="rId6"/>
    <p:sldId id="370" r:id="rId7"/>
    <p:sldId id="371" r:id="rId8"/>
    <p:sldId id="372" r:id="rId9"/>
    <p:sldId id="373" r:id="rId10"/>
    <p:sldId id="374" r:id="rId11"/>
    <p:sldId id="375" r:id="rId12"/>
    <p:sldId id="376" r:id="rId13"/>
    <p:sldId id="377" r:id="rId14"/>
    <p:sldId id="378" r:id="rId15"/>
    <p:sldId id="379" r:id="rId16"/>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2B3FB2F-0D33-43AB-88FD-7D9AD0A5056F}"/>
              </a:ext>
            </a:extLst>
          </p:cNvPr>
          <p:cNvSpPr txBox="1">
            <a:spLocks noGrp="1"/>
          </p:cNvSpPr>
          <p:nvPr>
            <p:ph type="hdr" sz="quarter"/>
          </p:nvPr>
        </p:nvSpPr>
        <p:spPr>
          <a:xfrm>
            <a:off x="0" y="0"/>
            <a:ext cx="3280498" cy="534104"/>
          </a:xfrm>
          <a:prstGeom prst="rect">
            <a:avLst/>
          </a:prstGeom>
          <a:noFill/>
          <a:ln>
            <a:noFill/>
          </a:ln>
        </p:spPr>
        <p:txBody>
          <a:bodyPr wrap="none" lIns="90000" tIns="45000" rIns="90000" bIns="45000" anchor="t" anchorCtr="0" compatLnSpc="0">
            <a:noAutofit/>
          </a:bodyPr>
          <a:lstStyle/>
          <a:p>
            <a:pPr marL="0" marR="0" lvl="0" indent="0" algn="ct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3" name="Espace réservé de la date 2">
            <a:extLst>
              <a:ext uri="{FF2B5EF4-FFF2-40B4-BE49-F238E27FC236}">
                <a16:creationId xmlns:a16="http://schemas.microsoft.com/office/drawing/2014/main" id="{440E81B9-A1EA-401D-A1A6-61011AA54679}"/>
              </a:ext>
            </a:extLst>
          </p:cNvPr>
          <p:cNvSpPr txBox="1">
            <a:spLocks noGrp="1"/>
          </p:cNvSpPr>
          <p:nvPr>
            <p:ph type="dt" sz="quarter" idx="1"/>
          </p:nvPr>
        </p:nvSpPr>
        <p:spPr>
          <a:xfrm>
            <a:off x="4279055" y="0"/>
            <a:ext cx="3280498" cy="534104"/>
          </a:xfrm>
          <a:prstGeom prst="rect">
            <a:avLst/>
          </a:prstGeom>
          <a:noFill/>
          <a:ln>
            <a:noFill/>
          </a:ln>
        </p:spPr>
        <p:txBody>
          <a:bodyPr wrap="none" lIns="90000" tIns="45000" rIns="90000" bIns="45000" anchor="t" anchorCtr="0" compatLnSpc="0">
            <a:noAutofit/>
          </a:bodyPr>
          <a:lstStyle/>
          <a:p>
            <a:pPr marL="0" marR="0" lvl="0" indent="0" algn="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4" name="Espace réservé du pied de page 3">
            <a:extLst>
              <a:ext uri="{FF2B5EF4-FFF2-40B4-BE49-F238E27FC236}">
                <a16:creationId xmlns:a16="http://schemas.microsoft.com/office/drawing/2014/main" id="{F838C905-19DE-4D63-9057-C27F195E2356}"/>
              </a:ext>
            </a:extLst>
          </p:cNvPr>
          <p:cNvSpPr txBox="1">
            <a:spLocks noGrp="1"/>
          </p:cNvSpPr>
          <p:nvPr>
            <p:ph type="ftr" sz="quarter" idx="2"/>
          </p:nvPr>
        </p:nvSpPr>
        <p:spPr>
          <a:xfrm>
            <a:off x="0" y="10157659"/>
            <a:ext cx="3280498" cy="534104"/>
          </a:xfrm>
          <a:prstGeom prst="rect">
            <a:avLst/>
          </a:prstGeom>
          <a:noFill/>
          <a:ln>
            <a:noFill/>
          </a:ln>
        </p:spPr>
        <p:txBody>
          <a:bodyPr wrap="none" lIns="90000" tIns="45000" rIns="90000" bIns="45000" anchor="b" anchorCtr="0" compatLnSpc="0">
            <a:noAutofit/>
          </a:bodyPr>
          <a:lstStyle/>
          <a:p>
            <a:pPr marL="0" marR="0" lvl="0" indent="0" algn="ct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5" name="Espace réservé du numéro de diapositive 4">
            <a:extLst>
              <a:ext uri="{FF2B5EF4-FFF2-40B4-BE49-F238E27FC236}">
                <a16:creationId xmlns:a16="http://schemas.microsoft.com/office/drawing/2014/main" id="{F15B89C1-0EC3-4F32-8783-D5A1D84FB268}"/>
              </a:ext>
            </a:extLst>
          </p:cNvPr>
          <p:cNvSpPr txBox="1">
            <a:spLocks noGrp="1"/>
          </p:cNvSpPr>
          <p:nvPr>
            <p:ph type="sldNum" sz="quarter" idx="3"/>
          </p:nvPr>
        </p:nvSpPr>
        <p:spPr>
          <a:xfrm>
            <a:off x="4279055" y="10157659"/>
            <a:ext cx="3280498" cy="534104"/>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C2BEF99F-CF3A-44A1-9E2B-7BA2252603D0}" type="slidenum">
              <a:t>‹N°›</a:t>
            </a:fld>
            <a:endParaRPr lang="fr-FR" sz="1400" b="0" i="0" u="none" strike="noStrike" kern="1200" spc="0" baseline="0">
              <a:ln>
                <a:noFill/>
              </a:ln>
              <a:latin typeface="Arial" pitchFamily="18"/>
              <a:ea typeface="MS Gothic" pitchFamily="2"/>
              <a:cs typeface="Tahoma" pitchFamily="2"/>
            </a:endParaRPr>
          </a:p>
        </p:txBody>
      </p:sp>
    </p:spTree>
    <p:extLst>
      <p:ext uri="{BB962C8B-B14F-4D97-AF65-F5344CB8AC3E}">
        <p14:creationId xmlns:p14="http://schemas.microsoft.com/office/powerpoint/2010/main" val="3489827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14068A2-B049-498C-9A8F-2B74C31DA406}"/>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Espace réservé des notes 2">
            <a:extLst>
              <a:ext uri="{FF2B5EF4-FFF2-40B4-BE49-F238E27FC236}">
                <a16:creationId xmlns:a16="http://schemas.microsoft.com/office/drawing/2014/main" id="{FC220B9A-5E0A-43C0-B5C7-6DF5D4AFCDE5}"/>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fr-FR"/>
          </a:p>
        </p:txBody>
      </p:sp>
      <p:sp>
        <p:nvSpPr>
          <p:cNvPr id="4" name="Espace réservé de l'en-tête 3">
            <a:extLst>
              <a:ext uri="{FF2B5EF4-FFF2-40B4-BE49-F238E27FC236}">
                <a16:creationId xmlns:a16="http://schemas.microsoft.com/office/drawing/2014/main" id="{38C12BDE-FC41-45E2-8E8E-6A57E875F930}"/>
              </a:ext>
            </a:extLst>
          </p:cNvPr>
          <p:cNvSpPr txBox="1">
            <a:spLocks noGrp="1"/>
          </p:cNvSpPr>
          <p:nvPr>
            <p:ph type="hdr" sz="quarter"/>
          </p:nvPr>
        </p:nvSpPr>
        <p:spPr>
          <a:xfrm>
            <a:off x="0" y="0"/>
            <a:ext cx="3280680" cy="534240"/>
          </a:xfrm>
          <a:prstGeom prst="rect">
            <a:avLst/>
          </a:prstGeom>
          <a:noFill/>
          <a:ln>
            <a:noFill/>
          </a:ln>
        </p:spPr>
        <p:txBody>
          <a:bodyPr lIns="0" tIns="0" rIns="0" bIns="0">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5" name="Espace réservé de la date 4">
            <a:extLst>
              <a:ext uri="{FF2B5EF4-FFF2-40B4-BE49-F238E27FC236}">
                <a16:creationId xmlns:a16="http://schemas.microsoft.com/office/drawing/2014/main" id="{DF7CB68A-2BCC-4E3C-94B9-727E88376017}"/>
              </a:ext>
            </a:extLst>
          </p:cNvPr>
          <p:cNvSpPr txBox="1">
            <a:spLocks noGrp="1"/>
          </p:cNvSpPr>
          <p:nvPr>
            <p:ph type="dt" idx="1"/>
          </p:nvPr>
        </p:nvSpPr>
        <p:spPr>
          <a:xfrm>
            <a:off x="4278960" y="0"/>
            <a:ext cx="3280680" cy="534240"/>
          </a:xfrm>
          <a:prstGeom prst="rect">
            <a:avLst/>
          </a:prstGeom>
          <a:noFill/>
          <a:ln>
            <a:noFill/>
          </a:ln>
        </p:spPr>
        <p:txBody>
          <a:bodyPr lIns="0" tIns="0" rIns="0" bIns="0">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6" name="Espace réservé du pied de page 5">
            <a:extLst>
              <a:ext uri="{FF2B5EF4-FFF2-40B4-BE49-F238E27FC236}">
                <a16:creationId xmlns:a16="http://schemas.microsoft.com/office/drawing/2014/main" id="{AFB62B07-435C-499F-A66D-4E7183BE9C93}"/>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7" name="Espace réservé du numéro de diapositive 6">
            <a:extLst>
              <a:ext uri="{FF2B5EF4-FFF2-40B4-BE49-F238E27FC236}">
                <a16:creationId xmlns:a16="http://schemas.microsoft.com/office/drawing/2014/main" id="{4D219BA1-0508-4198-96DB-5FB4857A8783}"/>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fld id="{0F96320F-C422-4C81-A258-93CFEF1166D4}" type="slidenum">
              <a:t>‹N°›</a:t>
            </a:fld>
            <a:endParaRPr lang="fr-FR"/>
          </a:p>
        </p:txBody>
      </p:sp>
    </p:spTree>
    <p:extLst>
      <p:ext uri="{BB962C8B-B14F-4D97-AF65-F5344CB8AC3E}">
        <p14:creationId xmlns:p14="http://schemas.microsoft.com/office/powerpoint/2010/main" val="3729448825"/>
      </p:ext>
    </p:extLst>
  </p:cSld>
  <p:clrMap bg1="lt1" tx1="dk1" bg2="lt2" tx2="dk2" accent1="accent1" accent2="accent2" accent3="accent3" accent4="accent4" accent5="accent5" accent6="accent6" hlink="hlink" folHlink="folHlink"/>
  <p:notesStyle>
    <a:lvl1pPr marL="216000" marR="0" indent="0" hangingPunct="0">
      <a:tabLst/>
      <a:defRPr lang="fr-FR" sz="2000" b="0" i="0" u="none" strike="noStrike" kern="1200">
        <a:ln>
          <a:noFill/>
        </a:ln>
        <a:latin typeface="Arial" pitchFamily="18"/>
        <a:ea typeface="MS Gothic"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2E824FA0-42B4-4458-8959-A8666B9D0BE7}"/>
              </a:ext>
            </a:extLst>
          </p:cNvPr>
          <p:cNvSpPr txBox="1">
            <a:spLocks noGrp="1"/>
          </p:cNvSpPr>
          <p:nvPr>
            <p:ph type="sldNum" sz="quarter" idx="5"/>
          </p:nvPr>
        </p:nvSpPr>
        <p:spPr>
          <a:ln/>
        </p:spPr>
        <p:txBody>
          <a:bodyPr lIns="0" tIns="0" rIns="0" bIns="0" anchor="b">
            <a:noAutofit/>
          </a:bodyPr>
          <a:lstStyle/>
          <a:p>
            <a:pPr lvl="0"/>
            <a:fld id="{273BFF3D-7BC1-4F32-A7EF-7C88FC176495}" type="slidenum">
              <a:t>1</a:t>
            </a:fld>
            <a:endParaRPr lang="fr-FR"/>
          </a:p>
        </p:txBody>
      </p:sp>
      <p:sp>
        <p:nvSpPr>
          <p:cNvPr id="2" name="Espace réservé de l'image des diapositives 1">
            <a:extLst>
              <a:ext uri="{FF2B5EF4-FFF2-40B4-BE49-F238E27FC236}">
                <a16:creationId xmlns:a16="http://schemas.microsoft.com/office/drawing/2014/main" id="{2D8D24AF-D90B-4EE6-8508-D263749CD0C8}"/>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DC673206-BC52-4366-86C2-D83A629DDDC7}"/>
              </a:ext>
            </a:extLst>
          </p:cNvPr>
          <p:cNvSpPr txBox="1">
            <a:spLocks noGrp="1"/>
          </p:cNvSpPr>
          <p:nvPr>
            <p:ph type="sldNum" sz="quarter" idx="5"/>
          </p:nvPr>
        </p:nvSpPr>
        <p:spPr>
          <a:ln/>
        </p:spPr>
        <p:txBody>
          <a:bodyPr lIns="0" tIns="0" rIns="0" bIns="0" anchor="b">
            <a:noAutofit/>
          </a:bodyPr>
          <a:lstStyle/>
          <a:p>
            <a:pPr lvl="0"/>
            <a:fld id="{8F8D04C2-6F1C-473E-B180-3DCE4CFF729C}" type="slidenum">
              <a:t>10</a:t>
            </a:fld>
            <a:endParaRPr lang="fr-FR"/>
          </a:p>
        </p:txBody>
      </p:sp>
      <p:sp>
        <p:nvSpPr>
          <p:cNvPr id="2" name="Espace réservé de l'image des diapositives 1">
            <a:extLst>
              <a:ext uri="{FF2B5EF4-FFF2-40B4-BE49-F238E27FC236}">
                <a16:creationId xmlns:a16="http://schemas.microsoft.com/office/drawing/2014/main" id="{4DE81672-A431-48F5-8FD4-34239BF06688}"/>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27A9CE3F-E6AA-4CAA-80E7-CCE9AF398459}"/>
              </a:ext>
            </a:extLst>
          </p:cNvPr>
          <p:cNvSpPr txBox="1">
            <a:spLocks noGrp="1"/>
          </p:cNvSpPr>
          <p:nvPr>
            <p:ph type="sldNum" sz="quarter" idx="5"/>
          </p:nvPr>
        </p:nvSpPr>
        <p:spPr>
          <a:ln/>
        </p:spPr>
        <p:txBody>
          <a:bodyPr lIns="0" tIns="0" rIns="0" bIns="0" anchor="b">
            <a:noAutofit/>
          </a:bodyPr>
          <a:lstStyle/>
          <a:p>
            <a:pPr lvl="0"/>
            <a:fld id="{760C388B-3553-41BF-8AF1-8E5150694872}" type="slidenum">
              <a:t>11</a:t>
            </a:fld>
            <a:endParaRPr lang="fr-FR"/>
          </a:p>
        </p:txBody>
      </p:sp>
      <p:sp>
        <p:nvSpPr>
          <p:cNvPr id="2" name="Espace réservé de l'image des diapositives 1">
            <a:extLst>
              <a:ext uri="{FF2B5EF4-FFF2-40B4-BE49-F238E27FC236}">
                <a16:creationId xmlns:a16="http://schemas.microsoft.com/office/drawing/2014/main" id="{927F7E51-B3D8-45EB-9163-745D2F788D84}"/>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46797382-CD61-4412-9115-5AE8154A1110}"/>
              </a:ext>
            </a:extLst>
          </p:cNvPr>
          <p:cNvSpPr txBox="1">
            <a:spLocks noGrp="1"/>
          </p:cNvSpPr>
          <p:nvPr>
            <p:ph type="sldNum" sz="quarter" idx="5"/>
          </p:nvPr>
        </p:nvSpPr>
        <p:spPr>
          <a:ln/>
        </p:spPr>
        <p:txBody>
          <a:bodyPr lIns="0" tIns="0" rIns="0" bIns="0" anchor="b">
            <a:noAutofit/>
          </a:bodyPr>
          <a:lstStyle/>
          <a:p>
            <a:pPr lvl="0"/>
            <a:fld id="{1AF7328E-41EF-4F50-AC21-93922F87081E}" type="slidenum">
              <a:t>12</a:t>
            </a:fld>
            <a:endParaRPr lang="fr-FR"/>
          </a:p>
        </p:txBody>
      </p:sp>
      <p:sp>
        <p:nvSpPr>
          <p:cNvPr id="2" name="Espace réservé de l'image des diapositives 1">
            <a:extLst>
              <a:ext uri="{FF2B5EF4-FFF2-40B4-BE49-F238E27FC236}">
                <a16:creationId xmlns:a16="http://schemas.microsoft.com/office/drawing/2014/main" id="{3A8302BB-764C-4658-B53A-63BBEE5C4AC9}"/>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72629FAA-B587-46C3-B23A-798AF5636030}"/>
              </a:ext>
            </a:extLst>
          </p:cNvPr>
          <p:cNvSpPr txBox="1">
            <a:spLocks noGrp="1"/>
          </p:cNvSpPr>
          <p:nvPr>
            <p:ph type="sldNum" sz="quarter" idx="5"/>
          </p:nvPr>
        </p:nvSpPr>
        <p:spPr>
          <a:ln/>
        </p:spPr>
        <p:txBody>
          <a:bodyPr lIns="0" tIns="0" rIns="0" bIns="0" anchor="b">
            <a:noAutofit/>
          </a:bodyPr>
          <a:lstStyle/>
          <a:p>
            <a:pPr lvl="0"/>
            <a:fld id="{BD289F4C-44FF-4AAF-83AE-DAA2C1F04E1E}" type="slidenum">
              <a:t>13</a:t>
            </a:fld>
            <a:endParaRPr lang="fr-FR"/>
          </a:p>
        </p:txBody>
      </p:sp>
      <p:sp>
        <p:nvSpPr>
          <p:cNvPr id="2" name="Espace réservé de l'image des diapositives 1">
            <a:extLst>
              <a:ext uri="{FF2B5EF4-FFF2-40B4-BE49-F238E27FC236}">
                <a16:creationId xmlns:a16="http://schemas.microsoft.com/office/drawing/2014/main" id="{536FBE6D-4422-4EB5-B708-DF651DDB50FF}"/>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42374AEB-FD8F-4A13-8AB3-57CE7F9C6C50}"/>
              </a:ext>
            </a:extLst>
          </p:cNvPr>
          <p:cNvSpPr txBox="1">
            <a:spLocks noGrp="1"/>
          </p:cNvSpPr>
          <p:nvPr>
            <p:ph type="sldNum" sz="quarter" idx="5"/>
          </p:nvPr>
        </p:nvSpPr>
        <p:spPr>
          <a:ln/>
        </p:spPr>
        <p:txBody>
          <a:bodyPr lIns="0" tIns="0" rIns="0" bIns="0" anchor="b">
            <a:noAutofit/>
          </a:bodyPr>
          <a:lstStyle/>
          <a:p>
            <a:pPr lvl="0"/>
            <a:fld id="{74A46019-C336-47A0-ACFF-7A883CED211A}" type="slidenum">
              <a:t>14</a:t>
            </a:fld>
            <a:endParaRPr lang="fr-FR"/>
          </a:p>
        </p:txBody>
      </p:sp>
      <p:sp>
        <p:nvSpPr>
          <p:cNvPr id="2" name="Espace réservé de l'image des diapositives 1">
            <a:extLst>
              <a:ext uri="{FF2B5EF4-FFF2-40B4-BE49-F238E27FC236}">
                <a16:creationId xmlns:a16="http://schemas.microsoft.com/office/drawing/2014/main" id="{8760DC14-4BF2-4472-9261-2E643F0D5862}"/>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9EF4C0D2-9629-4398-9846-6AC74FC2DDB0}"/>
              </a:ext>
            </a:extLst>
          </p:cNvPr>
          <p:cNvSpPr txBox="1">
            <a:spLocks noGrp="1"/>
          </p:cNvSpPr>
          <p:nvPr>
            <p:ph type="sldNum" sz="quarter" idx="5"/>
          </p:nvPr>
        </p:nvSpPr>
        <p:spPr>
          <a:ln/>
        </p:spPr>
        <p:txBody>
          <a:bodyPr lIns="0" tIns="0" rIns="0" bIns="0" anchor="b">
            <a:noAutofit/>
          </a:bodyPr>
          <a:lstStyle/>
          <a:p>
            <a:pPr lvl="0"/>
            <a:fld id="{99289BCA-D354-4F33-8468-7F55AE76DC78}" type="slidenum">
              <a:t>2</a:t>
            </a:fld>
            <a:endParaRPr lang="fr-FR"/>
          </a:p>
        </p:txBody>
      </p:sp>
      <p:sp>
        <p:nvSpPr>
          <p:cNvPr id="2" name="Espace réservé de l'image des diapositives 1">
            <a:extLst>
              <a:ext uri="{FF2B5EF4-FFF2-40B4-BE49-F238E27FC236}">
                <a16:creationId xmlns:a16="http://schemas.microsoft.com/office/drawing/2014/main" id="{B47BD54B-B979-416A-9B1A-04CE11C9BF02}"/>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6AF32273-74D7-447F-92F2-23864272C7B3}"/>
              </a:ext>
            </a:extLst>
          </p:cNvPr>
          <p:cNvSpPr txBox="1">
            <a:spLocks noGrp="1"/>
          </p:cNvSpPr>
          <p:nvPr>
            <p:ph type="sldNum" sz="quarter" idx="5"/>
          </p:nvPr>
        </p:nvSpPr>
        <p:spPr>
          <a:ln/>
        </p:spPr>
        <p:txBody>
          <a:bodyPr lIns="0" tIns="0" rIns="0" bIns="0" anchor="b">
            <a:noAutofit/>
          </a:bodyPr>
          <a:lstStyle/>
          <a:p>
            <a:pPr lvl="0"/>
            <a:fld id="{5C628525-D776-4094-866C-92B577CAC0CA}" type="slidenum">
              <a:t>3</a:t>
            </a:fld>
            <a:endParaRPr lang="fr-FR"/>
          </a:p>
        </p:txBody>
      </p:sp>
      <p:sp>
        <p:nvSpPr>
          <p:cNvPr id="2" name="Espace réservé de l'image des diapositives 1">
            <a:extLst>
              <a:ext uri="{FF2B5EF4-FFF2-40B4-BE49-F238E27FC236}">
                <a16:creationId xmlns:a16="http://schemas.microsoft.com/office/drawing/2014/main" id="{C206A43F-196B-46D8-BC38-D8C14F57B55A}"/>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908FA574-E457-49A9-AB64-1E238D808575}"/>
              </a:ext>
            </a:extLst>
          </p:cNvPr>
          <p:cNvSpPr txBox="1">
            <a:spLocks noGrp="1"/>
          </p:cNvSpPr>
          <p:nvPr>
            <p:ph type="sldNum" sz="quarter" idx="5"/>
          </p:nvPr>
        </p:nvSpPr>
        <p:spPr>
          <a:ln/>
        </p:spPr>
        <p:txBody>
          <a:bodyPr lIns="0" tIns="0" rIns="0" bIns="0" anchor="b">
            <a:noAutofit/>
          </a:bodyPr>
          <a:lstStyle/>
          <a:p>
            <a:pPr lvl="0"/>
            <a:fld id="{7D0B716A-98D0-458B-BD4A-8CEE6E6D9C2E}" type="slidenum">
              <a:t>4</a:t>
            </a:fld>
            <a:endParaRPr lang="fr-FR"/>
          </a:p>
        </p:txBody>
      </p:sp>
      <p:sp>
        <p:nvSpPr>
          <p:cNvPr id="2" name="Espace réservé de l'image des diapositives 1">
            <a:extLst>
              <a:ext uri="{FF2B5EF4-FFF2-40B4-BE49-F238E27FC236}">
                <a16:creationId xmlns:a16="http://schemas.microsoft.com/office/drawing/2014/main" id="{8895A105-B232-403B-823B-245282C9DC1E}"/>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1A21EDB7-269A-4D01-B2A8-6C61E5DDBAB4}"/>
              </a:ext>
            </a:extLst>
          </p:cNvPr>
          <p:cNvSpPr txBox="1">
            <a:spLocks noGrp="1"/>
          </p:cNvSpPr>
          <p:nvPr>
            <p:ph type="sldNum" sz="quarter" idx="5"/>
          </p:nvPr>
        </p:nvSpPr>
        <p:spPr>
          <a:ln/>
        </p:spPr>
        <p:txBody>
          <a:bodyPr lIns="0" tIns="0" rIns="0" bIns="0" anchor="b">
            <a:noAutofit/>
          </a:bodyPr>
          <a:lstStyle/>
          <a:p>
            <a:pPr lvl="0"/>
            <a:fld id="{185315DA-0657-4535-8489-82B8F4CD63D0}" type="slidenum">
              <a:t>5</a:t>
            </a:fld>
            <a:endParaRPr lang="fr-FR"/>
          </a:p>
        </p:txBody>
      </p:sp>
      <p:sp>
        <p:nvSpPr>
          <p:cNvPr id="2" name="Espace réservé de l'image des diapositives 1">
            <a:extLst>
              <a:ext uri="{FF2B5EF4-FFF2-40B4-BE49-F238E27FC236}">
                <a16:creationId xmlns:a16="http://schemas.microsoft.com/office/drawing/2014/main" id="{6F0C5EE2-BAAC-43B3-AB8B-73BCB3227B9C}"/>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E605CAA3-390C-4C07-9381-9AC46A42FD65}"/>
              </a:ext>
            </a:extLst>
          </p:cNvPr>
          <p:cNvSpPr txBox="1">
            <a:spLocks noGrp="1"/>
          </p:cNvSpPr>
          <p:nvPr>
            <p:ph type="sldNum" sz="quarter" idx="5"/>
          </p:nvPr>
        </p:nvSpPr>
        <p:spPr>
          <a:ln/>
        </p:spPr>
        <p:txBody>
          <a:bodyPr lIns="0" tIns="0" rIns="0" bIns="0" anchor="b">
            <a:noAutofit/>
          </a:bodyPr>
          <a:lstStyle/>
          <a:p>
            <a:pPr lvl="0"/>
            <a:fld id="{E524E236-049E-4681-A82E-8419ADD941D0}" type="slidenum">
              <a:t>6</a:t>
            </a:fld>
            <a:endParaRPr lang="fr-FR"/>
          </a:p>
        </p:txBody>
      </p:sp>
      <p:sp>
        <p:nvSpPr>
          <p:cNvPr id="2" name="Espace réservé de l'image des diapositives 1">
            <a:extLst>
              <a:ext uri="{FF2B5EF4-FFF2-40B4-BE49-F238E27FC236}">
                <a16:creationId xmlns:a16="http://schemas.microsoft.com/office/drawing/2014/main" id="{8062A7BC-1040-410B-B99E-4BB2514EA670}"/>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25C75C9F-6FD5-4A99-A2DE-007F0F339DEF}"/>
              </a:ext>
            </a:extLst>
          </p:cNvPr>
          <p:cNvSpPr txBox="1">
            <a:spLocks noGrp="1"/>
          </p:cNvSpPr>
          <p:nvPr>
            <p:ph type="sldNum" sz="quarter" idx="5"/>
          </p:nvPr>
        </p:nvSpPr>
        <p:spPr>
          <a:ln/>
        </p:spPr>
        <p:txBody>
          <a:bodyPr lIns="0" tIns="0" rIns="0" bIns="0" anchor="b">
            <a:noAutofit/>
          </a:bodyPr>
          <a:lstStyle/>
          <a:p>
            <a:pPr lvl="0"/>
            <a:fld id="{58EA80FF-0740-41A9-BCA7-49BAF07177A0}" type="slidenum">
              <a:t>7</a:t>
            </a:fld>
            <a:endParaRPr lang="fr-FR"/>
          </a:p>
        </p:txBody>
      </p:sp>
      <p:sp>
        <p:nvSpPr>
          <p:cNvPr id="2" name="Espace réservé de l'image des diapositives 1">
            <a:extLst>
              <a:ext uri="{FF2B5EF4-FFF2-40B4-BE49-F238E27FC236}">
                <a16:creationId xmlns:a16="http://schemas.microsoft.com/office/drawing/2014/main" id="{B4B67FBC-D1A3-448E-8890-8AEC47142515}"/>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2251A9AF-5A0E-4952-94F3-CF379EFA8D7B}"/>
              </a:ext>
            </a:extLst>
          </p:cNvPr>
          <p:cNvSpPr txBox="1">
            <a:spLocks noGrp="1"/>
          </p:cNvSpPr>
          <p:nvPr>
            <p:ph type="sldNum" sz="quarter" idx="5"/>
          </p:nvPr>
        </p:nvSpPr>
        <p:spPr>
          <a:ln/>
        </p:spPr>
        <p:txBody>
          <a:bodyPr lIns="0" tIns="0" rIns="0" bIns="0" anchor="b">
            <a:noAutofit/>
          </a:bodyPr>
          <a:lstStyle/>
          <a:p>
            <a:pPr lvl="0"/>
            <a:fld id="{57908C0B-7B95-4442-88FD-8849F93CFDFE}" type="slidenum">
              <a:t>8</a:t>
            </a:fld>
            <a:endParaRPr lang="fr-FR"/>
          </a:p>
        </p:txBody>
      </p:sp>
      <p:sp>
        <p:nvSpPr>
          <p:cNvPr id="2" name="Espace réservé de l'image des diapositives 1">
            <a:extLst>
              <a:ext uri="{FF2B5EF4-FFF2-40B4-BE49-F238E27FC236}">
                <a16:creationId xmlns:a16="http://schemas.microsoft.com/office/drawing/2014/main" id="{112AD96C-A50A-4039-9B5C-8725FD91A6ED}"/>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C12DF387-8F33-4328-A04B-B2A094D0B69E}"/>
              </a:ext>
            </a:extLst>
          </p:cNvPr>
          <p:cNvSpPr txBox="1">
            <a:spLocks noGrp="1"/>
          </p:cNvSpPr>
          <p:nvPr>
            <p:ph type="sldNum" sz="quarter" idx="5"/>
          </p:nvPr>
        </p:nvSpPr>
        <p:spPr>
          <a:ln/>
        </p:spPr>
        <p:txBody>
          <a:bodyPr lIns="0" tIns="0" rIns="0" bIns="0" anchor="b">
            <a:noAutofit/>
          </a:bodyPr>
          <a:lstStyle/>
          <a:p>
            <a:pPr lvl="0"/>
            <a:fld id="{0AFEDF6B-CF70-4F85-949B-93367FE41451}" type="slidenum">
              <a:t>9</a:t>
            </a:fld>
            <a:endParaRPr lang="fr-FR"/>
          </a:p>
        </p:txBody>
      </p:sp>
      <p:sp>
        <p:nvSpPr>
          <p:cNvPr id="2" name="Espace réservé de l'image des diapositives 1">
            <a:extLst>
              <a:ext uri="{FF2B5EF4-FFF2-40B4-BE49-F238E27FC236}">
                <a16:creationId xmlns:a16="http://schemas.microsoft.com/office/drawing/2014/main" id="{76E401D4-AF9F-4521-9AD0-46FC480946E4}"/>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F27DCC-8069-4717-A8C7-5CA82C75D745}"/>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F4F0C9-9C37-4ED2-A396-7410FD44B865}"/>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CF859CDF-B0BB-4495-9413-B24BE07CA073}"/>
              </a:ext>
            </a:extLst>
          </p:cNvPr>
          <p:cNvSpPr>
            <a:spLocks noGrp="1"/>
          </p:cNvSpPr>
          <p:nvPr>
            <p:ph type="sldNum" sz="quarter" idx="10"/>
          </p:nvPr>
        </p:nvSpPr>
        <p:spPr/>
        <p:txBody>
          <a:bodyPr/>
          <a:lstStyle/>
          <a:p>
            <a:pPr lvl="0"/>
            <a:fld id="{6D1A6292-BA3C-4BFF-A026-36A6CD313EA0}" type="slidenum">
              <a:t>‹N°›</a:t>
            </a:fld>
            <a:endParaRPr lang="fr-FR"/>
          </a:p>
        </p:txBody>
      </p:sp>
    </p:spTree>
    <p:extLst>
      <p:ext uri="{BB962C8B-B14F-4D97-AF65-F5344CB8AC3E}">
        <p14:creationId xmlns:p14="http://schemas.microsoft.com/office/powerpoint/2010/main" val="2622610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FB8B99-0BD9-4A06-A0C3-C15D3938FB1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483812D-56AF-4309-B939-4963CB82841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89144155-65E7-4F15-8D98-B62B3A7A0385}"/>
              </a:ext>
            </a:extLst>
          </p:cNvPr>
          <p:cNvSpPr>
            <a:spLocks noGrp="1"/>
          </p:cNvSpPr>
          <p:nvPr>
            <p:ph type="sldNum" sz="quarter" idx="10"/>
          </p:nvPr>
        </p:nvSpPr>
        <p:spPr/>
        <p:txBody>
          <a:bodyPr/>
          <a:lstStyle/>
          <a:p>
            <a:pPr lvl="0"/>
            <a:fld id="{854BFFC7-BD0A-4FFF-A457-DD7AAC36142B}" type="slidenum">
              <a:t>‹N°›</a:t>
            </a:fld>
            <a:endParaRPr lang="fr-FR"/>
          </a:p>
        </p:txBody>
      </p:sp>
    </p:spTree>
    <p:extLst>
      <p:ext uri="{BB962C8B-B14F-4D97-AF65-F5344CB8AC3E}">
        <p14:creationId xmlns:p14="http://schemas.microsoft.com/office/powerpoint/2010/main" val="177432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216E367-61EA-4F8C-9C02-5A1BECCCCA42}"/>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1477966-6694-4F8A-8CDE-8EE38F05F2CD}"/>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9235791B-AEE9-499E-BE19-2BC02FC34572}"/>
              </a:ext>
            </a:extLst>
          </p:cNvPr>
          <p:cNvSpPr>
            <a:spLocks noGrp="1"/>
          </p:cNvSpPr>
          <p:nvPr>
            <p:ph type="sldNum" sz="quarter" idx="10"/>
          </p:nvPr>
        </p:nvSpPr>
        <p:spPr/>
        <p:txBody>
          <a:bodyPr/>
          <a:lstStyle/>
          <a:p>
            <a:pPr lvl="0"/>
            <a:fld id="{E82AEDFD-9E46-4FFA-824E-C3B1F488731E}" type="slidenum">
              <a:t>‹N°›</a:t>
            </a:fld>
            <a:endParaRPr lang="fr-FR"/>
          </a:p>
        </p:txBody>
      </p:sp>
    </p:spTree>
    <p:extLst>
      <p:ext uri="{BB962C8B-B14F-4D97-AF65-F5344CB8AC3E}">
        <p14:creationId xmlns:p14="http://schemas.microsoft.com/office/powerpoint/2010/main" val="2113686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1C2D71-2FF1-48B4-813E-C1D7DC832DC9}"/>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E02D7B4-C8F5-45C6-9BB9-B6A5D2E39E31}"/>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D4587B5-5BA7-4401-B951-C6653F74E0CA}"/>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40063AEF-6205-46D5-A46E-62D9119D5150}"/>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F83D80BF-BC1B-4DEE-9493-89843C5A1F12}"/>
              </a:ext>
            </a:extLst>
          </p:cNvPr>
          <p:cNvSpPr>
            <a:spLocks noGrp="1"/>
          </p:cNvSpPr>
          <p:nvPr>
            <p:ph type="sldNum" sz="quarter" idx="12"/>
          </p:nvPr>
        </p:nvSpPr>
        <p:spPr/>
        <p:txBody>
          <a:bodyPr/>
          <a:lstStyle/>
          <a:p>
            <a:pPr lvl="0"/>
            <a:fld id="{842F9A16-EA4D-4AE2-91A7-3874971641CB}" type="slidenum">
              <a:t>‹N°›</a:t>
            </a:fld>
            <a:endParaRPr lang="fr-FR"/>
          </a:p>
        </p:txBody>
      </p:sp>
    </p:spTree>
    <p:extLst>
      <p:ext uri="{BB962C8B-B14F-4D97-AF65-F5344CB8AC3E}">
        <p14:creationId xmlns:p14="http://schemas.microsoft.com/office/powerpoint/2010/main" val="2868066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DDB6CF-8F3F-40CF-9C23-EDFCD48512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AE6257-49D2-47E5-ADFF-02C8236656E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6D4AC8-9585-4BBC-9BE6-6E2A98DF9F38}"/>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D6123F8E-0703-46D7-9EA1-371CB08C8439}"/>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72FFE7B6-F6DE-451D-9B01-0386CF9EB384}"/>
              </a:ext>
            </a:extLst>
          </p:cNvPr>
          <p:cNvSpPr>
            <a:spLocks noGrp="1"/>
          </p:cNvSpPr>
          <p:nvPr>
            <p:ph type="sldNum" sz="quarter" idx="12"/>
          </p:nvPr>
        </p:nvSpPr>
        <p:spPr/>
        <p:txBody>
          <a:bodyPr/>
          <a:lstStyle/>
          <a:p>
            <a:pPr lvl="0"/>
            <a:fld id="{01F46573-BF50-4C86-85AB-3E2600591404}" type="slidenum">
              <a:t>‹N°›</a:t>
            </a:fld>
            <a:endParaRPr lang="fr-FR"/>
          </a:p>
        </p:txBody>
      </p:sp>
    </p:spTree>
    <p:extLst>
      <p:ext uri="{BB962C8B-B14F-4D97-AF65-F5344CB8AC3E}">
        <p14:creationId xmlns:p14="http://schemas.microsoft.com/office/powerpoint/2010/main" val="1737067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A8834F-7232-4D7D-8960-A7064701A489}"/>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79CC46D-4497-47B1-BE30-8ACD5A1FFBAC}"/>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F1A5D77-2562-48DF-8515-377490563F14}"/>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CEC3BC93-F0F5-48BF-B4E0-F218B8CBE8C0}"/>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DD1CEEA7-6494-4F3F-B350-5A11E0514AA7}"/>
              </a:ext>
            </a:extLst>
          </p:cNvPr>
          <p:cNvSpPr>
            <a:spLocks noGrp="1"/>
          </p:cNvSpPr>
          <p:nvPr>
            <p:ph type="sldNum" sz="quarter" idx="12"/>
          </p:nvPr>
        </p:nvSpPr>
        <p:spPr/>
        <p:txBody>
          <a:bodyPr/>
          <a:lstStyle/>
          <a:p>
            <a:pPr lvl="0"/>
            <a:fld id="{2B4BE445-1CC2-4521-A8F3-8977BD72B30B}" type="slidenum">
              <a:t>‹N°›</a:t>
            </a:fld>
            <a:endParaRPr lang="fr-FR"/>
          </a:p>
        </p:txBody>
      </p:sp>
    </p:spTree>
    <p:extLst>
      <p:ext uri="{BB962C8B-B14F-4D97-AF65-F5344CB8AC3E}">
        <p14:creationId xmlns:p14="http://schemas.microsoft.com/office/powerpoint/2010/main" val="588955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8E9BF8-1496-493E-99B7-FB0DAFD0986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5990E5B-3AC6-47ED-A391-E0C1A4F8B0E0}"/>
              </a:ext>
            </a:extLst>
          </p:cNvPr>
          <p:cNvSpPr>
            <a:spLocks noGrp="1"/>
          </p:cNvSpPr>
          <p:nvPr>
            <p:ph sz="half" idx="1"/>
          </p:nvPr>
        </p:nvSpPr>
        <p:spPr>
          <a:xfrm>
            <a:off x="503238" y="1768475"/>
            <a:ext cx="4459287" cy="43846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53EEFE8-2CF1-4ADB-837F-43B0C373C5CB}"/>
              </a:ext>
            </a:extLst>
          </p:cNvPr>
          <p:cNvSpPr>
            <a:spLocks noGrp="1"/>
          </p:cNvSpPr>
          <p:nvPr>
            <p:ph sz="half" idx="2"/>
          </p:nvPr>
        </p:nvSpPr>
        <p:spPr>
          <a:xfrm>
            <a:off x="5114925" y="1768475"/>
            <a:ext cx="4460875" cy="43846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9749B82-C6A9-425B-82FC-0D7D223A69E1}"/>
              </a:ext>
            </a:extLst>
          </p:cNvPr>
          <p:cNvSpPr>
            <a:spLocks noGrp="1"/>
          </p:cNvSpPr>
          <p:nvPr>
            <p:ph type="dt" sz="half" idx="10"/>
          </p:nvPr>
        </p:nvSpPr>
        <p:spPr/>
        <p:txBody>
          <a:bodyPr/>
          <a:lstStyle/>
          <a:p>
            <a:pPr lvl="0"/>
            <a:endParaRPr lang="fr-FR"/>
          </a:p>
        </p:txBody>
      </p:sp>
      <p:sp>
        <p:nvSpPr>
          <p:cNvPr id="6" name="Espace réservé du pied de page 5">
            <a:extLst>
              <a:ext uri="{FF2B5EF4-FFF2-40B4-BE49-F238E27FC236}">
                <a16:creationId xmlns:a16="http://schemas.microsoft.com/office/drawing/2014/main" id="{08F98402-E6A4-4A7E-8CEF-6A86D06CE8A2}"/>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5779F622-7037-40ED-A324-615A4782C91D}"/>
              </a:ext>
            </a:extLst>
          </p:cNvPr>
          <p:cNvSpPr>
            <a:spLocks noGrp="1"/>
          </p:cNvSpPr>
          <p:nvPr>
            <p:ph type="sldNum" sz="quarter" idx="12"/>
          </p:nvPr>
        </p:nvSpPr>
        <p:spPr/>
        <p:txBody>
          <a:bodyPr/>
          <a:lstStyle/>
          <a:p>
            <a:pPr lvl="0"/>
            <a:fld id="{40461915-070A-4876-A3E3-079A9D57CCF8}" type="slidenum">
              <a:t>‹N°›</a:t>
            </a:fld>
            <a:endParaRPr lang="fr-FR"/>
          </a:p>
        </p:txBody>
      </p:sp>
    </p:spTree>
    <p:extLst>
      <p:ext uri="{BB962C8B-B14F-4D97-AF65-F5344CB8AC3E}">
        <p14:creationId xmlns:p14="http://schemas.microsoft.com/office/powerpoint/2010/main" val="2625029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0AF18-285A-4BF3-90F8-F6D8081A2DF2}"/>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10381C8-3339-4C9C-9820-77E9B950802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DE6CE1D-DDDE-4AC1-A9F1-B44EAC3D4207}"/>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F4B16D0-5A08-416F-A4FD-A77AD2DD762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911AE9C-7ACF-4611-BD98-9893F89F542B}"/>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B7ABE9B-3DFD-4148-B994-1FD487BB26DC}"/>
              </a:ext>
            </a:extLst>
          </p:cNvPr>
          <p:cNvSpPr>
            <a:spLocks noGrp="1"/>
          </p:cNvSpPr>
          <p:nvPr>
            <p:ph type="dt" sz="half" idx="10"/>
          </p:nvPr>
        </p:nvSpPr>
        <p:spPr/>
        <p:txBody>
          <a:bodyPr/>
          <a:lstStyle/>
          <a:p>
            <a:pPr lvl="0"/>
            <a:endParaRPr lang="fr-FR"/>
          </a:p>
        </p:txBody>
      </p:sp>
      <p:sp>
        <p:nvSpPr>
          <p:cNvPr id="8" name="Espace réservé du pied de page 7">
            <a:extLst>
              <a:ext uri="{FF2B5EF4-FFF2-40B4-BE49-F238E27FC236}">
                <a16:creationId xmlns:a16="http://schemas.microsoft.com/office/drawing/2014/main" id="{64889268-EFB8-4765-BCEE-4ADF5E1C6261}"/>
              </a:ext>
            </a:extLst>
          </p:cNvPr>
          <p:cNvSpPr>
            <a:spLocks noGrp="1"/>
          </p:cNvSpPr>
          <p:nvPr>
            <p:ph type="ftr" sz="quarter" idx="11"/>
          </p:nvPr>
        </p:nvSpPr>
        <p:spPr/>
        <p:txBody>
          <a:bodyPr/>
          <a:lstStyle/>
          <a:p>
            <a:pPr lvl="0"/>
            <a:endParaRPr lang="fr-FR"/>
          </a:p>
        </p:txBody>
      </p:sp>
      <p:sp>
        <p:nvSpPr>
          <p:cNvPr id="9" name="Espace réservé du numéro de diapositive 8">
            <a:extLst>
              <a:ext uri="{FF2B5EF4-FFF2-40B4-BE49-F238E27FC236}">
                <a16:creationId xmlns:a16="http://schemas.microsoft.com/office/drawing/2014/main" id="{7B26ABE4-359D-4E54-AA80-2B7BD61D7BB1}"/>
              </a:ext>
            </a:extLst>
          </p:cNvPr>
          <p:cNvSpPr>
            <a:spLocks noGrp="1"/>
          </p:cNvSpPr>
          <p:nvPr>
            <p:ph type="sldNum" sz="quarter" idx="12"/>
          </p:nvPr>
        </p:nvSpPr>
        <p:spPr/>
        <p:txBody>
          <a:bodyPr/>
          <a:lstStyle/>
          <a:p>
            <a:pPr lvl="0"/>
            <a:fld id="{8D1CDEA9-5EE8-4B24-9AC0-2861A9B7FDAF}" type="slidenum">
              <a:t>‹N°›</a:t>
            </a:fld>
            <a:endParaRPr lang="fr-FR"/>
          </a:p>
        </p:txBody>
      </p:sp>
    </p:spTree>
    <p:extLst>
      <p:ext uri="{BB962C8B-B14F-4D97-AF65-F5344CB8AC3E}">
        <p14:creationId xmlns:p14="http://schemas.microsoft.com/office/powerpoint/2010/main" val="2246918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56997-6E79-4346-B2B4-6E8A30A05FB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4FF8D9F-E1B6-4CFE-BCA7-85FD1A18B16F}"/>
              </a:ext>
            </a:extLst>
          </p:cNvPr>
          <p:cNvSpPr>
            <a:spLocks noGrp="1"/>
          </p:cNvSpPr>
          <p:nvPr>
            <p:ph type="dt" sz="half" idx="10"/>
          </p:nvPr>
        </p:nvSpPr>
        <p:spPr/>
        <p:txBody>
          <a:bodyPr/>
          <a:lstStyle/>
          <a:p>
            <a:pPr lvl="0"/>
            <a:endParaRPr lang="fr-FR"/>
          </a:p>
        </p:txBody>
      </p:sp>
      <p:sp>
        <p:nvSpPr>
          <p:cNvPr id="4" name="Espace réservé du pied de page 3">
            <a:extLst>
              <a:ext uri="{FF2B5EF4-FFF2-40B4-BE49-F238E27FC236}">
                <a16:creationId xmlns:a16="http://schemas.microsoft.com/office/drawing/2014/main" id="{D060E864-DE86-4759-AC2E-9C2811565162}"/>
              </a:ext>
            </a:extLst>
          </p:cNvPr>
          <p:cNvSpPr>
            <a:spLocks noGrp="1"/>
          </p:cNvSpPr>
          <p:nvPr>
            <p:ph type="ftr" sz="quarter" idx="11"/>
          </p:nvPr>
        </p:nvSpPr>
        <p:spPr/>
        <p:txBody>
          <a:bodyPr/>
          <a:lstStyle/>
          <a:p>
            <a:pPr lvl="0"/>
            <a:endParaRPr lang="fr-FR"/>
          </a:p>
        </p:txBody>
      </p:sp>
      <p:sp>
        <p:nvSpPr>
          <p:cNvPr id="5" name="Espace réservé du numéro de diapositive 4">
            <a:extLst>
              <a:ext uri="{FF2B5EF4-FFF2-40B4-BE49-F238E27FC236}">
                <a16:creationId xmlns:a16="http://schemas.microsoft.com/office/drawing/2014/main" id="{75C37745-8008-476D-B3E3-0FF412782A23}"/>
              </a:ext>
            </a:extLst>
          </p:cNvPr>
          <p:cNvSpPr>
            <a:spLocks noGrp="1"/>
          </p:cNvSpPr>
          <p:nvPr>
            <p:ph type="sldNum" sz="quarter" idx="12"/>
          </p:nvPr>
        </p:nvSpPr>
        <p:spPr/>
        <p:txBody>
          <a:bodyPr/>
          <a:lstStyle/>
          <a:p>
            <a:pPr lvl="0"/>
            <a:fld id="{3301D75A-6E4D-4869-BECF-5B505FC28C9E}" type="slidenum">
              <a:t>‹N°›</a:t>
            </a:fld>
            <a:endParaRPr lang="fr-FR"/>
          </a:p>
        </p:txBody>
      </p:sp>
    </p:spTree>
    <p:extLst>
      <p:ext uri="{BB962C8B-B14F-4D97-AF65-F5344CB8AC3E}">
        <p14:creationId xmlns:p14="http://schemas.microsoft.com/office/powerpoint/2010/main" val="256361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F7CB5DB-7653-4175-8420-BCC63AF0C927}"/>
              </a:ext>
            </a:extLst>
          </p:cNvPr>
          <p:cNvSpPr>
            <a:spLocks noGrp="1"/>
          </p:cNvSpPr>
          <p:nvPr>
            <p:ph type="dt" sz="half" idx="10"/>
          </p:nvPr>
        </p:nvSpPr>
        <p:spPr/>
        <p:txBody>
          <a:bodyPr/>
          <a:lstStyle/>
          <a:p>
            <a:pPr lvl="0"/>
            <a:endParaRPr lang="fr-FR"/>
          </a:p>
        </p:txBody>
      </p:sp>
      <p:sp>
        <p:nvSpPr>
          <p:cNvPr id="3" name="Espace réservé du pied de page 2">
            <a:extLst>
              <a:ext uri="{FF2B5EF4-FFF2-40B4-BE49-F238E27FC236}">
                <a16:creationId xmlns:a16="http://schemas.microsoft.com/office/drawing/2014/main" id="{D0E46EF3-7B03-4A36-8B5D-6CAB0001155C}"/>
              </a:ext>
            </a:extLst>
          </p:cNvPr>
          <p:cNvSpPr>
            <a:spLocks noGrp="1"/>
          </p:cNvSpPr>
          <p:nvPr>
            <p:ph type="ftr" sz="quarter" idx="11"/>
          </p:nvPr>
        </p:nvSpPr>
        <p:spPr/>
        <p:txBody>
          <a:bodyPr/>
          <a:lstStyle/>
          <a:p>
            <a:pPr lvl="0"/>
            <a:endParaRPr lang="fr-FR"/>
          </a:p>
        </p:txBody>
      </p:sp>
      <p:sp>
        <p:nvSpPr>
          <p:cNvPr id="4" name="Espace réservé du numéro de diapositive 3">
            <a:extLst>
              <a:ext uri="{FF2B5EF4-FFF2-40B4-BE49-F238E27FC236}">
                <a16:creationId xmlns:a16="http://schemas.microsoft.com/office/drawing/2014/main" id="{B71A0537-D5D3-4DE2-9679-986F5B67B294}"/>
              </a:ext>
            </a:extLst>
          </p:cNvPr>
          <p:cNvSpPr>
            <a:spLocks noGrp="1"/>
          </p:cNvSpPr>
          <p:nvPr>
            <p:ph type="sldNum" sz="quarter" idx="12"/>
          </p:nvPr>
        </p:nvSpPr>
        <p:spPr/>
        <p:txBody>
          <a:bodyPr/>
          <a:lstStyle/>
          <a:p>
            <a:pPr lvl="0"/>
            <a:fld id="{1C78E21E-BF31-4754-9CFB-A4752D22A295}" type="slidenum">
              <a:t>‹N°›</a:t>
            </a:fld>
            <a:endParaRPr lang="fr-FR"/>
          </a:p>
        </p:txBody>
      </p:sp>
    </p:spTree>
    <p:extLst>
      <p:ext uri="{BB962C8B-B14F-4D97-AF65-F5344CB8AC3E}">
        <p14:creationId xmlns:p14="http://schemas.microsoft.com/office/powerpoint/2010/main" val="9639350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A8092C-F6DA-45A2-BA24-590FCF8313BF}"/>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EDF9241-E520-447D-A69F-0E0EB361C6DD}"/>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F24C20A-B6A8-4E8A-819D-3C7D5AC1A1D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54B14C-62C4-4D00-A191-4A20FF80FE53}"/>
              </a:ext>
            </a:extLst>
          </p:cNvPr>
          <p:cNvSpPr>
            <a:spLocks noGrp="1"/>
          </p:cNvSpPr>
          <p:nvPr>
            <p:ph type="dt" sz="half" idx="10"/>
          </p:nvPr>
        </p:nvSpPr>
        <p:spPr/>
        <p:txBody>
          <a:bodyPr/>
          <a:lstStyle/>
          <a:p>
            <a:pPr lvl="0"/>
            <a:endParaRPr lang="fr-FR"/>
          </a:p>
        </p:txBody>
      </p:sp>
      <p:sp>
        <p:nvSpPr>
          <p:cNvPr id="6" name="Espace réservé du pied de page 5">
            <a:extLst>
              <a:ext uri="{FF2B5EF4-FFF2-40B4-BE49-F238E27FC236}">
                <a16:creationId xmlns:a16="http://schemas.microsoft.com/office/drawing/2014/main" id="{40CF7675-8083-4469-9031-E0A6FCAD3FF2}"/>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BD31E6AF-0C10-4C20-9B5C-3A6ED38CF777}"/>
              </a:ext>
            </a:extLst>
          </p:cNvPr>
          <p:cNvSpPr>
            <a:spLocks noGrp="1"/>
          </p:cNvSpPr>
          <p:nvPr>
            <p:ph type="sldNum" sz="quarter" idx="12"/>
          </p:nvPr>
        </p:nvSpPr>
        <p:spPr/>
        <p:txBody>
          <a:bodyPr/>
          <a:lstStyle/>
          <a:p>
            <a:pPr lvl="0"/>
            <a:fld id="{A5D9AA3F-3BAB-4610-8436-26AC9434BF9C}" type="slidenum">
              <a:t>‹N°›</a:t>
            </a:fld>
            <a:endParaRPr lang="fr-FR"/>
          </a:p>
        </p:txBody>
      </p:sp>
    </p:spTree>
    <p:extLst>
      <p:ext uri="{BB962C8B-B14F-4D97-AF65-F5344CB8AC3E}">
        <p14:creationId xmlns:p14="http://schemas.microsoft.com/office/powerpoint/2010/main" val="200325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10A560-6958-496B-8406-A33FC6E84F0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9FF823C-5D5A-40A5-8997-B6643AA5EC9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C12108D9-4AE8-4C1E-A5C4-02112C751363}"/>
              </a:ext>
            </a:extLst>
          </p:cNvPr>
          <p:cNvSpPr>
            <a:spLocks noGrp="1"/>
          </p:cNvSpPr>
          <p:nvPr>
            <p:ph type="sldNum" sz="quarter" idx="10"/>
          </p:nvPr>
        </p:nvSpPr>
        <p:spPr/>
        <p:txBody>
          <a:bodyPr/>
          <a:lstStyle/>
          <a:p>
            <a:pPr lvl="0"/>
            <a:fld id="{1CC224C5-F122-4529-8E1B-42CAB56880F2}" type="slidenum">
              <a:t>‹N°›</a:t>
            </a:fld>
            <a:endParaRPr lang="fr-FR"/>
          </a:p>
        </p:txBody>
      </p:sp>
    </p:spTree>
    <p:extLst>
      <p:ext uri="{BB962C8B-B14F-4D97-AF65-F5344CB8AC3E}">
        <p14:creationId xmlns:p14="http://schemas.microsoft.com/office/powerpoint/2010/main" val="4050489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92D3F-5F53-4579-8E1B-B20AA85237B8}"/>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9E3E7F7-B9EC-4327-AA32-8C19DC8E97B7}"/>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E8CDA73-8125-4347-A869-D8F99370818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348E644-F1CD-4048-AFCA-0715EAC623F1}"/>
              </a:ext>
            </a:extLst>
          </p:cNvPr>
          <p:cNvSpPr>
            <a:spLocks noGrp="1"/>
          </p:cNvSpPr>
          <p:nvPr>
            <p:ph type="dt" sz="half" idx="10"/>
          </p:nvPr>
        </p:nvSpPr>
        <p:spPr/>
        <p:txBody>
          <a:bodyPr/>
          <a:lstStyle/>
          <a:p>
            <a:pPr lvl="0"/>
            <a:endParaRPr lang="fr-FR"/>
          </a:p>
        </p:txBody>
      </p:sp>
      <p:sp>
        <p:nvSpPr>
          <p:cNvPr id="6" name="Espace réservé du pied de page 5">
            <a:extLst>
              <a:ext uri="{FF2B5EF4-FFF2-40B4-BE49-F238E27FC236}">
                <a16:creationId xmlns:a16="http://schemas.microsoft.com/office/drawing/2014/main" id="{9CEC2163-C78B-459F-8607-6FFCC3E811EF}"/>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21885C87-B014-4E4B-86F8-53D169E1AD2C}"/>
              </a:ext>
            </a:extLst>
          </p:cNvPr>
          <p:cNvSpPr>
            <a:spLocks noGrp="1"/>
          </p:cNvSpPr>
          <p:nvPr>
            <p:ph type="sldNum" sz="quarter" idx="12"/>
          </p:nvPr>
        </p:nvSpPr>
        <p:spPr/>
        <p:txBody>
          <a:bodyPr/>
          <a:lstStyle/>
          <a:p>
            <a:pPr lvl="0"/>
            <a:fld id="{133CD6CA-0D7D-429C-88FD-131CA944F64F}" type="slidenum">
              <a:t>‹N°›</a:t>
            </a:fld>
            <a:endParaRPr lang="fr-FR"/>
          </a:p>
        </p:txBody>
      </p:sp>
    </p:spTree>
    <p:extLst>
      <p:ext uri="{BB962C8B-B14F-4D97-AF65-F5344CB8AC3E}">
        <p14:creationId xmlns:p14="http://schemas.microsoft.com/office/powerpoint/2010/main" val="12931706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E1C35-E653-4442-A669-1AA6380EF0D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CF660EB-AE5C-43CC-9B7C-2CB39086BFA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A7B8F9-D77E-4437-A2A3-B6011F66D78C}"/>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5EC2A4AA-1422-42AC-9F7E-B079BDCBAA36}"/>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C18FFDCC-CE93-487A-A917-F3C742AFA3F9}"/>
              </a:ext>
            </a:extLst>
          </p:cNvPr>
          <p:cNvSpPr>
            <a:spLocks noGrp="1"/>
          </p:cNvSpPr>
          <p:nvPr>
            <p:ph type="sldNum" sz="quarter" idx="12"/>
          </p:nvPr>
        </p:nvSpPr>
        <p:spPr/>
        <p:txBody>
          <a:bodyPr/>
          <a:lstStyle/>
          <a:p>
            <a:pPr lvl="0"/>
            <a:fld id="{18066B0F-7BEE-4C19-B21B-20786B54A6DA}" type="slidenum">
              <a:t>‹N°›</a:t>
            </a:fld>
            <a:endParaRPr lang="fr-FR"/>
          </a:p>
        </p:txBody>
      </p:sp>
    </p:spTree>
    <p:extLst>
      <p:ext uri="{BB962C8B-B14F-4D97-AF65-F5344CB8AC3E}">
        <p14:creationId xmlns:p14="http://schemas.microsoft.com/office/powerpoint/2010/main" val="4085761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EA92450-1FD1-46E7-9B28-77B2F0439A80}"/>
              </a:ext>
            </a:extLst>
          </p:cNvPr>
          <p:cNvSpPr>
            <a:spLocks noGrp="1"/>
          </p:cNvSpPr>
          <p:nvPr>
            <p:ph type="title" orient="vert"/>
          </p:nvPr>
        </p:nvSpPr>
        <p:spPr>
          <a:xfrm>
            <a:off x="7308850" y="301625"/>
            <a:ext cx="2266950" cy="5851525"/>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A2556B8-D29D-48DD-A4EB-9896064B1D53}"/>
              </a:ext>
            </a:extLst>
          </p:cNvPr>
          <p:cNvSpPr>
            <a:spLocks noGrp="1"/>
          </p:cNvSpPr>
          <p:nvPr>
            <p:ph type="body" orient="vert" idx="1"/>
          </p:nvPr>
        </p:nvSpPr>
        <p:spPr>
          <a:xfrm>
            <a:off x="503238" y="301625"/>
            <a:ext cx="6653212"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7BFDEA-F43C-45DB-BB07-8CBFD870F37D}"/>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E19B1A4D-90A3-4E8C-B2E1-5B56BCDFD1E3}"/>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C4EFD647-5190-4F15-B877-2D99CED450F0}"/>
              </a:ext>
            </a:extLst>
          </p:cNvPr>
          <p:cNvSpPr>
            <a:spLocks noGrp="1"/>
          </p:cNvSpPr>
          <p:nvPr>
            <p:ph type="sldNum" sz="quarter" idx="12"/>
          </p:nvPr>
        </p:nvSpPr>
        <p:spPr/>
        <p:txBody>
          <a:bodyPr/>
          <a:lstStyle/>
          <a:p>
            <a:pPr lvl="0"/>
            <a:fld id="{B602F515-D677-4B21-8797-D047E97E6D55}" type="slidenum">
              <a:t>‹N°›</a:t>
            </a:fld>
            <a:endParaRPr lang="fr-FR"/>
          </a:p>
        </p:txBody>
      </p:sp>
    </p:spTree>
    <p:extLst>
      <p:ext uri="{BB962C8B-B14F-4D97-AF65-F5344CB8AC3E}">
        <p14:creationId xmlns:p14="http://schemas.microsoft.com/office/powerpoint/2010/main" val="331212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0834F5-5A3E-4A99-BCB3-BCF956FFDAD9}"/>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2600E54-8156-41A3-88A8-E78EB53C575A}"/>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9F67A855-5C74-4A72-A0F2-1A67B36FE374}"/>
              </a:ext>
            </a:extLst>
          </p:cNvPr>
          <p:cNvSpPr>
            <a:spLocks noGrp="1"/>
          </p:cNvSpPr>
          <p:nvPr>
            <p:ph type="sldNum" sz="quarter" idx="10"/>
          </p:nvPr>
        </p:nvSpPr>
        <p:spPr/>
        <p:txBody>
          <a:bodyPr/>
          <a:lstStyle/>
          <a:p>
            <a:pPr lvl="0"/>
            <a:fld id="{0F1A0D33-150F-4781-BF42-1C7AE2D2CE60}" type="slidenum">
              <a:t>‹N°›</a:t>
            </a:fld>
            <a:endParaRPr lang="fr-FR"/>
          </a:p>
        </p:txBody>
      </p:sp>
    </p:spTree>
    <p:extLst>
      <p:ext uri="{BB962C8B-B14F-4D97-AF65-F5344CB8AC3E}">
        <p14:creationId xmlns:p14="http://schemas.microsoft.com/office/powerpoint/2010/main" val="24741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177BC0-0582-4E4B-8AE3-967896C1C44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CA9A7FE-BFA2-464F-8C98-8A827EA6536E}"/>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D938177-57B8-4AED-86E9-114419953563}"/>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DE056360-7276-46C1-BE12-9576145F6C03}"/>
              </a:ext>
            </a:extLst>
          </p:cNvPr>
          <p:cNvSpPr>
            <a:spLocks noGrp="1"/>
          </p:cNvSpPr>
          <p:nvPr>
            <p:ph type="sldNum" sz="quarter" idx="10"/>
          </p:nvPr>
        </p:nvSpPr>
        <p:spPr/>
        <p:txBody>
          <a:bodyPr/>
          <a:lstStyle/>
          <a:p>
            <a:pPr lvl="0"/>
            <a:fld id="{6BBC3A0C-335D-4D27-9462-F6113D3FD3CF}" type="slidenum">
              <a:t>‹N°›</a:t>
            </a:fld>
            <a:endParaRPr lang="fr-FR"/>
          </a:p>
        </p:txBody>
      </p:sp>
    </p:spTree>
    <p:extLst>
      <p:ext uri="{BB962C8B-B14F-4D97-AF65-F5344CB8AC3E}">
        <p14:creationId xmlns:p14="http://schemas.microsoft.com/office/powerpoint/2010/main" val="241042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D89D82-B6C2-467C-82D5-A5C2733B246C}"/>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54D2E9C-6EF4-409F-A786-BB358EF7A1C7}"/>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5CB711E-20F3-49CA-85BD-9FC074113A40}"/>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85F20C9-AEF8-442E-83AC-0CB3AA524E43}"/>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D57EDAA-9E81-4968-BF13-BB8166B5FEE3}"/>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0C44DAA1-E0DC-4E69-9F4B-3224495D498C}"/>
              </a:ext>
            </a:extLst>
          </p:cNvPr>
          <p:cNvSpPr>
            <a:spLocks noGrp="1"/>
          </p:cNvSpPr>
          <p:nvPr>
            <p:ph type="sldNum" sz="quarter" idx="10"/>
          </p:nvPr>
        </p:nvSpPr>
        <p:spPr/>
        <p:txBody>
          <a:bodyPr/>
          <a:lstStyle/>
          <a:p>
            <a:pPr lvl="0"/>
            <a:fld id="{D589ED01-C9DD-4C01-BDD7-2BEB15C371EF}" type="slidenum">
              <a:t>‹N°›</a:t>
            </a:fld>
            <a:endParaRPr lang="fr-FR"/>
          </a:p>
        </p:txBody>
      </p:sp>
    </p:spTree>
    <p:extLst>
      <p:ext uri="{BB962C8B-B14F-4D97-AF65-F5344CB8AC3E}">
        <p14:creationId xmlns:p14="http://schemas.microsoft.com/office/powerpoint/2010/main" val="2746031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8FBF0D-9F3A-4F31-A296-7910A0CBFEA0}"/>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C171CE8F-9D0E-47B8-8DB0-9B80BDEF2DAE}"/>
              </a:ext>
            </a:extLst>
          </p:cNvPr>
          <p:cNvSpPr>
            <a:spLocks noGrp="1"/>
          </p:cNvSpPr>
          <p:nvPr>
            <p:ph type="sldNum" sz="quarter" idx="10"/>
          </p:nvPr>
        </p:nvSpPr>
        <p:spPr/>
        <p:txBody>
          <a:bodyPr/>
          <a:lstStyle/>
          <a:p>
            <a:pPr lvl="0"/>
            <a:fld id="{BAF8C4DB-7123-4381-B321-DDD4D4EA3C7E}" type="slidenum">
              <a:t>‹N°›</a:t>
            </a:fld>
            <a:endParaRPr lang="fr-FR"/>
          </a:p>
        </p:txBody>
      </p:sp>
    </p:spTree>
    <p:extLst>
      <p:ext uri="{BB962C8B-B14F-4D97-AF65-F5344CB8AC3E}">
        <p14:creationId xmlns:p14="http://schemas.microsoft.com/office/powerpoint/2010/main" val="153304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9CD8E7-D7B7-4F69-A7B5-337F9CE4678E}"/>
              </a:ext>
            </a:extLst>
          </p:cNvPr>
          <p:cNvSpPr>
            <a:spLocks noGrp="1"/>
          </p:cNvSpPr>
          <p:nvPr>
            <p:ph type="sldNum" sz="quarter" idx="10"/>
          </p:nvPr>
        </p:nvSpPr>
        <p:spPr/>
        <p:txBody>
          <a:bodyPr/>
          <a:lstStyle/>
          <a:p>
            <a:pPr lvl="0"/>
            <a:fld id="{EEEDDBDE-C976-4CFC-8B03-83A889E955E8}" type="slidenum">
              <a:t>‹N°›</a:t>
            </a:fld>
            <a:endParaRPr lang="fr-FR"/>
          </a:p>
        </p:txBody>
      </p:sp>
    </p:spTree>
    <p:extLst>
      <p:ext uri="{BB962C8B-B14F-4D97-AF65-F5344CB8AC3E}">
        <p14:creationId xmlns:p14="http://schemas.microsoft.com/office/powerpoint/2010/main" val="30045466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9B609F-CF6C-4D77-B899-9315B1030772}"/>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B530640-7E2C-49F0-A4A4-620885D6D2F7}"/>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850B0D3-25F5-4D75-9EC3-F6230F0544F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BC0044AB-5797-47F4-BA5A-3B80CB3E5023}"/>
              </a:ext>
            </a:extLst>
          </p:cNvPr>
          <p:cNvSpPr>
            <a:spLocks noGrp="1"/>
          </p:cNvSpPr>
          <p:nvPr>
            <p:ph type="sldNum" sz="quarter" idx="10"/>
          </p:nvPr>
        </p:nvSpPr>
        <p:spPr/>
        <p:txBody>
          <a:bodyPr/>
          <a:lstStyle/>
          <a:p>
            <a:pPr lvl="0"/>
            <a:fld id="{6C4D8521-68F2-4C7C-B220-F8C8687188FF}" type="slidenum">
              <a:t>‹N°›</a:t>
            </a:fld>
            <a:endParaRPr lang="fr-FR"/>
          </a:p>
        </p:txBody>
      </p:sp>
    </p:spTree>
    <p:extLst>
      <p:ext uri="{BB962C8B-B14F-4D97-AF65-F5344CB8AC3E}">
        <p14:creationId xmlns:p14="http://schemas.microsoft.com/office/powerpoint/2010/main" val="244058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62704C-78DB-42A2-9693-33572E1FDBC0}"/>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50DACF9-A811-42D1-9B11-4671743690EC}"/>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A3A689B-D445-4F6A-9D69-285FED85903E}"/>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A71CD4C5-9ADB-440C-B390-3AD4800D2755}"/>
              </a:ext>
            </a:extLst>
          </p:cNvPr>
          <p:cNvSpPr>
            <a:spLocks noGrp="1"/>
          </p:cNvSpPr>
          <p:nvPr>
            <p:ph type="sldNum" sz="quarter" idx="10"/>
          </p:nvPr>
        </p:nvSpPr>
        <p:spPr/>
        <p:txBody>
          <a:bodyPr/>
          <a:lstStyle/>
          <a:p>
            <a:pPr lvl="0"/>
            <a:fld id="{15680D22-1001-4CFE-96E9-F469120EE0B0}" type="slidenum">
              <a:t>‹N°›</a:t>
            </a:fld>
            <a:endParaRPr lang="fr-FR"/>
          </a:p>
        </p:txBody>
      </p:sp>
    </p:spTree>
    <p:extLst>
      <p:ext uri="{BB962C8B-B14F-4D97-AF65-F5344CB8AC3E}">
        <p14:creationId xmlns:p14="http://schemas.microsoft.com/office/powerpoint/2010/main" val="168819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D8B5F18-2BAE-4239-BE68-A4A3894B7024}"/>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30D46824-35D8-4996-B00E-5155F79FDB2A}"/>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4" name="Rectangle 3">
            <a:extLst>
              <a:ext uri="{FF2B5EF4-FFF2-40B4-BE49-F238E27FC236}">
                <a16:creationId xmlns:a16="http://schemas.microsoft.com/office/drawing/2014/main" id="{7ED05B7B-D44E-4AF2-B0D1-6F151847CF0B}"/>
              </a:ext>
            </a:extLst>
          </p:cNvPr>
          <p:cNvSpPr/>
          <p:nvPr/>
        </p:nvSpPr>
        <p:spPr>
          <a:xfrm>
            <a:off x="-180000" y="7020000"/>
            <a:ext cx="10440000" cy="360000"/>
          </a:xfrm>
          <a:prstGeom prst="rect">
            <a:avLst/>
          </a:prstGeom>
          <a:noFill/>
          <a:ln w="18000">
            <a:solidFill>
              <a:schemeClr val="accent1">
                <a:shade val="50000"/>
              </a:schemeClr>
            </a:solidFill>
            <a:prstDash val="solid"/>
          </a:ln>
        </p:spPr>
        <p:txBody>
          <a:bodyPr lIns="9000" tIns="9000" rIns="9000" bIns="9000" anchor="ctr" anchorCtr="1"/>
          <a:lstStyle/>
          <a:p>
            <a:pPr marL="0" marR="0" lvl="0" indent="0" algn="ctr" hangingPunct="0">
              <a:buNone/>
              <a:tabLst/>
            </a:pPr>
            <a:r>
              <a:rPr lang="fr-FR" sz="1400" kern="1200">
                <a:solidFill>
                  <a:srgbClr val="F20000"/>
                </a:solidFill>
                <a:latin typeface="Trebuchet MS" pitchFamily="34"/>
                <a:ea typeface="Arial Unicode MS" pitchFamily="2"/>
                <a:cs typeface="Tahoma" pitchFamily="2"/>
              </a:rPr>
              <a:t>DAWAN</a:t>
            </a:r>
            <a:r>
              <a:rPr lang="fr-FR" sz="1400" kern="1200">
                <a:latin typeface="Trebuchet MS" pitchFamily="34"/>
                <a:ea typeface="Arial Unicode MS" pitchFamily="2"/>
                <a:cs typeface="Tahoma" pitchFamily="2"/>
              </a:rPr>
              <a:t> – Reproduction interdite sans autorisation</a:t>
            </a:r>
          </a:p>
        </p:txBody>
      </p:sp>
      <p:sp>
        <p:nvSpPr>
          <p:cNvPr id="5" name="Espace réservé du numéro de diapositive 4">
            <a:extLst>
              <a:ext uri="{FF2B5EF4-FFF2-40B4-BE49-F238E27FC236}">
                <a16:creationId xmlns:a16="http://schemas.microsoft.com/office/drawing/2014/main" id="{45873F5D-7AC9-4E1F-A1A2-B4375958558B}"/>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hangingPunct="0">
              <a:buNone/>
              <a:tabLst/>
              <a:defRPr lang="fr-FR" sz="1400" kern="1200">
                <a:latin typeface="Arial" pitchFamily="34"/>
                <a:ea typeface="Arial Unicode MS" pitchFamily="2"/>
                <a:cs typeface="Tahoma" pitchFamily="2"/>
              </a:defRPr>
            </a:lvl1pPr>
          </a:lstStyle>
          <a:p>
            <a:pPr lvl="0"/>
            <a:fld id="{F7B0FFC1-7904-4282-992B-5A0712E0FF7C}" type="slidenum">
              <a:t>‹N°›</a:t>
            </a:fld>
            <a:endParaRPr lang="fr-FR"/>
          </a:p>
        </p:txBody>
      </p:sp>
      <p:sp>
        <p:nvSpPr>
          <p:cNvPr id="6" name="Connecteur droit 5">
            <a:extLst>
              <a:ext uri="{FF2B5EF4-FFF2-40B4-BE49-F238E27FC236}">
                <a16:creationId xmlns:a16="http://schemas.microsoft.com/office/drawing/2014/main" id="{1BB708E3-99E8-48A3-9F09-8B8BC88E261D}"/>
              </a:ext>
            </a:extLst>
          </p:cNvPr>
          <p:cNvSpPr/>
          <p:nvPr/>
        </p:nvSpPr>
        <p:spPr>
          <a:xfrm>
            <a:off x="0" y="1440000"/>
            <a:ext cx="10076760" cy="0"/>
          </a:xfrm>
          <a:prstGeom prst="line">
            <a:avLst/>
          </a:prstGeom>
          <a:ln w="36000">
            <a:solidFill>
              <a:schemeClr val="accent1">
                <a:shade val="50000"/>
              </a:schemeClr>
            </a:solidFill>
            <a:prstDash val="solid"/>
          </a:ln>
        </p:spPr>
        <p:txBody>
          <a:bodyPr lIns="17640" tIns="17640" rIns="17640" bIns="17640" anchor="ctr" anchorCtr="1"/>
          <a:lstStyle/>
          <a:p>
            <a:pPr lvl="0" hangingPunct="0">
              <a:buNone/>
              <a:tabLst/>
            </a:pPr>
            <a:endParaRPr lang="fr-FR" sz="2400" kern="1200">
              <a:latin typeface="Times New Roman" pitchFamily="18"/>
              <a:ea typeface="Arial Unicode MS" pitchFamily="2"/>
              <a:cs typeface="Tahoma" pitchFamily="2"/>
            </a:endParaRPr>
          </a:p>
        </p:txBody>
      </p:sp>
      <p:pic>
        <p:nvPicPr>
          <p:cNvPr id="7" name="Image 6">
            <a:extLst>
              <a:ext uri="{FF2B5EF4-FFF2-40B4-BE49-F238E27FC236}">
                <a16:creationId xmlns:a16="http://schemas.microsoft.com/office/drawing/2014/main" id="{EC8DB0EA-EC08-4D20-9E10-BB1671180B4E}"/>
              </a:ext>
            </a:extLst>
          </p:cNvPr>
          <p:cNvPicPr>
            <a:picLocks noChangeAspect="1"/>
          </p:cNvPicPr>
          <p:nvPr/>
        </p:nvPicPr>
        <p:blipFill>
          <a:blip r:embed="rId13">
            <a:lum/>
            <a:alphaModFix/>
          </a:blip>
          <a:srcRect/>
          <a:stretch>
            <a:fillRect/>
          </a:stretch>
        </p:blipFill>
        <p:spPr>
          <a:xfrm>
            <a:off x="8820000" y="180000"/>
            <a:ext cx="1081800" cy="10850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hangingPunct="0">
        <a:spcBef>
          <a:spcPts val="0"/>
        </a:spcBef>
        <a:spcAft>
          <a:spcPts val="1437"/>
        </a:spcAft>
        <a:buClr>
          <a:srgbClr val="F20000"/>
        </a:buClr>
        <a:buSzPct val="55000"/>
        <a:buFont typeface="StarSymbol"/>
        <a:buChar char="●"/>
        <a:tabLst/>
        <a:defRPr lang="fr-FR" sz="3200" b="0" i="0" u="none" strike="noStrike" kern="1200">
          <a:ln>
            <a:noFill/>
          </a:ln>
          <a:latin typeface="Arial" pitchFamily="18"/>
          <a:ea typeface="MS Gothic" pitchFamily="2"/>
          <a:cs typeface="Tahoma" pitchFamily="2"/>
        </a:defRPr>
      </a:lvl1pPr>
      <a:lvl2pPr marL="0" marR="0" lvl="1" indent="0" hangingPunct="0">
        <a:spcBef>
          <a:spcPts val="0"/>
        </a:spcBef>
        <a:spcAft>
          <a:spcPts val="1437"/>
        </a:spcAft>
        <a:buClr>
          <a:srgbClr val="C0C0C0"/>
        </a:buClr>
        <a:buSzPct val="65000"/>
        <a:buFont typeface="StarSymbol"/>
        <a:buChar char=""/>
        <a:tabLst/>
        <a:defRPr lang="fr-FR" sz="3200" b="0" i="0" u="none" strike="noStrike" kern="1200">
          <a:ln>
            <a:noFill/>
          </a:ln>
          <a:latin typeface="Arial" pitchFamily="18"/>
          <a:ea typeface="MS Gothic" pitchFamily="2"/>
          <a:cs typeface="Tahoma" pitchFamily="2"/>
        </a:defRPr>
      </a:lvl2pPr>
      <a:lvl3pPr marL="0" marR="0" lvl="2"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3pPr>
      <a:lvl4pPr marL="0" marR="0" lvl="3" indent="0" hangingPunct="0">
        <a:spcBef>
          <a:spcPts val="0"/>
        </a:spcBef>
        <a:spcAft>
          <a:spcPts val="1437"/>
        </a:spcAft>
        <a:buSzPct val="75000"/>
        <a:buFont typeface="StarSymbol"/>
        <a:buChar char="–"/>
        <a:tabLst/>
        <a:defRPr lang="fr-FR" sz="3200" b="0" i="0" u="none" strike="noStrike" kern="1200">
          <a:ln>
            <a:noFill/>
          </a:ln>
          <a:latin typeface="Arial" pitchFamily="18"/>
          <a:ea typeface="MS Gothic" pitchFamily="2"/>
          <a:cs typeface="Tahoma" pitchFamily="2"/>
        </a:defRPr>
      </a:lvl4pPr>
      <a:lvl5pPr marL="0" marR="0" lvl="4"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5pPr>
      <a:lvl6pPr marL="0" marR="0" lvl="5"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6pPr>
      <a:lvl7pPr marL="0" marR="0" lvl="6"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7pPr>
      <a:lvl8pPr marL="0" marR="0" lvl="7"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8pPr>
      <a:lvl9pPr marL="0" marR="0" lvl="8"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4CC8E61-D148-4ABC-A64A-46A1F437709F}"/>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fr-FR"/>
          </a:p>
        </p:txBody>
      </p:sp>
      <p:sp>
        <p:nvSpPr>
          <p:cNvPr id="3" name="Espace réservé du texte 2">
            <a:extLst>
              <a:ext uri="{FF2B5EF4-FFF2-40B4-BE49-F238E27FC236}">
                <a16:creationId xmlns:a16="http://schemas.microsoft.com/office/drawing/2014/main" id="{42D2F83A-BDD2-49A2-B0F6-59E9A323C4D7}"/>
              </a:ext>
            </a:extLst>
          </p:cNvPr>
          <p:cNvSpPr txBox="1">
            <a:spLocks noGrp="1"/>
          </p:cNvSpPr>
          <p:nvPr>
            <p:ph type="body" idx="1"/>
          </p:nvPr>
        </p:nvSpPr>
        <p:spPr>
          <a:xfrm>
            <a:off x="503999" y="1769040"/>
            <a:ext cx="9071640" cy="4384800"/>
          </a:xfrm>
          <a:prstGeom prst="rect">
            <a:avLst/>
          </a:prstGeom>
          <a:noFill/>
          <a:ln>
            <a:noFill/>
          </a:ln>
        </p:spPr>
        <p:txBody>
          <a:bodyPr lIns="0" tIns="0" rIns="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A4C80F2-600C-4728-990F-DA8EA1BD7BDA}"/>
              </a:ext>
            </a:extLst>
          </p:cNvPr>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5" name="Espace réservé du pied de page 4">
            <a:extLst>
              <a:ext uri="{FF2B5EF4-FFF2-40B4-BE49-F238E27FC236}">
                <a16:creationId xmlns:a16="http://schemas.microsoft.com/office/drawing/2014/main" id="{5DD13A9A-E86F-42D3-8720-22F5FBD50BDA}"/>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oAutofit/>
          </a:bodyPr>
          <a:lstStyle>
            <a:lvl1pPr marL="0" marR="0" lvl="0" indent="0" algn="ctr"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6" name="Espace réservé du numéro de diapositive 5">
            <a:extLst>
              <a:ext uri="{FF2B5EF4-FFF2-40B4-BE49-F238E27FC236}">
                <a16:creationId xmlns:a16="http://schemas.microsoft.com/office/drawing/2014/main" id="{2564F552-427B-494C-A879-96DE5AEB6637}"/>
              </a:ext>
            </a:extLst>
          </p:cNvPr>
          <p:cNvSpPr txBox="1">
            <a:spLocks noGrp="1"/>
          </p:cNvSpPr>
          <p:nvPr>
            <p:ph type="sldNum" sz="quarter" idx="4"/>
          </p:nvPr>
        </p:nvSpPr>
        <p:spPr>
          <a:xfrm>
            <a:off x="7227360" y="6887160"/>
            <a:ext cx="2348280" cy="521280"/>
          </a:xfrm>
          <a:prstGeom prst="rect">
            <a:avLst/>
          </a:prstGeom>
          <a:noFill/>
          <a:ln>
            <a:noFill/>
          </a:ln>
        </p:spPr>
        <p:txBody>
          <a:bodyPr lIns="0" tIns="0" rIns="0" bIns="0">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fld id="{BA58E857-2031-4B10-8BD7-5E91ABB51998}" type="slidenum">
              <a:t>‹N°›</a:t>
            </a:fld>
            <a:endParaRPr lang="fr-FR"/>
          </a:p>
        </p:txBody>
      </p:sp>
      <p:sp>
        <p:nvSpPr>
          <p:cNvPr id="7" name="ZoneTexte 6">
            <a:extLst>
              <a:ext uri="{FF2B5EF4-FFF2-40B4-BE49-F238E27FC236}">
                <a16:creationId xmlns:a16="http://schemas.microsoft.com/office/drawing/2014/main" id="{BD684DEE-D1F0-4A9E-A7D9-9E2D2C65B692}"/>
              </a:ext>
            </a:extLst>
          </p:cNvPr>
          <p:cNvSpPr txBox="1"/>
          <p:nvPr/>
        </p:nvSpPr>
        <p:spPr>
          <a:xfrm>
            <a:off x="0" y="6840000"/>
            <a:ext cx="10080000" cy="309960"/>
          </a:xfrm>
          <a:prstGeom prst="rect">
            <a:avLst/>
          </a:prstGeom>
          <a:solidFill>
            <a:srgbClr val="000000">
              <a:alpha val="15000"/>
            </a:srgbClr>
          </a:solidFill>
          <a:ln>
            <a:noFill/>
          </a:ln>
        </p:spPr>
        <p:txBody>
          <a:bodyPr wrap="none" lIns="90000" tIns="45000" rIns="90000" bIns="45000" anchor="t" anchorCtr="0" compatLnSpc="0">
            <a:spAutoFit/>
          </a:bodyPr>
          <a:lstStyle/>
          <a:p>
            <a:pPr marL="0" marR="0" lvl="0" indent="0" algn="ctr" hangingPunct="0">
              <a:lnSpc>
                <a:spcPct val="100000"/>
              </a:lnSpc>
              <a:spcBef>
                <a:spcPts val="0"/>
              </a:spcBef>
              <a:spcAft>
                <a:spcPts val="0"/>
              </a:spcAft>
              <a:buNone/>
              <a:tabLst/>
            </a:pPr>
            <a:r>
              <a:rPr lang="fr-FR" sz="1500" b="1" i="0" u="none" strike="noStrike" kern="1200" spc="0" baseline="0">
                <a:ln>
                  <a:noFill/>
                </a:ln>
                <a:solidFill>
                  <a:srgbClr val="FFFFFF"/>
                </a:solidFill>
                <a:latin typeface="Arial" pitchFamily="18"/>
                <a:ea typeface="MS Gothic" pitchFamily="2"/>
                <a:cs typeface="Tahoma" pitchFamily="2"/>
              </a:rPr>
              <a:t>                                                                                                                                                             DAWAN</a:t>
            </a:r>
          </a:p>
        </p:txBody>
      </p:sp>
      <p:sp>
        <p:nvSpPr>
          <p:cNvPr id="8" name="ZoneTexte 7">
            <a:extLst>
              <a:ext uri="{FF2B5EF4-FFF2-40B4-BE49-F238E27FC236}">
                <a16:creationId xmlns:a16="http://schemas.microsoft.com/office/drawing/2014/main" id="{B641B05A-0CBA-492E-AE51-2E1F8938850D}"/>
              </a:ext>
            </a:extLst>
          </p:cNvPr>
          <p:cNvSpPr txBox="1"/>
          <p:nvPr/>
        </p:nvSpPr>
        <p:spPr>
          <a:xfrm>
            <a:off x="3745080" y="7292880"/>
            <a:ext cx="3542400" cy="174240"/>
          </a:xfrm>
          <a:prstGeom prst="rect">
            <a:avLst/>
          </a:prstGeom>
          <a:noFill/>
          <a:ln>
            <a:noFill/>
          </a:ln>
        </p:spPr>
        <p:txBody>
          <a:bodyPr wrap="none" lIns="0" tIns="0" rIns="0" bIns="0" compatLnSpc="0"/>
          <a:lstStyle/>
          <a:p>
            <a:pPr marL="0" marR="0" lvl="0" indent="0" algn="l" hangingPunct="0">
              <a:buNone/>
              <a:tabLst/>
            </a:pPr>
            <a:r>
              <a:rPr lang="fr-FR" sz="1200">
                <a:latin typeface="Times New Roman" pitchFamily="18"/>
                <a:ea typeface="Arial Unicode MS" pitchFamily="2"/>
                <a:cs typeface="Tahoma" pitchFamily="2"/>
              </a:rPr>
              <a:t>Reproduction interdite sans autorisation</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hangingPunct="0">
        <a:tabLst/>
        <a:defRPr lang="fr-FR" sz="4400" b="0" i="0" u="none" strike="noStrike" kern="1200">
          <a:ln>
            <a:noFill/>
          </a:ln>
          <a:latin typeface="Arial" pitchFamily="18"/>
          <a:cs typeface="Tahoma" pitchFamily="2"/>
        </a:defRPr>
      </a:lvl1pPr>
    </p:titleStyle>
    <p:bodyStyle>
      <a:lvl1pPr marL="0" marR="0" indent="0" hangingPunct="0">
        <a:spcBef>
          <a:spcPts val="0"/>
        </a:spcBef>
        <a:spcAft>
          <a:spcPts val="1417"/>
        </a:spcAft>
        <a:tabLst/>
        <a:defRPr lang="fr-FR" sz="3200" b="0" i="0" u="none" strike="noStrike" kern="1200">
          <a:ln>
            <a:noFill/>
          </a:ln>
          <a:latin typeface="Arial" pitchFamily="18"/>
          <a:cs typeface="Tahoma"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1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857DD44-2F15-4AA2-8A52-62E84A05C21F}"/>
              </a:ext>
            </a:extLst>
          </p:cNvPr>
          <p:cNvSpPr>
            <a:spLocks noGrp="1"/>
          </p:cNvSpPr>
          <p:nvPr>
            <p:ph type="sldNum" sz="quarter" idx="10"/>
          </p:nvPr>
        </p:nvSpPr>
        <p:spPr/>
        <p:txBody>
          <a:bodyPr/>
          <a:lstStyle/>
          <a:p>
            <a:pPr lvl="0"/>
            <a:fld id="{CA236FDB-E485-42EE-863F-5536930237AD}" type="slidenum">
              <a:t>1</a:t>
            </a:fld>
            <a:endParaRPr lang="fr-FR"/>
          </a:p>
        </p:txBody>
      </p:sp>
      <p:sp>
        <p:nvSpPr>
          <p:cNvPr id="2" name="Titre 1">
            <a:extLst>
              <a:ext uri="{FF2B5EF4-FFF2-40B4-BE49-F238E27FC236}">
                <a16:creationId xmlns:a16="http://schemas.microsoft.com/office/drawing/2014/main" id="{1B347D7B-0C3A-4322-833D-39D6AC9D420B}"/>
              </a:ext>
            </a:extLst>
          </p:cNvPr>
          <p:cNvSpPr txBox="1">
            <a:spLocks noGrp="1"/>
          </p:cNvSpPr>
          <p:nvPr>
            <p:ph type="title" idx="4294967295"/>
          </p:nvPr>
        </p:nvSpPr>
        <p:spPr>
          <a:xfrm>
            <a:off x="360000" y="-7200"/>
            <a:ext cx="8460000" cy="1418039"/>
          </a:xfrm>
        </p:spPr>
        <p:txBody>
          <a:bodyPr/>
          <a:lstStyle/>
          <a:p>
            <a:endParaRPr lang="fr-FR"/>
          </a:p>
        </p:txBody>
      </p:sp>
      <p:sp>
        <p:nvSpPr>
          <p:cNvPr id="3" name="Sous-titre 2">
            <a:extLst>
              <a:ext uri="{FF2B5EF4-FFF2-40B4-BE49-F238E27FC236}">
                <a16:creationId xmlns:a16="http://schemas.microsoft.com/office/drawing/2014/main" id="{D6C0819D-E32C-4828-AB72-380830F53C70}"/>
              </a:ext>
            </a:extLst>
          </p:cNvPr>
          <p:cNvSpPr txBox="1">
            <a:spLocks noGrp="1"/>
          </p:cNvSpPr>
          <p:nvPr>
            <p:ph type="subTitle" idx="4294967295"/>
          </p:nvPr>
        </p:nvSpPr>
        <p:spPr>
          <a:xfrm>
            <a:off x="360000" y="180000"/>
            <a:ext cx="8460000" cy="6577919"/>
          </a:xfrm>
        </p:spPr>
        <p:txBody>
          <a:bodyPr anchor="ctr">
            <a:spAutoFit/>
          </a:bodyPr>
          <a:lstStyle/>
          <a:p>
            <a:pPr lvl="0" algn="ctr">
              <a:spcBef>
                <a:spcPts val="1729"/>
              </a:spcBef>
              <a:spcAft>
                <a:spcPts val="0"/>
              </a:spcAft>
              <a:buNone/>
            </a:pPr>
            <a:r>
              <a:rPr lang="fr-FR" sz="4400">
                <a:solidFill>
                  <a:srgbClr val="F20000"/>
                </a:solidFill>
                <a:effectLst>
                  <a:outerShdw dist="17961" dir="2700000">
                    <a:scrgbClr r="0" g="0" b="0"/>
                  </a:outerShdw>
                </a:effectLst>
                <a:latin typeface="Trebuchet MS" pitchFamily="34"/>
              </a:rPr>
              <a:t>Formats d'images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20">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3539DC6D-4AB9-40EA-A126-5CE760973AF9}"/>
              </a:ext>
            </a:extLst>
          </p:cNvPr>
          <p:cNvSpPr>
            <a:spLocks noGrp="1"/>
          </p:cNvSpPr>
          <p:nvPr>
            <p:ph type="sldNum" sz="quarter" idx="10"/>
          </p:nvPr>
        </p:nvSpPr>
        <p:spPr/>
        <p:txBody>
          <a:bodyPr/>
          <a:lstStyle/>
          <a:p>
            <a:pPr lvl="0"/>
            <a:fld id="{2AD27B6D-CECA-4EBC-8052-8891339153F3}" type="slidenum">
              <a:t>10</a:t>
            </a:fld>
            <a:endParaRPr lang="fr-FR"/>
          </a:p>
        </p:txBody>
      </p:sp>
      <p:sp>
        <p:nvSpPr>
          <p:cNvPr id="2" name="Titre 1">
            <a:extLst>
              <a:ext uri="{FF2B5EF4-FFF2-40B4-BE49-F238E27FC236}">
                <a16:creationId xmlns:a16="http://schemas.microsoft.com/office/drawing/2014/main" id="{BC6B6508-207F-4715-8FE7-51EB7A81ABA1}"/>
              </a:ext>
            </a:extLst>
          </p:cNvPr>
          <p:cNvSpPr txBox="1">
            <a:spLocks noGrp="1"/>
          </p:cNvSpPr>
          <p:nvPr>
            <p:ph type="title" idx="4294967295"/>
          </p:nvPr>
        </p:nvSpPr>
        <p:spPr>
          <a:xfrm>
            <a:off x="360000" y="148320"/>
            <a:ext cx="8460000" cy="1107000"/>
          </a:xfrm>
        </p:spPr>
        <p:txBody>
          <a:bodyPr/>
          <a:lstStyle/>
          <a:p>
            <a:pPr lvl="0"/>
            <a:r>
              <a:rPr lang="fr-FR" sz="4400"/>
              <a:t>GIMP : les calques</a:t>
            </a:r>
          </a:p>
        </p:txBody>
      </p:sp>
      <p:sp>
        <p:nvSpPr>
          <p:cNvPr id="3" name="Espace réservé du texte 2">
            <a:extLst>
              <a:ext uri="{FF2B5EF4-FFF2-40B4-BE49-F238E27FC236}">
                <a16:creationId xmlns:a16="http://schemas.microsoft.com/office/drawing/2014/main" id="{48A2F476-DB19-4ECC-A9D2-54DDAB0DC368}"/>
              </a:ext>
            </a:extLst>
          </p:cNvPr>
          <p:cNvSpPr txBox="1">
            <a:spLocks noGrp="1"/>
          </p:cNvSpPr>
          <p:nvPr>
            <p:ph type="body" idx="4294967295"/>
          </p:nvPr>
        </p:nvSpPr>
        <p:spPr>
          <a:xfrm>
            <a:off x="0" y="1620000"/>
            <a:ext cx="7740000" cy="5730120"/>
          </a:xfrm>
        </p:spPr>
        <p:txBody>
          <a:bodyPr/>
          <a:lstStyle/>
          <a:p>
            <a:pPr lvl="0"/>
            <a:r>
              <a:rPr lang="fr-FR" sz="2200"/>
              <a:t>Mode : permet de modifier le comportement d’un calque en agissant sur les calques du dessous pour créer des effets.</a:t>
            </a:r>
          </a:p>
          <a:p>
            <a:pPr lvl="0"/>
            <a:r>
              <a:rPr lang="fr-FR" sz="2200"/>
              <a:t>Opacité : permet de baisser l’opacité d’un calque pour le rendre semi-transparent ou pour atténuer un effet trop fort. Essayez-le en la faisant varier pour voir l’effet sur votre calque blanc.</a:t>
            </a:r>
          </a:p>
          <a:p>
            <a:pPr lvl="0"/>
            <a:r>
              <a:rPr lang="fr-FR" sz="2200"/>
              <a:t>Verrouiller le canal alpha : Ceci permet de ne pas pouvoir intervenir sur les parties transparentes. Si la case est cochée, vous ne pourrez ni peindre une région transparente, ni remplir des zones se situant dans ces régions, et les filtres comme le flou n’auront aucun effet sur ces régions.</a:t>
            </a:r>
          </a:p>
          <a:p>
            <a:pPr lvl="0"/>
            <a:r>
              <a:rPr lang="fr-FR" sz="2200"/>
              <a:t>Les boutons du bas : Ces boutons vous permettent un accès direct aux fonctions de gestion des calques</a:t>
            </a:r>
          </a:p>
          <a:p>
            <a:pPr lvl="0"/>
            <a:endParaRPr lang="fr-FR" sz="2200"/>
          </a:p>
        </p:txBody>
      </p:sp>
      <p:pic>
        <p:nvPicPr>
          <p:cNvPr id="4" name="Image 3">
            <a:extLst>
              <a:ext uri="{FF2B5EF4-FFF2-40B4-BE49-F238E27FC236}">
                <a16:creationId xmlns:a16="http://schemas.microsoft.com/office/drawing/2014/main" id="{004AB7B1-A2CE-4486-93FE-93D32957D8CD}"/>
              </a:ext>
            </a:extLst>
          </p:cNvPr>
          <p:cNvPicPr>
            <a:picLocks noChangeAspect="1"/>
          </p:cNvPicPr>
          <p:nvPr/>
        </p:nvPicPr>
        <p:blipFill>
          <a:blip r:embed="rId3">
            <a:lum/>
            <a:alphaModFix/>
          </a:blip>
          <a:srcRect/>
          <a:stretch>
            <a:fillRect/>
          </a:stretch>
        </p:blipFill>
        <p:spPr>
          <a:xfrm>
            <a:off x="7920000" y="1606680"/>
            <a:ext cx="2152440" cy="25333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2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AAC3D932-2E96-4536-8072-A99FDEFE49C6}"/>
              </a:ext>
            </a:extLst>
          </p:cNvPr>
          <p:cNvSpPr>
            <a:spLocks noGrp="1"/>
          </p:cNvSpPr>
          <p:nvPr>
            <p:ph type="sldNum" sz="quarter" idx="10"/>
          </p:nvPr>
        </p:nvSpPr>
        <p:spPr/>
        <p:txBody>
          <a:bodyPr/>
          <a:lstStyle/>
          <a:p>
            <a:pPr lvl="0"/>
            <a:fld id="{44E1FDBD-B818-4EB0-991D-88FC0868940A}" type="slidenum">
              <a:t>11</a:t>
            </a:fld>
            <a:endParaRPr lang="fr-FR"/>
          </a:p>
        </p:txBody>
      </p:sp>
      <p:sp>
        <p:nvSpPr>
          <p:cNvPr id="2" name="Titre 1">
            <a:extLst>
              <a:ext uri="{FF2B5EF4-FFF2-40B4-BE49-F238E27FC236}">
                <a16:creationId xmlns:a16="http://schemas.microsoft.com/office/drawing/2014/main" id="{3D19ECBA-5C59-4F40-A4DA-F6C82BB66689}"/>
              </a:ext>
            </a:extLst>
          </p:cNvPr>
          <p:cNvSpPr txBox="1">
            <a:spLocks noGrp="1"/>
          </p:cNvSpPr>
          <p:nvPr>
            <p:ph type="title" idx="4294967295"/>
          </p:nvPr>
        </p:nvSpPr>
        <p:spPr/>
        <p:txBody>
          <a:bodyPr/>
          <a:lstStyle/>
          <a:p>
            <a:pPr lvl="0"/>
            <a:r>
              <a:rPr lang="fr-FR"/>
              <a:t>Image d'arrière plan</a:t>
            </a:r>
          </a:p>
        </p:txBody>
      </p:sp>
      <p:sp>
        <p:nvSpPr>
          <p:cNvPr id="3" name="Espace réservé du texte 2">
            <a:extLst>
              <a:ext uri="{FF2B5EF4-FFF2-40B4-BE49-F238E27FC236}">
                <a16:creationId xmlns:a16="http://schemas.microsoft.com/office/drawing/2014/main" id="{32EF1F02-D87C-4E6B-A2CE-E63BA25C1DD1}"/>
              </a:ext>
            </a:extLst>
          </p:cNvPr>
          <p:cNvSpPr txBox="1">
            <a:spLocks noGrp="1"/>
          </p:cNvSpPr>
          <p:nvPr>
            <p:ph type="body" idx="4294967295"/>
          </p:nvPr>
        </p:nvSpPr>
        <p:spPr>
          <a:xfrm>
            <a:off x="360000" y="2160000"/>
            <a:ext cx="9360000" cy="5138280"/>
          </a:xfrm>
        </p:spPr>
        <p:txBody>
          <a:bodyPr/>
          <a:lstStyle/>
          <a:p>
            <a:pPr lvl="0"/>
            <a:r>
              <a:rPr lang="fr-FR"/>
              <a:t>Création d'une classe « banniere »</a:t>
            </a:r>
          </a:p>
          <a:p>
            <a:pPr lvl="0"/>
            <a:endParaRPr lang="fr-FR"/>
          </a:p>
          <a:p>
            <a:pPr lvl="0"/>
            <a:r>
              <a:rPr lang="fr-FR"/>
              <a:t>La propriété « background-image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DAFF77C-CAB1-47E0-A3FF-E8C8C9B03387}"/>
              </a:ext>
            </a:extLst>
          </p:cNvPr>
          <p:cNvSpPr>
            <a:spLocks noGrp="1"/>
          </p:cNvSpPr>
          <p:nvPr>
            <p:ph type="sldNum" sz="quarter" idx="10"/>
          </p:nvPr>
        </p:nvSpPr>
        <p:spPr/>
        <p:txBody>
          <a:bodyPr/>
          <a:lstStyle/>
          <a:p>
            <a:pPr lvl="0"/>
            <a:fld id="{A8541827-AAFB-48E8-9FEB-D6E77758F24C}" type="slidenum">
              <a:t>12</a:t>
            </a:fld>
            <a:endParaRPr lang="fr-FR"/>
          </a:p>
        </p:txBody>
      </p:sp>
      <p:sp>
        <p:nvSpPr>
          <p:cNvPr id="2" name="Titre 1">
            <a:extLst>
              <a:ext uri="{FF2B5EF4-FFF2-40B4-BE49-F238E27FC236}">
                <a16:creationId xmlns:a16="http://schemas.microsoft.com/office/drawing/2014/main" id="{F3F27555-F91E-4B72-A541-10A73C3FB794}"/>
              </a:ext>
            </a:extLst>
          </p:cNvPr>
          <p:cNvSpPr txBox="1">
            <a:spLocks noGrp="1"/>
          </p:cNvSpPr>
          <p:nvPr>
            <p:ph type="title" idx="4294967295"/>
          </p:nvPr>
        </p:nvSpPr>
        <p:spPr/>
        <p:txBody>
          <a:bodyPr/>
          <a:lstStyle/>
          <a:p>
            <a:pPr lvl="0"/>
            <a:r>
              <a:rPr lang="fr-FR"/>
              <a:t>Background-image </a:t>
            </a:r>
          </a:p>
        </p:txBody>
      </p:sp>
      <p:sp>
        <p:nvSpPr>
          <p:cNvPr id="3" name="Espace réservé du texte 2">
            <a:extLst>
              <a:ext uri="{FF2B5EF4-FFF2-40B4-BE49-F238E27FC236}">
                <a16:creationId xmlns:a16="http://schemas.microsoft.com/office/drawing/2014/main" id="{6939AF1B-3E6C-4CEB-B1BB-7E5A69692D43}"/>
              </a:ext>
            </a:extLst>
          </p:cNvPr>
          <p:cNvSpPr txBox="1">
            <a:spLocks noGrp="1"/>
          </p:cNvSpPr>
          <p:nvPr>
            <p:ph type="body" idx="4294967295"/>
          </p:nvPr>
        </p:nvSpPr>
        <p:spPr>
          <a:xfrm>
            <a:off x="360000" y="2160000"/>
            <a:ext cx="9360000" cy="5138280"/>
          </a:xfrm>
        </p:spPr>
        <p:txBody>
          <a:bodyPr/>
          <a:lstStyle/>
          <a:p>
            <a:pPr lvl="0"/>
            <a:r>
              <a:rPr lang="fr-FR"/>
              <a:t>Background-image : url(« chat.jpg ») ;</a:t>
            </a:r>
          </a:p>
          <a:p>
            <a:pPr lvl="0"/>
            <a:r>
              <a:rPr lang="fr-FR"/>
              <a:t>Background-attachement : fixed|scroll</a:t>
            </a:r>
          </a:p>
          <a:p>
            <a:pPr lvl="0"/>
            <a:r>
              <a:rPr lang="fr-FR"/>
              <a:t>Background-repeat : no-repeat|repeat-x|repeat-y|repeat</a:t>
            </a:r>
          </a:p>
          <a:p>
            <a:pPr lvl="0"/>
            <a:r>
              <a:rPr lang="fr-FR"/>
              <a:t>Background-position : pixel|top|middle|bottom|left|center|right</a:t>
            </a:r>
          </a:p>
          <a:p>
            <a:pPr lvl="0"/>
            <a:r>
              <a:rPr lang="fr-FR"/>
              <a:t>Exemple : background : url(«chat.jpg ») repeat top right fixed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D97E4515-499D-4FF3-9E5B-4993E90E32D6}"/>
              </a:ext>
            </a:extLst>
          </p:cNvPr>
          <p:cNvSpPr>
            <a:spLocks noGrp="1"/>
          </p:cNvSpPr>
          <p:nvPr>
            <p:ph type="sldNum" sz="quarter" idx="10"/>
          </p:nvPr>
        </p:nvSpPr>
        <p:spPr/>
        <p:txBody>
          <a:bodyPr/>
          <a:lstStyle/>
          <a:p>
            <a:pPr lvl="0"/>
            <a:fld id="{22685FD3-76C1-4C94-A26C-28BA86B6CA62}" type="slidenum">
              <a:t>13</a:t>
            </a:fld>
            <a:endParaRPr lang="fr-FR"/>
          </a:p>
        </p:txBody>
      </p:sp>
      <p:sp>
        <p:nvSpPr>
          <p:cNvPr id="2" name="Titre 1">
            <a:extLst>
              <a:ext uri="{FF2B5EF4-FFF2-40B4-BE49-F238E27FC236}">
                <a16:creationId xmlns:a16="http://schemas.microsoft.com/office/drawing/2014/main" id="{5BFAF66D-C68B-43DB-84B3-9281E15C60D8}"/>
              </a:ext>
            </a:extLst>
          </p:cNvPr>
          <p:cNvSpPr txBox="1">
            <a:spLocks noGrp="1"/>
          </p:cNvSpPr>
          <p:nvPr>
            <p:ph type="title" idx="4294967295"/>
          </p:nvPr>
        </p:nvSpPr>
        <p:spPr>
          <a:xfrm>
            <a:off x="360000" y="101160"/>
            <a:ext cx="8460000" cy="1418039"/>
          </a:xfrm>
        </p:spPr>
        <p:txBody>
          <a:bodyPr/>
          <a:lstStyle/>
          <a:p>
            <a:pPr lvl="0"/>
            <a:r>
              <a:rPr lang="fr-FR"/>
              <a:t>Insérer un fichier multimédia</a:t>
            </a:r>
          </a:p>
        </p:txBody>
      </p:sp>
      <p:sp>
        <p:nvSpPr>
          <p:cNvPr id="3" name="Espace réservé du texte 2">
            <a:extLst>
              <a:ext uri="{FF2B5EF4-FFF2-40B4-BE49-F238E27FC236}">
                <a16:creationId xmlns:a16="http://schemas.microsoft.com/office/drawing/2014/main" id="{F8F462AF-65CA-47DC-9322-99AD3D3A1510}"/>
              </a:ext>
            </a:extLst>
          </p:cNvPr>
          <p:cNvSpPr txBox="1">
            <a:spLocks noGrp="1"/>
          </p:cNvSpPr>
          <p:nvPr>
            <p:ph type="body" idx="4294967295"/>
          </p:nvPr>
        </p:nvSpPr>
        <p:spPr>
          <a:xfrm>
            <a:off x="360000" y="2160000"/>
            <a:ext cx="9360000" cy="5138280"/>
          </a:xfrm>
        </p:spPr>
        <p:txBody>
          <a:bodyPr/>
          <a:lstStyle/>
          <a:p>
            <a:pPr lvl="0"/>
            <a:r>
              <a:rPr lang="fr-FR"/>
              <a:t>A partir de Youtube</a:t>
            </a:r>
          </a:p>
          <a:p>
            <a:pPr lvl="0"/>
            <a:endParaRPr lang="fr-FR"/>
          </a:p>
          <a:p>
            <a:pPr lvl="0"/>
            <a:r>
              <a:rPr lang="fr-FR"/>
              <a:t>Intégrer une maps de Google</a:t>
            </a:r>
          </a:p>
          <a:p>
            <a:pPr lvl="0"/>
            <a:endParaRPr lang="fr-FR"/>
          </a:p>
          <a:p>
            <a:pPr lvl="0"/>
            <a:r>
              <a:rPr lang="fr-FR"/>
              <a:t>Un document Slideshare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2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A53EA436-C1CF-4B03-801A-5E7579473F0A}"/>
              </a:ext>
            </a:extLst>
          </p:cNvPr>
          <p:cNvSpPr>
            <a:spLocks noGrp="1"/>
          </p:cNvSpPr>
          <p:nvPr>
            <p:ph type="sldNum" sz="quarter" idx="10"/>
          </p:nvPr>
        </p:nvSpPr>
        <p:spPr/>
        <p:txBody>
          <a:bodyPr/>
          <a:lstStyle/>
          <a:p>
            <a:pPr lvl="0"/>
            <a:fld id="{9486789D-4607-4CB3-950D-0E0ECA4F4791}" type="slidenum">
              <a:t>14</a:t>
            </a:fld>
            <a:endParaRPr lang="fr-FR"/>
          </a:p>
        </p:txBody>
      </p:sp>
      <p:sp>
        <p:nvSpPr>
          <p:cNvPr id="2" name="Titre 1">
            <a:extLst>
              <a:ext uri="{FF2B5EF4-FFF2-40B4-BE49-F238E27FC236}">
                <a16:creationId xmlns:a16="http://schemas.microsoft.com/office/drawing/2014/main" id="{4D06EB65-C2C1-4CE4-80EC-C04BD74A652B}"/>
              </a:ext>
            </a:extLst>
          </p:cNvPr>
          <p:cNvSpPr txBox="1">
            <a:spLocks noGrp="1"/>
          </p:cNvSpPr>
          <p:nvPr>
            <p:ph type="title" idx="4294967295"/>
          </p:nvPr>
        </p:nvSpPr>
        <p:spPr/>
        <p:txBody>
          <a:bodyPr/>
          <a:lstStyle/>
          <a:p>
            <a:pPr lvl="0"/>
            <a:r>
              <a:rPr lang="fr-FR"/>
              <a:t>Insérer un favicon</a:t>
            </a:r>
          </a:p>
        </p:txBody>
      </p:sp>
      <p:sp>
        <p:nvSpPr>
          <p:cNvPr id="3" name="Espace réservé du texte 2">
            <a:extLst>
              <a:ext uri="{FF2B5EF4-FFF2-40B4-BE49-F238E27FC236}">
                <a16:creationId xmlns:a16="http://schemas.microsoft.com/office/drawing/2014/main" id="{681258CE-83CF-4BC9-A326-CF0AF5AC4CD9}"/>
              </a:ext>
            </a:extLst>
          </p:cNvPr>
          <p:cNvSpPr txBox="1">
            <a:spLocks noGrp="1"/>
          </p:cNvSpPr>
          <p:nvPr>
            <p:ph type="body" idx="4294967295"/>
          </p:nvPr>
        </p:nvSpPr>
        <p:spPr>
          <a:xfrm>
            <a:off x="360000" y="2160000"/>
            <a:ext cx="9360000" cy="5138280"/>
          </a:xfrm>
        </p:spPr>
        <p:txBody>
          <a:bodyPr/>
          <a:lstStyle/>
          <a:p>
            <a:pPr lvl="0"/>
            <a:r>
              <a:rPr lang="fr-FR"/>
              <a:t>Une image de 16 px / 16 px au format .ICO</a:t>
            </a:r>
          </a:p>
          <a:p>
            <a:pPr lvl="0"/>
            <a:endParaRPr lang="fr-FR"/>
          </a:p>
          <a:p>
            <a:pPr lvl="0"/>
            <a:r>
              <a:rPr lang="fr-FR"/>
              <a:t>Dans le Head ajouter :</a:t>
            </a:r>
          </a:p>
          <a:p>
            <a:pPr lvl="0"/>
            <a:r>
              <a:rPr lang="fr-FR"/>
              <a:t>&lt;link rel="shortcut icon" href="favicon.ico" type="images/x-icon" /&gt;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11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FD857CEC-055E-4B36-BA8C-5D9D186BC946}"/>
              </a:ext>
            </a:extLst>
          </p:cNvPr>
          <p:cNvSpPr>
            <a:spLocks noGrp="1"/>
          </p:cNvSpPr>
          <p:nvPr>
            <p:ph type="sldNum" sz="quarter" idx="10"/>
          </p:nvPr>
        </p:nvSpPr>
        <p:spPr/>
        <p:txBody>
          <a:bodyPr/>
          <a:lstStyle/>
          <a:p>
            <a:pPr lvl="0"/>
            <a:fld id="{2865CF27-E5BA-4B35-B58F-ED51F008F35C}" type="slidenum">
              <a:t>2</a:t>
            </a:fld>
            <a:endParaRPr lang="fr-FR"/>
          </a:p>
        </p:txBody>
      </p:sp>
      <p:sp>
        <p:nvSpPr>
          <p:cNvPr id="2" name="Titre 1">
            <a:extLst>
              <a:ext uri="{FF2B5EF4-FFF2-40B4-BE49-F238E27FC236}">
                <a16:creationId xmlns:a16="http://schemas.microsoft.com/office/drawing/2014/main" id="{85B9196A-385A-4C41-AB35-0CEE15C13C4D}"/>
              </a:ext>
            </a:extLst>
          </p:cNvPr>
          <p:cNvSpPr txBox="1">
            <a:spLocks noGrp="1"/>
          </p:cNvSpPr>
          <p:nvPr>
            <p:ph type="title" idx="4294967295"/>
          </p:nvPr>
        </p:nvSpPr>
        <p:spPr>
          <a:xfrm>
            <a:off x="360000" y="148320"/>
            <a:ext cx="8460000" cy="1107000"/>
          </a:xfrm>
        </p:spPr>
        <p:txBody>
          <a:bodyPr/>
          <a:lstStyle/>
          <a:p>
            <a:pPr lvl="0"/>
            <a:r>
              <a:rPr lang="fr-FR" sz="4400"/>
              <a:t>Formats d'image</a:t>
            </a:r>
          </a:p>
        </p:txBody>
      </p:sp>
      <p:sp>
        <p:nvSpPr>
          <p:cNvPr id="3" name="Espace réservé du texte 2">
            <a:extLst>
              <a:ext uri="{FF2B5EF4-FFF2-40B4-BE49-F238E27FC236}">
                <a16:creationId xmlns:a16="http://schemas.microsoft.com/office/drawing/2014/main" id="{BE260063-7D91-4C2B-B0A3-B2E0661E9F2A}"/>
              </a:ext>
            </a:extLst>
          </p:cNvPr>
          <p:cNvSpPr txBox="1">
            <a:spLocks noGrp="1"/>
          </p:cNvSpPr>
          <p:nvPr>
            <p:ph type="body" idx="4294967295"/>
          </p:nvPr>
        </p:nvSpPr>
        <p:spPr>
          <a:xfrm>
            <a:off x="360000" y="1620000"/>
            <a:ext cx="9360000" cy="5048280"/>
          </a:xfrm>
        </p:spPr>
        <p:txBody>
          <a:bodyPr/>
          <a:lstStyle/>
          <a:p>
            <a:pPr lvl="0"/>
            <a:r>
              <a:rPr lang="fr-FR"/>
              <a:t>Bitmap :</a:t>
            </a:r>
          </a:p>
          <a:p>
            <a:pPr lvl="0"/>
            <a:r>
              <a:rPr lang="fr-FR"/>
              <a:t>Gif : à la mode début 90, rapidement dépassé</a:t>
            </a:r>
          </a:p>
          <a:p>
            <a:pPr lvl="0"/>
            <a:r>
              <a:rPr lang="fr-FR"/>
              <a:t>Jpeg : méthode de compression efficace sur le contenu photographique</a:t>
            </a:r>
          </a:p>
          <a:p>
            <a:pPr lvl="0"/>
            <a:r>
              <a:rPr lang="fr-FR"/>
              <a:t>Jpeg 2000 : grosse amélioration de jpeg</a:t>
            </a:r>
          </a:p>
          <a:p>
            <a:pPr lvl="0"/>
            <a:r>
              <a:rPr lang="fr-FR"/>
              <a:t>Png : idéal pour les images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11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F4C9F30B-6150-4DF8-BF06-924CA7FE8F55}"/>
              </a:ext>
            </a:extLst>
          </p:cNvPr>
          <p:cNvSpPr>
            <a:spLocks noGrp="1"/>
          </p:cNvSpPr>
          <p:nvPr>
            <p:ph type="sldNum" sz="quarter" idx="10"/>
          </p:nvPr>
        </p:nvSpPr>
        <p:spPr/>
        <p:txBody>
          <a:bodyPr/>
          <a:lstStyle/>
          <a:p>
            <a:pPr lvl="0"/>
            <a:fld id="{D80C5DC9-B1CA-4628-A57C-AF94B8078BC5}" type="slidenum">
              <a:t>3</a:t>
            </a:fld>
            <a:endParaRPr lang="fr-FR"/>
          </a:p>
        </p:txBody>
      </p:sp>
      <p:sp>
        <p:nvSpPr>
          <p:cNvPr id="2" name="Titre 1">
            <a:extLst>
              <a:ext uri="{FF2B5EF4-FFF2-40B4-BE49-F238E27FC236}">
                <a16:creationId xmlns:a16="http://schemas.microsoft.com/office/drawing/2014/main" id="{0666B354-F63C-4CE6-BB66-04E07398D9DB}"/>
              </a:ext>
            </a:extLst>
          </p:cNvPr>
          <p:cNvSpPr txBox="1">
            <a:spLocks noGrp="1"/>
          </p:cNvSpPr>
          <p:nvPr>
            <p:ph type="title" idx="4294967295"/>
          </p:nvPr>
        </p:nvSpPr>
        <p:spPr>
          <a:xfrm>
            <a:off x="360000" y="148320"/>
            <a:ext cx="8460000" cy="1107000"/>
          </a:xfrm>
        </p:spPr>
        <p:txBody>
          <a:bodyPr/>
          <a:lstStyle/>
          <a:p>
            <a:pPr lvl="0"/>
            <a:r>
              <a:rPr lang="fr-FR" sz="4400"/>
              <a:t>Utilisation de GIMP</a:t>
            </a:r>
          </a:p>
        </p:txBody>
      </p:sp>
      <p:sp>
        <p:nvSpPr>
          <p:cNvPr id="3" name="Espace réservé du texte 2">
            <a:extLst>
              <a:ext uri="{FF2B5EF4-FFF2-40B4-BE49-F238E27FC236}">
                <a16:creationId xmlns:a16="http://schemas.microsoft.com/office/drawing/2014/main" id="{239C785C-D717-4B47-BD15-394FE1EEDE0E}"/>
              </a:ext>
            </a:extLst>
          </p:cNvPr>
          <p:cNvSpPr txBox="1">
            <a:spLocks noGrp="1"/>
          </p:cNvSpPr>
          <p:nvPr>
            <p:ph type="body" idx="4294967295"/>
          </p:nvPr>
        </p:nvSpPr>
        <p:spPr>
          <a:xfrm>
            <a:off x="360000" y="1971720"/>
            <a:ext cx="9360000" cy="5048280"/>
          </a:xfrm>
        </p:spPr>
        <p:txBody>
          <a:bodyPr/>
          <a:lstStyle/>
          <a:p>
            <a:pPr lvl="0"/>
            <a:r>
              <a:rPr lang="fr-FR"/>
              <a:t>Télécharger GIMP</a:t>
            </a:r>
          </a:p>
          <a:p>
            <a:pPr lvl="0"/>
            <a:endParaRPr lang="fr-FR"/>
          </a:p>
          <a:p>
            <a:pPr lvl="0"/>
            <a:r>
              <a:rPr lang="fr-FR"/>
              <a:t>Introduction au logiciel</a:t>
            </a:r>
          </a:p>
          <a:p>
            <a:pPr lvl="0"/>
            <a:endParaRPr lang="fr-FR"/>
          </a:p>
          <a:p>
            <a:pPr lvl="0"/>
            <a:r>
              <a:rPr lang="fr-FR"/>
              <a:t>Importer et modifier l'échelle d'une image/photo</a:t>
            </a:r>
          </a:p>
          <a:p>
            <a:pPr lvl="1"/>
            <a:r>
              <a:rPr lang="fr-FR"/>
              <a:t>Objectif : 900 x 230</a:t>
            </a:r>
          </a:p>
          <a:p>
            <a:pPr lvl="0"/>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11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FD8AC34F-B028-47AC-BF1C-AFA643BDE98C}"/>
              </a:ext>
            </a:extLst>
          </p:cNvPr>
          <p:cNvSpPr>
            <a:spLocks noGrp="1"/>
          </p:cNvSpPr>
          <p:nvPr>
            <p:ph type="sldNum" sz="quarter" idx="10"/>
          </p:nvPr>
        </p:nvSpPr>
        <p:spPr/>
        <p:txBody>
          <a:bodyPr/>
          <a:lstStyle/>
          <a:p>
            <a:pPr lvl="0"/>
            <a:fld id="{9BEE4A89-A451-4E95-84D3-C5A5875FD372}" type="slidenum">
              <a:t>4</a:t>
            </a:fld>
            <a:endParaRPr lang="fr-FR"/>
          </a:p>
        </p:txBody>
      </p:sp>
      <p:sp>
        <p:nvSpPr>
          <p:cNvPr id="2" name="Titre 1">
            <a:extLst>
              <a:ext uri="{FF2B5EF4-FFF2-40B4-BE49-F238E27FC236}">
                <a16:creationId xmlns:a16="http://schemas.microsoft.com/office/drawing/2014/main" id="{45B83487-D07F-4ED2-AF29-04B3CBB47A76}"/>
              </a:ext>
            </a:extLst>
          </p:cNvPr>
          <p:cNvSpPr txBox="1">
            <a:spLocks noGrp="1"/>
          </p:cNvSpPr>
          <p:nvPr>
            <p:ph type="title" idx="4294967295"/>
          </p:nvPr>
        </p:nvSpPr>
        <p:spPr>
          <a:xfrm>
            <a:off x="360000" y="148320"/>
            <a:ext cx="8460000" cy="1107000"/>
          </a:xfrm>
        </p:spPr>
        <p:txBody>
          <a:bodyPr/>
          <a:lstStyle/>
          <a:p>
            <a:pPr lvl="0"/>
            <a:r>
              <a:rPr lang="fr-FR" sz="4400"/>
              <a:t>GIMP</a:t>
            </a:r>
          </a:p>
        </p:txBody>
      </p:sp>
      <p:sp>
        <p:nvSpPr>
          <p:cNvPr id="3" name="Espace réservé du texte 2">
            <a:extLst>
              <a:ext uri="{FF2B5EF4-FFF2-40B4-BE49-F238E27FC236}">
                <a16:creationId xmlns:a16="http://schemas.microsoft.com/office/drawing/2014/main" id="{BA533C95-970D-467E-8594-5E3A1C6CEAF5}"/>
              </a:ext>
            </a:extLst>
          </p:cNvPr>
          <p:cNvSpPr txBox="1">
            <a:spLocks noGrp="1"/>
          </p:cNvSpPr>
          <p:nvPr>
            <p:ph type="body" idx="4294967295"/>
          </p:nvPr>
        </p:nvSpPr>
        <p:spPr>
          <a:xfrm>
            <a:off x="360000" y="1611720"/>
            <a:ext cx="9360000" cy="6059880"/>
          </a:xfrm>
        </p:spPr>
        <p:txBody>
          <a:bodyPr/>
          <a:lstStyle/>
          <a:p>
            <a:pPr lvl="0"/>
            <a:r>
              <a:rPr lang="fr-FR"/>
              <a:t>    </a:t>
            </a:r>
            <a:r>
              <a:rPr lang="fr-FR" sz="2400"/>
              <a:t>Gestion des calques avec choix de modes de fusion et réglage de l’opacité et possibilité d’utiliser des masques, de verrouiller les calques et de les grouper.</a:t>
            </a:r>
          </a:p>
          <a:p>
            <a:pPr lvl="0"/>
            <a:r>
              <a:rPr lang="fr-FR" sz="2400"/>
              <a:t>    Plusieurs outils de dessin, dont le pinceau, le crayon, la gomme et le pot de peinture, ainsi que des dynamiques permettant de donner des effets au tracé.</a:t>
            </a:r>
          </a:p>
          <a:p>
            <a:pPr lvl="0"/>
            <a:r>
              <a:rPr lang="fr-FR" sz="2400"/>
              <a:t>    Grand choix de brosses, dégradés et textures, avec possibilité de personnaliser ou en créant soi-même les brosses, textures et dégradés.</a:t>
            </a:r>
          </a:p>
          <a:p>
            <a:pPr lvl="0"/>
            <a:r>
              <a:rPr lang="fr-FR" sz="2400"/>
              <a:t>    Plusieurs outils de sélection (elliptique, rectangulaire avec possibilité d’arrondir les coins, baguette magique, lasso, sélection par couleur) avec plusieurs options de manipulation (agrandir, réduire, inverser, enregistrer dans un canal, convertir en chemin, utiliser le masque rapide).</a:t>
            </a:r>
          </a:p>
          <a:p>
            <a:pPr lvl="0"/>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11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8A2CC60-D718-4499-9DC1-89946BB0D20D}"/>
              </a:ext>
            </a:extLst>
          </p:cNvPr>
          <p:cNvSpPr>
            <a:spLocks noGrp="1"/>
          </p:cNvSpPr>
          <p:nvPr>
            <p:ph type="sldNum" sz="quarter" idx="10"/>
          </p:nvPr>
        </p:nvSpPr>
        <p:spPr/>
        <p:txBody>
          <a:bodyPr/>
          <a:lstStyle/>
          <a:p>
            <a:pPr lvl="0"/>
            <a:fld id="{1A809A55-82CB-4560-BF42-D703B0CF8268}" type="slidenum">
              <a:t>5</a:t>
            </a:fld>
            <a:endParaRPr lang="fr-FR"/>
          </a:p>
        </p:txBody>
      </p:sp>
      <p:sp>
        <p:nvSpPr>
          <p:cNvPr id="2" name="Titre 1">
            <a:extLst>
              <a:ext uri="{FF2B5EF4-FFF2-40B4-BE49-F238E27FC236}">
                <a16:creationId xmlns:a16="http://schemas.microsoft.com/office/drawing/2014/main" id="{C878CFE7-F5AF-4299-96EF-B35A12B23E15}"/>
              </a:ext>
            </a:extLst>
          </p:cNvPr>
          <p:cNvSpPr txBox="1">
            <a:spLocks noGrp="1"/>
          </p:cNvSpPr>
          <p:nvPr>
            <p:ph type="title" idx="4294967295"/>
          </p:nvPr>
        </p:nvSpPr>
        <p:spPr>
          <a:xfrm>
            <a:off x="360000" y="148320"/>
            <a:ext cx="8460000" cy="1107000"/>
          </a:xfrm>
        </p:spPr>
        <p:txBody>
          <a:bodyPr/>
          <a:lstStyle/>
          <a:p>
            <a:pPr lvl="0"/>
            <a:r>
              <a:rPr lang="fr-FR" sz="4400"/>
              <a:t>GIMP</a:t>
            </a:r>
          </a:p>
        </p:txBody>
      </p:sp>
      <p:sp>
        <p:nvSpPr>
          <p:cNvPr id="3" name="Espace réservé du texte 2">
            <a:extLst>
              <a:ext uri="{FF2B5EF4-FFF2-40B4-BE49-F238E27FC236}">
                <a16:creationId xmlns:a16="http://schemas.microsoft.com/office/drawing/2014/main" id="{206255C0-5796-4F9B-845D-16F8B02FC896}"/>
              </a:ext>
            </a:extLst>
          </p:cNvPr>
          <p:cNvSpPr txBox="1">
            <a:spLocks noGrp="1"/>
          </p:cNvSpPr>
          <p:nvPr>
            <p:ph type="body" idx="4294967295"/>
          </p:nvPr>
        </p:nvSpPr>
        <p:spPr>
          <a:xfrm>
            <a:off x="360000" y="1611720"/>
            <a:ext cx="9360000" cy="5048280"/>
          </a:xfrm>
        </p:spPr>
        <p:txBody>
          <a:bodyPr/>
          <a:lstStyle/>
          <a:p>
            <a:pPr lvl="0"/>
            <a:r>
              <a:rPr lang="fr-FR"/>
              <a:t>    </a:t>
            </a:r>
            <a:r>
              <a:rPr lang="fr-FR" sz="2400"/>
              <a:t>Outils de transformation, comme la rotation, la perspective, le cisaillement et le redimensionnement.</a:t>
            </a:r>
          </a:p>
          <a:p>
            <a:pPr lvl="0"/>
            <a:r>
              <a:rPr lang="fr-FR" sz="2400"/>
              <a:t>    Une sélection de filtres et de scripts-fu (scripts permettant d’automatiser des opérations) pour l’ajout d’effets et la retouche.</a:t>
            </a:r>
          </a:p>
          <a:p>
            <a:pPr lvl="0"/>
            <a:r>
              <a:rPr lang="fr-FR" sz="2400"/>
              <a:t>    Possibilité d’ajouter des greffons (plugins) pour ajouter des fonctionnalités.</a:t>
            </a:r>
          </a:p>
          <a:p>
            <a:pPr lvl="0"/>
            <a:r>
              <a:rPr lang="fr-FR" sz="2400"/>
              <a:t>    Gestion de nombreux formats, dont les plus courants (JPEG, GIF, PNG, PSD, PCX, TIFF).</a:t>
            </a:r>
          </a:p>
          <a:p>
            <a:pPr lvl="0"/>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11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9697214E-2AEE-4532-8BD9-2B55D7DA2CE0}"/>
              </a:ext>
            </a:extLst>
          </p:cNvPr>
          <p:cNvSpPr>
            <a:spLocks noGrp="1"/>
          </p:cNvSpPr>
          <p:nvPr>
            <p:ph type="sldNum" sz="quarter" idx="10"/>
          </p:nvPr>
        </p:nvSpPr>
        <p:spPr/>
        <p:txBody>
          <a:bodyPr/>
          <a:lstStyle/>
          <a:p>
            <a:pPr lvl="0"/>
            <a:fld id="{3DC56597-63EB-44A4-8A48-9E31D654A74A}" type="slidenum">
              <a:t>6</a:t>
            </a:fld>
            <a:endParaRPr lang="fr-FR"/>
          </a:p>
        </p:txBody>
      </p:sp>
      <p:sp>
        <p:nvSpPr>
          <p:cNvPr id="2" name="Titre 1">
            <a:extLst>
              <a:ext uri="{FF2B5EF4-FFF2-40B4-BE49-F238E27FC236}">
                <a16:creationId xmlns:a16="http://schemas.microsoft.com/office/drawing/2014/main" id="{808424DD-0E19-40DA-AC0C-0EDFAAFF7FA7}"/>
              </a:ext>
            </a:extLst>
          </p:cNvPr>
          <p:cNvSpPr txBox="1">
            <a:spLocks noGrp="1"/>
          </p:cNvSpPr>
          <p:nvPr>
            <p:ph type="title" idx="4294967295"/>
          </p:nvPr>
        </p:nvSpPr>
        <p:spPr>
          <a:xfrm>
            <a:off x="360000" y="148320"/>
            <a:ext cx="8460000" cy="1107000"/>
          </a:xfrm>
        </p:spPr>
        <p:txBody>
          <a:bodyPr/>
          <a:lstStyle/>
          <a:p>
            <a:pPr lvl="0"/>
            <a:r>
              <a:rPr lang="fr-FR" sz="4400"/>
              <a:t>GIMP</a:t>
            </a:r>
          </a:p>
        </p:txBody>
      </p:sp>
      <p:pic>
        <p:nvPicPr>
          <p:cNvPr id="3" name="Image 2">
            <a:extLst>
              <a:ext uri="{FF2B5EF4-FFF2-40B4-BE49-F238E27FC236}">
                <a16:creationId xmlns:a16="http://schemas.microsoft.com/office/drawing/2014/main" id="{1CA6C6ED-83FE-4B0A-A0F2-B34EDE606B6E}"/>
              </a:ext>
            </a:extLst>
          </p:cNvPr>
          <p:cNvPicPr>
            <a:picLocks noChangeAspect="1"/>
          </p:cNvPicPr>
          <p:nvPr/>
        </p:nvPicPr>
        <p:blipFill>
          <a:blip r:embed="rId3">
            <a:lum/>
            <a:alphaModFix/>
          </a:blip>
          <a:srcRect/>
          <a:stretch>
            <a:fillRect/>
          </a:stretch>
        </p:blipFill>
        <p:spPr>
          <a:xfrm>
            <a:off x="899279" y="1487880"/>
            <a:ext cx="8100720" cy="55321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11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1AA4F52D-C41D-4D40-96BF-85518B1BB449}"/>
              </a:ext>
            </a:extLst>
          </p:cNvPr>
          <p:cNvSpPr>
            <a:spLocks noGrp="1"/>
          </p:cNvSpPr>
          <p:nvPr>
            <p:ph type="sldNum" sz="quarter" idx="10"/>
          </p:nvPr>
        </p:nvSpPr>
        <p:spPr/>
        <p:txBody>
          <a:bodyPr/>
          <a:lstStyle/>
          <a:p>
            <a:pPr lvl="0"/>
            <a:fld id="{7DB974B9-790E-49E3-9774-87720D74FF4D}" type="slidenum">
              <a:t>7</a:t>
            </a:fld>
            <a:endParaRPr lang="fr-FR"/>
          </a:p>
        </p:txBody>
      </p:sp>
      <p:sp>
        <p:nvSpPr>
          <p:cNvPr id="2" name="Titre 1">
            <a:extLst>
              <a:ext uri="{FF2B5EF4-FFF2-40B4-BE49-F238E27FC236}">
                <a16:creationId xmlns:a16="http://schemas.microsoft.com/office/drawing/2014/main" id="{C0818EDD-C95C-49A4-BFAA-F14878ABB1BC}"/>
              </a:ext>
            </a:extLst>
          </p:cNvPr>
          <p:cNvSpPr txBox="1">
            <a:spLocks noGrp="1"/>
          </p:cNvSpPr>
          <p:nvPr>
            <p:ph type="title" idx="4294967295"/>
          </p:nvPr>
        </p:nvSpPr>
        <p:spPr>
          <a:xfrm>
            <a:off x="360000" y="148320"/>
            <a:ext cx="8460000" cy="1107000"/>
          </a:xfrm>
        </p:spPr>
        <p:txBody>
          <a:bodyPr/>
          <a:lstStyle/>
          <a:p>
            <a:pPr lvl="0"/>
            <a:r>
              <a:rPr lang="fr-FR" sz="4400"/>
              <a:t>GIMP</a:t>
            </a:r>
          </a:p>
        </p:txBody>
      </p:sp>
      <p:sp>
        <p:nvSpPr>
          <p:cNvPr id="3" name="Espace réservé du texte 2">
            <a:extLst>
              <a:ext uri="{FF2B5EF4-FFF2-40B4-BE49-F238E27FC236}">
                <a16:creationId xmlns:a16="http://schemas.microsoft.com/office/drawing/2014/main" id="{2A572A4D-7039-4C24-ABB2-E0BECAEDE52C}"/>
              </a:ext>
            </a:extLst>
          </p:cNvPr>
          <p:cNvSpPr txBox="1">
            <a:spLocks noGrp="1"/>
          </p:cNvSpPr>
          <p:nvPr>
            <p:ph type="body" idx="4294967295"/>
          </p:nvPr>
        </p:nvSpPr>
        <p:spPr>
          <a:xfrm>
            <a:off x="360000" y="1611720"/>
            <a:ext cx="9360000" cy="5488200"/>
          </a:xfrm>
        </p:spPr>
        <p:txBody>
          <a:bodyPr/>
          <a:lstStyle/>
          <a:p>
            <a:pPr lvl="0"/>
            <a:r>
              <a:rPr lang="fr-FR" sz="2400"/>
              <a:t>1 - Ouverture d’un document, ouverture de fenêtres supplémentaires, gestion des préférences, filtres, script-fu, actions sur les sélections, fermeture de GIMP. Cette partie est donc vitale.</a:t>
            </a:r>
          </a:p>
          <a:p>
            <a:pPr lvl="0"/>
            <a:r>
              <a:rPr lang="fr-FR" sz="2400"/>
              <a:t>2 - Outils de GIMP : outils de sélection, outils de traçage, outils de retouche. C’est là aussi que vous retrouvez la gestion des couleurs de premier-plan et d’arrière-plan.</a:t>
            </a:r>
          </a:p>
          <a:p>
            <a:pPr lvl="0"/>
            <a:r>
              <a:rPr lang="fr-FR" sz="2400"/>
              <a:t>3 - Menu d’option des outils. Cette partie est détachable ou déplaçable.</a:t>
            </a:r>
          </a:p>
          <a:p>
            <a:pPr lvl="0"/>
            <a:r>
              <a:rPr lang="fr-FR" sz="2400"/>
              <a:t>4 - Elle contient les différentes fenêtres ancrables (ou dialogues) utiles pour votre travail, regroupées par onglets. Vous y retrouverez donc les calques, les canaux, les chemins, l’historique d’annulations, les brosses, les textures et les dégradés.</a:t>
            </a:r>
          </a:p>
          <a:p>
            <a:pPr lvl="0"/>
            <a:endParaRPr lang="fr-F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118">
    <p:spTree>
      <p:nvGrpSpPr>
        <p:cNvPr id="1" name=""/>
        <p:cNvGrpSpPr/>
        <p:nvPr/>
      </p:nvGrpSpPr>
      <p:grpSpPr>
        <a:xfrm>
          <a:off x="0" y="0"/>
          <a:ext cx="0" cy="0"/>
          <a:chOff x="0" y="0"/>
          <a:chExt cx="0" cy="0"/>
        </a:xfrm>
      </p:grpSpPr>
      <p:sp>
        <p:nvSpPr>
          <p:cNvPr id="7" name="Espace réservé du numéro de diapositive 1">
            <a:extLst>
              <a:ext uri="{FF2B5EF4-FFF2-40B4-BE49-F238E27FC236}">
                <a16:creationId xmlns:a16="http://schemas.microsoft.com/office/drawing/2014/main" id="{1CC119FD-61FB-47FA-98F4-56525AD5485E}"/>
              </a:ext>
            </a:extLst>
          </p:cNvPr>
          <p:cNvSpPr>
            <a:spLocks noGrp="1"/>
          </p:cNvSpPr>
          <p:nvPr>
            <p:ph type="sldNum" sz="quarter" idx="10"/>
          </p:nvPr>
        </p:nvSpPr>
        <p:spPr/>
        <p:txBody>
          <a:bodyPr/>
          <a:lstStyle/>
          <a:p>
            <a:pPr lvl="0"/>
            <a:fld id="{479DCBE4-59F6-4D68-A1DA-6A64D4A04A41}" type="slidenum">
              <a:t>8</a:t>
            </a:fld>
            <a:endParaRPr lang="fr-FR"/>
          </a:p>
        </p:txBody>
      </p:sp>
      <p:sp>
        <p:nvSpPr>
          <p:cNvPr id="2" name="Titre 1">
            <a:extLst>
              <a:ext uri="{FF2B5EF4-FFF2-40B4-BE49-F238E27FC236}">
                <a16:creationId xmlns:a16="http://schemas.microsoft.com/office/drawing/2014/main" id="{5D167710-E1E0-4E41-B43D-AB6F79EF566C}"/>
              </a:ext>
            </a:extLst>
          </p:cNvPr>
          <p:cNvSpPr txBox="1">
            <a:spLocks noGrp="1"/>
          </p:cNvSpPr>
          <p:nvPr>
            <p:ph type="title" idx="4294967295"/>
          </p:nvPr>
        </p:nvSpPr>
        <p:spPr>
          <a:xfrm>
            <a:off x="360000" y="148320"/>
            <a:ext cx="8460000" cy="1107000"/>
          </a:xfrm>
        </p:spPr>
        <p:txBody>
          <a:bodyPr/>
          <a:lstStyle/>
          <a:p>
            <a:pPr lvl="0"/>
            <a:r>
              <a:rPr lang="fr-FR" sz="4400"/>
              <a:t>GIMP</a:t>
            </a:r>
          </a:p>
        </p:txBody>
      </p:sp>
      <p:sp>
        <p:nvSpPr>
          <p:cNvPr id="3" name="Espace réservé du texte 2">
            <a:extLst>
              <a:ext uri="{FF2B5EF4-FFF2-40B4-BE49-F238E27FC236}">
                <a16:creationId xmlns:a16="http://schemas.microsoft.com/office/drawing/2014/main" id="{CE61A5C9-00D4-4FF7-9265-A9A48771ED4D}"/>
              </a:ext>
            </a:extLst>
          </p:cNvPr>
          <p:cNvSpPr txBox="1">
            <a:spLocks noGrp="1"/>
          </p:cNvSpPr>
          <p:nvPr>
            <p:ph type="body" idx="4294967295"/>
          </p:nvPr>
        </p:nvSpPr>
        <p:spPr>
          <a:xfrm>
            <a:off x="360000" y="1611720"/>
            <a:ext cx="9360000" cy="5048280"/>
          </a:xfrm>
        </p:spPr>
        <p:txBody>
          <a:bodyPr/>
          <a:lstStyle/>
          <a:p>
            <a:pPr lvl="0"/>
            <a:r>
              <a:rPr lang="fr-FR" sz="2400"/>
              <a:t>Recadrez une image</a:t>
            </a:r>
          </a:p>
          <a:p>
            <a:pPr lvl="0"/>
            <a:r>
              <a:rPr lang="fr-FR" sz="2400"/>
              <a:t>Réduire / Agrandir une image Image &gt; Échelle et taille de l’image.</a:t>
            </a:r>
          </a:p>
          <a:p>
            <a:pPr lvl="0"/>
            <a:r>
              <a:rPr lang="fr-FR" sz="2400"/>
              <a:t>Rotation, Mise à l’échelle,  Cisaillement, Perspective, Retourner</a:t>
            </a:r>
          </a:p>
          <a:p>
            <a:pPr lvl="0"/>
            <a:endParaRPr lang="fr-FR" sz="2400"/>
          </a:p>
          <a:p>
            <a:pPr lvl="0"/>
            <a:endParaRPr lang="fr-FR" sz="2400"/>
          </a:p>
          <a:p>
            <a:pPr lvl="0"/>
            <a:endParaRPr lang="fr-FR" sz="2400"/>
          </a:p>
          <a:p>
            <a:pPr lvl="0"/>
            <a:r>
              <a:rPr lang="fr-FR" sz="2400"/>
              <a:t>Choisir une couleur</a:t>
            </a:r>
          </a:p>
          <a:p>
            <a:pPr lvl="0"/>
            <a:endParaRPr lang="fr-FR" sz="2400"/>
          </a:p>
        </p:txBody>
      </p:sp>
      <p:pic>
        <p:nvPicPr>
          <p:cNvPr id="4" name="Image 3">
            <a:extLst>
              <a:ext uri="{FF2B5EF4-FFF2-40B4-BE49-F238E27FC236}">
                <a16:creationId xmlns:a16="http://schemas.microsoft.com/office/drawing/2014/main" id="{AC9197D5-5270-4978-BB97-899088131B1B}"/>
              </a:ext>
            </a:extLst>
          </p:cNvPr>
          <p:cNvPicPr>
            <a:picLocks noChangeAspect="1"/>
          </p:cNvPicPr>
          <p:nvPr/>
        </p:nvPicPr>
        <p:blipFill>
          <a:blip r:embed="rId3">
            <a:lum/>
            <a:alphaModFix/>
          </a:blip>
          <a:srcRect/>
          <a:stretch>
            <a:fillRect/>
          </a:stretch>
        </p:blipFill>
        <p:spPr>
          <a:xfrm>
            <a:off x="3960000" y="1563839"/>
            <a:ext cx="448919" cy="416160"/>
          </a:xfrm>
          <a:prstGeom prst="rect">
            <a:avLst/>
          </a:prstGeom>
          <a:noFill/>
          <a:ln>
            <a:noFill/>
          </a:ln>
        </p:spPr>
      </p:pic>
      <p:pic>
        <p:nvPicPr>
          <p:cNvPr id="5" name="Image 4">
            <a:extLst>
              <a:ext uri="{FF2B5EF4-FFF2-40B4-BE49-F238E27FC236}">
                <a16:creationId xmlns:a16="http://schemas.microsoft.com/office/drawing/2014/main" id="{4C3657C4-33ED-45D2-9E75-A96769D2A9F6}"/>
              </a:ext>
            </a:extLst>
          </p:cNvPr>
          <p:cNvPicPr>
            <a:picLocks noChangeAspect="1"/>
          </p:cNvPicPr>
          <p:nvPr/>
        </p:nvPicPr>
        <p:blipFill>
          <a:blip r:embed="rId4">
            <a:lum/>
            <a:alphaModFix/>
          </a:blip>
          <a:srcRect/>
          <a:stretch>
            <a:fillRect/>
          </a:stretch>
        </p:blipFill>
        <p:spPr>
          <a:xfrm>
            <a:off x="2700000" y="3060000"/>
            <a:ext cx="3240000" cy="1260000"/>
          </a:xfrm>
          <a:prstGeom prst="rect">
            <a:avLst/>
          </a:prstGeom>
          <a:noFill/>
          <a:ln>
            <a:noFill/>
          </a:ln>
        </p:spPr>
      </p:pic>
      <p:pic>
        <p:nvPicPr>
          <p:cNvPr id="6" name="Image 5">
            <a:extLst>
              <a:ext uri="{FF2B5EF4-FFF2-40B4-BE49-F238E27FC236}">
                <a16:creationId xmlns:a16="http://schemas.microsoft.com/office/drawing/2014/main" id="{D872BB22-EBD5-43A4-B4FA-4EEF98DA930C}"/>
              </a:ext>
            </a:extLst>
          </p:cNvPr>
          <p:cNvPicPr>
            <a:picLocks noChangeAspect="1"/>
          </p:cNvPicPr>
          <p:nvPr/>
        </p:nvPicPr>
        <p:blipFill>
          <a:blip r:embed="rId5">
            <a:lum/>
            <a:alphaModFix/>
          </a:blip>
          <a:srcRect/>
          <a:stretch>
            <a:fillRect/>
          </a:stretch>
        </p:blipFill>
        <p:spPr>
          <a:xfrm>
            <a:off x="3600000" y="5400000"/>
            <a:ext cx="2028600" cy="12949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119">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3D230E4A-10CF-490E-A73E-1BB3A1A5BFB2}"/>
              </a:ext>
            </a:extLst>
          </p:cNvPr>
          <p:cNvSpPr>
            <a:spLocks noGrp="1"/>
          </p:cNvSpPr>
          <p:nvPr>
            <p:ph type="sldNum" sz="quarter" idx="10"/>
          </p:nvPr>
        </p:nvSpPr>
        <p:spPr/>
        <p:txBody>
          <a:bodyPr/>
          <a:lstStyle/>
          <a:p>
            <a:pPr lvl="0"/>
            <a:fld id="{7632FE81-3E37-48E4-9B9C-C14D0A8A58B4}" type="slidenum">
              <a:t>9</a:t>
            </a:fld>
            <a:endParaRPr lang="fr-FR"/>
          </a:p>
        </p:txBody>
      </p:sp>
      <p:sp>
        <p:nvSpPr>
          <p:cNvPr id="2" name="Titre 1">
            <a:extLst>
              <a:ext uri="{FF2B5EF4-FFF2-40B4-BE49-F238E27FC236}">
                <a16:creationId xmlns:a16="http://schemas.microsoft.com/office/drawing/2014/main" id="{6D6EEC01-0891-44EA-B64D-4F99E004C40D}"/>
              </a:ext>
            </a:extLst>
          </p:cNvPr>
          <p:cNvSpPr txBox="1">
            <a:spLocks noGrp="1"/>
          </p:cNvSpPr>
          <p:nvPr>
            <p:ph type="title" idx="4294967295"/>
          </p:nvPr>
        </p:nvSpPr>
        <p:spPr>
          <a:xfrm>
            <a:off x="360000" y="148320"/>
            <a:ext cx="8460000" cy="1107000"/>
          </a:xfrm>
        </p:spPr>
        <p:txBody>
          <a:bodyPr/>
          <a:lstStyle/>
          <a:p>
            <a:pPr lvl="0"/>
            <a:r>
              <a:rPr lang="fr-FR" sz="4400"/>
              <a:t>GIMP : les calques</a:t>
            </a:r>
          </a:p>
        </p:txBody>
      </p:sp>
      <p:sp>
        <p:nvSpPr>
          <p:cNvPr id="3" name="Espace réservé du texte 2">
            <a:extLst>
              <a:ext uri="{FF2B5EF4-FFF2-40B4-BE49-F238E27FC236}">
                <a16:creationId xmlns:a16="http://schemas.microsoft.com/office/drawing/2014/main" id="{99E60A9F-6464-49B8-8943-ED8EB033225B}"/>
              </a:ext>
            </a:extLst>
          </p:cNvPr>
          <p:cNvSpPr txBox="1">
            <a:spLocks noGrp="1"/>
          </p:cNvSpPr>
          <p:nvPr>
            <p:ph type="body" idx="4294967295"/>
          </p:nvPr>
        </p:nvSpPr>
        <p:spPr>
          <a:xfrm>
            <a:off x="0" y="1620000"/>
            <a:ext cx="7740000" cy="5048280"/>
          </a:xfrm>
        </p:spPr>
        <p:txBody>
          <a:bodyPr/>
          <a:lstStyle/>
          <a:p>
            <a:pPr lvl="0"/>
            <a:r>
              <a:rPr lang="fr-FR" sz="2200"/>
              <a:t>L’œil : indique si votre calque est visible ou non. Si vous cliquez sur l’œil, celui-ci disparaîtra, et vous ne verrez plus votre calque blanc sur l’image centrale.</a:t>
            </a:r>
          </a:p>
          <a:p>
            <a:pPr lvl="0"/>
            <a:r>
              <a:rPr lang="fr-FR" sz="2200"/>
              <a:t>La chaîne : est utile pour verrouiller plusieurs calques</a:t>
            </a:r>
          </a:p>
          <a:p>
            <a:pPr lvl="0"/>
            <a:r>
              <a:rPr lang="fr-FR" sz="2200"/>
              <a:t>La miniature : ceci vous donne un aperçu en miniature de votre calque. Elle peut indiquer si ce calque est un calque de texte (auquel cas un icône avec un T s’affichera) ou un calque régulier.</a:t>
            </a:r>
          </a:p>
          <a:p>
            <a:pPr lvl="0"/>
            <a:r>
              <a:rPr lang="fr-FR" sz="2200"/>
              <a:t>Le nom du calque : le premier calque par défaut s’appelle toujours Arrière-plan</a:t>
            </a:r>
          </a:p>
          <a:p>
            <a:pPr lvl="0"/>
            <a:endParaRPr lang="fr-FR" sz="2200"/>
          </a:p>
        </p:txBody>
      </p:sp>
      <p:pic>
        <p:nvPicPr>
          <p:cNvPr id="4" name="Image 3">
            <a:extLst>
              <a:ext uri="{FF2B5EF4-FFF2-40B4-BE49-F238E27FC236}">
                <a16:creationId xmlns:a16="http://schemas.microsoft.com/office/drawing/2014/main" id="{03D0164D-034A-4526-BF59-2E77BDD0A3F8}"/>
              </a:ext>
            </a:extLst>
          </p:cNvPr>
          <p:cNvPicPr>
            <a:picLocks noChangeAspect="1"/>
          </p:cNvPicPr>
          <p:nvPr/>
        </p:nvPicPr>
        <p:blipFill>
          <a:blip r:embed="rId3">
            <a:lum/>
            <a:alphaModFix/>
          </a:blip>
          <a:srcRect/>
          <a:stretch>
            <a:fillRect/>
          </a:stretch>
        </p:blipFill>
        <p:spPr>
          <a:xfrm>
            <a:off x="7920000" y="1606680"/>
            <a:ext cx="2152440" cy="2533320"/>
          </a:xfrm>
          <a:prstGeom prst="rect">
            <a:avLst/>
          </a:prstGeom>
          <a:noFill/>
          <a:ln>
            <a:noFill/>
          </a:ln>
        </p:spPr>
      </p:pic>
    </p:spTree>
  </p:cSld>
  <p:clrMapOvr>
    <a:masterClrMapping/>
  </p:clrMapOvr>
</p:sld>
</file>

<file path=ppt/theme/theme1.xml><?xml version="1.0" encoding="utf-8"?>
<a:theme xmlns:a="http://schemas.openxmlformats.org/drawingml/2006/main" name="presentation_daw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816</Words>
  <Application>Microsoft Office PowerPoint</Application>
  <PresentationFormat>Personnalisé</PresentationFormat>
  <Paragraphs>97</Paragraphs>
  <Slides>14</Slides>
  <Notes>14</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14</vt:i4>
      </vt:variant>
    </vt:vector>
  </HeadingPairs>
  <TitlesOfParts>
    <vt:vector size="21" baseType="lpstr">
      <vt:lpstr>Arial</vt:lpstr>
      <vt:lpstr>Calibri</vt:lpstr>
      <vt:lpstr>StarSymbol</vt:lpstr>
      <vt:lpstr>Times New Roman</vt:lpstr>
      <vt:lpstr>Trebuchet MS</vt:lpstr>
      <vt:lpstr>presentation_dawan</vt:lpstr>
      <vt:lpstr>Standard</vt:lpstr>
      <vt:lpstr>Présentation PowerPoint</vt:lpstr>
      <vt:lpstr>Formats d'image</vt:lpstr>
      <vt:lpstr>Utilisation de GIMP</vt:lpstr>
      <vt:lpstr>GIMP</vt:lpstr>
      <vt:lpstr>GIMP</vt:lpstr>
      <vt:lpstr>GIMP</vt:lpstr>
      <vt:lpstr>GIMP</vt:lpstr>
      <vt:lpstr>GIMP</vt:lpstr>
      <vt:lpstr>GIMP : les calques</vt:lpstr>
      <vt:lpstr>GIMP : les calques</vt:lpstr>
      <vt:lpstr>Image d'arrière plan</vt:lpstr>
      <vt:lpstr>Background-image </vt:lpstr>
      <vt:lpstr>Insérer un fichier multimédia</vt:lpstr>
      <vt:lpstr>Insérer un favicon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Dawan</dc:creator>
  <cp:lastModifiedBy>Thomas Aldaitz</cp:lastModifiedBy>
  <cp:revision>410</cp:revision>
  <cp:lastPrinted>2015-06-23T08:49:49Z</cp:lastPrinted>
  <dcterms:created xsi:type="dcterms:W3CDTF">2013-04-16T12:21:46Z</dcterms:created>
  <dcterms:modified xsi:type="dcterms:W3CDTF">2020-01-24T13:17:39Z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