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1"/>
  </p:notesMasterIdLst>
  <p:handoutMasterIdLst>
    <p:handoutMasterId r:id="rId32"/>
  </p:handoutMasterIdLst>
  <p:sldIdLst>
    <p:sldId id="380" r:id="rId4"/>
    <p:sldId id="381" r:id="rId5"/>
    <p:sldId id="382"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2B3FB2F-0D33-43AB-88FD-7D9AD0A5056F}"/>
              </a:ext>
            </a:extLst>
          </p:cNvPr>
          <p:cNvSpPr txBox="1">
            <a:spLocks noGrp="1"/>
          </p:cNvSpPr>
          <p:nvPr>
            <p:ph type="hdr" sz="quarter"/>
          </p:nvPr>
        </p:nvSpPr>
        <p:spPr>
          <a:xfrm>
            <a:off x="0" y="0"/>
            <a:ext cx="3280498" cy="534104"/>
          </a:xfrm>
          <a:prstGeom prst="rect">
            <a:avLst/>
          </a:prstGeom>
          <a:noFill/>
          <a:ln>
            <a:noFill/>
          </a:ln>
        </p:spPr>
        <p:txBody>
          <a:bodyPr wrap="none" lIns="90000" tIns="45000" rIns="90000" bIns="45000" anchor="t"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3" name="Espace réservé de la date 2">
            <a:extLst>
              <a:ext uri="{FF2B5EF4-FFF2-40B4-BE49-F238E27FC236}">
                <a16:creationId xmlns:a16="http://schemas.microsoft.com/office/drawing/2014/main" id="{440E81B9-A1EA-401D-A1A6-61011AA54679}"/>
              </a:ext>
            </a:extLst>
          </p:cNvPr>
          <p:cNvSpPr txBox="1">
            <a:spLocks noGrp="1"/>
          </p:cNvSpPr>
          <p:nvPr>
            <p:ph type="dt" sz="quarter" idx="1"/>
          </p:nvPr>
        </p:nvSpPr>
        <p:spPr>
          <a:xfrm>
            <a:off x="4279055" y="0"/>
            <a:ext cx="3280498" cy="534104"/>
          </a:xfrm>
          <a:prstGeom prst="rect">
            <a:avLst/>
          </a:prstGeom>
          <a:noFill/>
          <a:ln>
            <a:noFill/>
          </a:ln>
        </p:spPr>
        <p:txBody>
          <a:bodyPr wrap="none" lIns="90000" tIns="45000" rIns="90000" bIns="45000" anchor="t" anchorCtr="0" compatLnSpc="0">
            <a:noAutofit/>
          </a:bodyPr>
          <a:lstStyle/>
          <a:p>
            <a:pPr marL="0" marR="0" lvl="0" indent="0" algn="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4" name="Espace réservé du pied de page 3">
            <a:extLst>
              <a:ext uri="{FF2B5EF4-FFF2-40B4-BE49-F238E27FC236}">
                <a16:creationId xmlns:a16="http://schemas.microsoft.com/office/drawing/2014/main" id="{F838C905-19DE-4D63-9057-C27F195E2356}"/>
              </a:ext>
            </a:extLst>
          </p:cNvPr>
          <p:cNvSpPr txBox="1">
            <a:spLocks noGrp="1"/>
          </p:cNvSpPr>
          <p:nvPr>
            <p:ph type="ftr" sz="quarter" idx="2"/>
          </p:nvPr>
        </p:nvSpPr>
        <p:spPr>
          <a:xfrm>
            <a:off x="0" y="10157659"/>
            <a:ext cx="3280498" cy="534104"/>
          </a:xfrm>
          <a:prstGeom prst="rect">
            <a:avLst/>
          </a:prstGeom>
          <a:noFill/>
          <a:ln>
            <a:noFill/>
          </a:ln>
        </p:spPr>
        <p:txBody>
          <a:bodyPr wrap="none" lIns="90000" tIns="45000" rIns="90000" bIns="45000" anchor="b"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5" name="Espace réservé du numéro de diapositive 4">
            <a:extLst>
              <a:ext uri="{FF2B5EF4-FFF2-40B4-BE49-F238E27FC236}">
                <a16:creationId xmlns:a16="http://schemas.microsoft.com/office/drawing/2014/main" id="{F15B89C1-0EC3-4F32-8783-D5A1D84FB268}"/>
              </a:ext>
            </a:extLst>
          </p:cNvPr>
          <p:cNvSpPr txBox="1">
            <a:spLocks noGrp="1"/>
          </p:cNvSpPr>
          <p:nvPr>
            <p:ph type="sldNum" sz="quarter" idx="3"/>
          </p:nvPr>
        </p:nvSpPr>
        <p:spPr>
          <a:xfrm>
            <a:off x="4279055" y="10157659"/>
            <a:ext cx="3280498" cy="534104"/>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C2BEF99F-CF3A-44A1-9E2B-7BA2252603D0}" type="slidenum">
              <a:t>‹N°›</a:t>
            </a:fld>
            <a:endParaRPr lang="fr-FR" sz="1400" b="0" i="0" u="none" strike="noStrike" kern="1200" spc="0" baseline="0">
              <a:ln>
                <a:noFill/>
              </a:ln>
              <a:latin typeface="Arial" pitchFamily="18"/>
              <a:ea typeface="MS Gothic" pitchFamily="2"/>
              <a:cs typeface="Tahoma" pitchFamily="2"/>
            </a:endParaRPr>
          </a:p>
        </p:txBody>
      </p:sp>
    </p:spTree>
    <p:extLst>
      <p:ext uri="{BB962C8B-B14F-4D97-AF65-F5344CB8AC3E}">
        <p14:creationId xmlns:p14="http://schemas.microsoft.com/office/powerpoint/2010/main" val="3489827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14068A2-B049-498C-9A8F-2B74C31DA406}"/>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notes 2">
            <a:extLst>
              <a:ext uri="{FF2B5EF4-FFF2-40B4-BE49-F238E27FC236}">
                <a16:creationId xmlns:a16="http://schemas.microsoft.com/office/drawing/2014/main" id="{FC220B9A-5E0A-43C0-B5C7-6DF5D4AFCDE5}"/>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a:extLst>
              <a:ext uri="{FF2B5EF4-FFF2-40B4-BE49-F238E27FC236}">
                <a16:creationId xmlns:a16="http://schemas.microsoft.com/office/drawing/2014/main" id="{38C12BDE-FC41-45E2-8E8E-6A57E875F930}"/>
              </a:ext>
            </a:extLst>
          </p:cNvPr>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DF7CB68A-2BCC-4E3C-94B9-727E88376017}"/>
              </a:ext>
            </a:extLst>
          </p:cNvPr>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AFB62B07-435C-499F-A66D-4E7183BE9C93}"/>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4D219BA1-0508-4198-96DB-5FB4857A8783}"/>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0F96320F-C422-4C81-A258-93CFEF1166D4}" type="slidenum">
              <a:t>‹N°›</a:t>
            </a:fld>
            <a:endParaRPr lang="fr-FR"/>
          </a:p>
        </p:txBody>
      </p:sp>
    </p:spTree>
    <p:extLst>
      <p:ext uri="{BB962C8B-B14F-4D97-AF65-F5344CB8AC3E}">
        <p14:creationId xmlns:p14="http://schemas.microsoft.com/office/powerpoint/2010/main" val="3729448825"/>
      </p:ext>
    </p:extLst>
  </p:cSld>
  <p:clrMap bg1="lt1" tx1="dk1" bg2="lt2" tx2="dk2" accent1="accent1" accent2="accent2" accent3="accent3" accent4="accent4" accent5="accent5" accent6="accent6" hlink="hlink" folHlink="folHlink"/>
  <p:notesStyle>
    <a:lvl1pPr marL="216000" marR="0" indent="0" hangingPunct="0">
      <a:tabLst/>
      <a:defRPr lang="fr-FR"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FF8D1CC-8468-4132-9E9F-74CAA06F0B23}"/>
              </a:ext>
            </a:extLst>
          </p:cNvPr>
          <p:cNvSpPr txBox="1">
            <a:spLocks noGrp="1"/>
          </p:cNvSpPr>
          <p:nvPr>
            <p:ph type="sldNum" sz="quarter" idx="5"/>
          </p:nvPr>
        </p:nvSpPr>
        <p:spPr>
          <a:ln/>
        </p:spPr>
        <p:txBody>
          <a:bodyPr lIns="0" tIns="0" rIns="0" bIns="0" anchor="b">
            <a:noAutofit/>
          </a:bodyPr>
          <a:lstStyle/>
          <a:p>
            <a:pPr lvl="0"/>
            <a:fld id="{5152B605-3A40-4853-A99E-26867C0FFD44}" type="slidenum">
              <a:t>1</a:t>
            </a:fld>
            <a:endParaRPr lang="fr-FR"/>
          </a:p>
        </p:txBody>
      </p:sp>
      <p:sp>
        <p:nvSpPr>
          <p:cNvPr id="2" name="Espace réservé de l'image des diapositives 1">
            <a:extLst>
              <a:ext uri="{FF2B5EF4-FFF2-40B4-BE49-F238E27FC236}">
                <a16:creationId xmlns:a16="http://schemas.microsoft.com/office/drawing/2014/main" id="{3832BAB7-2E33-4F4B-B0DA-9B48145927B2}"/>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315A1D3B-ADBD-4A0C-9CC6-32BE759F0DEC}"/>
              </a:ext>
            </a:extLst>
          </p:cNvPr>
          <p:cNvSpPr txBox="1">
            <a:spLocks noGrp="1"/>
          </p:cNvSpPr>
          <p:nvPr>
            <p:ph type="body" sz="quarter" idx="1"/>
          </p:nvPr>
        </p:nvSpPr>
        <p:spPr>
          <a:xfrm>
            <a:off x="756000" y="5078520"/>
            <a:ext cx="6047640" cy="4721040"/>
          </a:xfrm>
        </p:spPr>
        <p:txBody>
          <a:bodyPr/>
          <a:lstStyle/>
          <a:p>
            <a:endParaRPr lang="fr-FR" sz="281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6266986B-904D-4B45-958A-842F3E67B111}"/>
              </a:ext>
            </a:extLst>
          </p:cNvPr>
          <p:cNvSpPr txBox="1">
            <a:spLocks noGrp="1"/>
          </p:cNvSpPr>
          <p:nvPr>
            <p:ph type="sldNum" sz="quarter" idx="5"/>
          </p:nvPr>
        </p:nvSpPr>
        <p:spPr>
          <a:ln/>
        </p:spPr>
        <p:txBody>
          <a:bodyPr lIns="0" tIns="0" rIns="0" bIns="0" anchor="b">
            <a:noAutofit/>
          </a:bodyPr>
          <a:lstStyle/>
          <a:p>
            <a:pPr lvl="0"/>
            <a:fld id="{EDADDB6E-5F46-4D60-A9D8-648203B8DF6B}" type="slidenum">
              <a:t>10</a:t>
            </a:fld>
            <a:endParaRPr lang="fr-FR"/>
          </a:p>
        </p:txBody>
      </p:sp>
      <p:sp>
        <p:nvSpPr>
          <p:cNvPr id="2" name="Espace réservé de l'image des diapositives 1">
            <a:extLst>
              <a:ext uri="{FF2B5EF4-FFF2-40B4-BE49-F238E27FC236}">
                <a16:creationId xmlns:a16="http://schemas.microsoft.com/office/drawing/2014/main" id="{C90F3796-705B-403A-ADB2-448912CEBAFE}"/>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8BC453DB-F247-4786-87CE-C319636DDD45}"/>
              </a:ext>
            </a:extLst>
          </p:cNvPr>
          <p:cNvSpPr txBox="1">
            <a:spLocks noGrp="1"/>
          </p:cNvSpPr>
          <p:nvPr>
            <p:ph type="body" sz="quarter" idx="1"/>
          </p:nvPr>
        </p:nvSpPr>
        <p:spPr>
          <a:xfrm>
            <a:off x="756000" y="5078520"/>
            <a:ext cx="6047640" cy="4721040"/>
          </a:xfrm>
        </p:spPr>
        <p:txBody>
          <a:bodyPr/>
          <a:lstStyle/>
          <a:p>
            <a:endParaRPr lang="fr-FR" sz="281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00DCD1E-E0B6-448E-AD91-586D5C9196ED}"/>
              </a:ext>
            </a:extLst>
          </p:cNvPr>
          <p:cNvSpPr txBox="1">
            <a:spLocks noGrp="1"/>
          </p:cNvSpPr>
          <p:nvPr>
            <p:ph type="sldNum" sz="quarter" idx="5"/>
          </p:nvPr>
        </p:nvSpPr>
        <p:spPr>
          <a:ln/>
        </p:spPr>
        <p:txBody>
          <a:bodyPr lIns="0" tIns="0" rIns="0" bIns="0" anchor="b">
            <a:noAutofit/>
          </a:bodyPr>
          <a:lstStyle/>
          <a:p>
            <a:pPr lvl="0"/>
            <a:fld id="{2C327E0B-36E0-4EE1-97F0-82BF1D055F43}" type="slidenum">
              <a:t>11</a:t>
            </a:fld>
            <a:endParaRPr lang="fr-FR"/>
          </a:p>
        </p:txBody>
      </p:sp>
      <p:sp>
        <p:nvSpPr>
          <p:cNvPr id="2" name="Espace réservé de l'image des diapositives 1">
            <a:extLst>
              <a:ext uri="{FF2B5EF4-FFF2-40B4-BE49-F238E27FC236}">
                <a16:creationId xmlns:a16="http://schemas.microsoft.com/office/drawing/2014/main" id="{0FB02E7A-506B-402C-B107-2715CC8707BF}"/>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58527987-AE62-4A6F-8AF7-B1BDFB084FD8}"/>
              </a:ext>
            </a:extLst>
          </p:cNvPr>
          <p:cNvSpPr txBox="1">
            <a:spLocks noGrp="1"/>
          </p:cNvSpPr>
          <p:nvPr>
            <p:ph type="body" sz="quarter" idx="1"/>
          </p:nvPr>
        </p:nvSpPr>
        <p:spPr>
          <a:xfrm>
            <a:off x="756000" y="5078520"/>
            <a:ext cx="6047640" cy="4721040"/>
          </a:xfrm>
        </p:spPr>
        <p:txBody>
          <a:bodyPr/>
          <a:lstStyle/>
          <a:p>
            <a:endParaRPr lang="fr-FR" sz="281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BC837471-6099-4251-B27A-6544BC7817BF}"/>
              </a:ext>
            </a:extLst>
          </p:cNvPr>
          <p:cNvSpPr txBox="1">
            <a:spLocks noGrp="1"/>
          </p:cNvSpPr>
          <p:nvPr>
            <p:ph type="sldNum" sz="quarter" idx="5"/>
          </p:nvPr>
        </p:nvSpPr>
        <p:spPr>
          <a:ln/>
        </p:spPr>
        <p:txBody>
          <a:bodyPr lIns="0" tIns="0" rIns="0" bIns="0" anchor="b">
            <a:noAutofit/>
          </a:bodyPr>
          <a:lstStyle/>
          <a:p>
            <a:pPr lvl="0"/>
            <a:fld id="{68BA5454-2EEA-4891-9AC3-BCA191CDCB18}" type="slidenum">
              <a:t>12</a:t>
            </a:fld>
            <a:endParaRPr lang="fr-FR"/>
          </a:p>
        </p:txBody>
      </p:sp>
      <p:sp>
        <p:nvSpPr>
          <p:cNvPr id="2" name="Espace réservé de l'image des diapositives 1">
            <a:extLst>
              <a:ext uri="{FF2B5EF4-FFF2-40B4-BE49-F238E27FC236}">
                <a16:creationId xmlns:a16="http://schemas.microsoft.com/office/drawing/2014/main" id="{6134FACB-0784-4309-B7D8-5643B3EE7E7C}"/>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7E64CEE8-B454-4B57-9432-240B41D3376E}"/>
              </a:ext>
            </a:extLst>
          </p:cNvPr>
          <p:cNvSpPr txBox="1">
            <a:spLocks noGrp="1"/>
          </p:cNvSpPr>
          <p:nvPr>
            <p:ph type="sldNum" sz="quarter" idx="5"/>
          </p:nvPr>
        </p:nvSpPr>
        <p:spPr>
          <a:ln/>
        </p:spPr>
        <p:txBody>
          <a:bodyPr lIns="0" tIns="0" rIns="0" bIns="0" anchor="b">
            <a:noAutofit/>
          </a:bodyPr>
          <a:lstStyle/>
          <a:p>
            <a:pPr lvl="0"/>
            <a:fld id="{C9FC496A-2978-4A08-961D-8B2732EB4628}" type="slidenum">
              <a:t>13</a:t>
            </a:fld>
            <a:endParaRPr lang="fr-FR"/>
          </a:p>
        </p:txBody>
      </p:sp>
      <p:sp>
        <p:nvSpPr>
          <p:cNvPr id="2" name="Espace réservé de l'image des diapositives 1">
            <a:extLst>
              <a:ext uri="{FF2B5EF4-FFF2-40B4-BE49-F238E27FC236}">
                <a16:creationId xmlns:a16="http://schemas.microsoft.com/office/drawing/2014/main" id="{0949B522-6A58-417B-AE31-3EA460052BB9}"/>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4CDB0961-6FF2-4724-907D-5EFC1B8820C5}"/>
              </a:ext>
            </a:extLst>
          </p:cNvPr>
          <p:cNvSpPr txBox="1">
            <a:spLocks noGrp="1"/>
          </p:cNvSpPr>
          <p:nvPr>
            <p:ph type="sldNum" sz="quarter" idx="5"/>
          </p:nvPr>
        </p:nvSpPr>
        <p:spPr>
          <a:ln/>
        </p:spPr>
        <p:txBody>
          <a:bodyPr lIns="0" tIns="0" rIns="0" bIns="0" anchor="b">
            <a:noAutofit/>
          </a:bodyPr>
          <a:lstStyle/>
          <a:p>
            <a:pPr lvl="0"/>
            <a:fld id="{23F031C1-4AF9-4815-B4AE-44B603361D43}" type="slidenum">
              <a:t>14</a:t>
            </a:fld>
            <a:endParaRPr lang="fr-FR"/>
          </a:p>
        </p:txBody>
      </p:sp>
      <p:sp>
        <p:nvSpPr>
          <p:cNvPr id="2" name="Espace réservé de l'image des diapositives 1">
            <a:extLst>
              <a:ext uri="{FF2B5EF4-FFF2-40B4-BE49-F238E27FC236}">
                <a16:creationId xmlns:a16="http://schemas.microsoft.com/office/drawing/2014/main" id="{F0BEE2F1-459F-430A-858A-E4DE96253A20}"/>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B9F3D9DA-993A-4C27-9814-4CC9D33B07C4}"/>
              </a:ext>
            </a:extLst>
          </p:cNvPr>
          <p:cNvSpPr txBox="1">
            <a:spLocks noGrp="1"/>
          </p:cNvSpPr>
          <p:nvPr>
            <p:ph type="sldNum" sz="quarter" idx="5"/>
          </p:nvPr>
        </p:nvSpPr>
        <p:spPr>
          <a:ln/>
        </p:spPr>
        <p:txBody>
          <a:bodyPr lIns="0" tIns="0" rIns="0" bIns="0" anchor="b">
            <a:noAutofit/>
          </a:bodyPr>
          <a:lstStyle/>
          <a:p>
            <a:pPr lvl="0"/>
            <a:fld id="{1083D607-2212-4464-A301-DA14347AD356}" type="slidenum">
              <a:t>15</a:t>
            </a:fld>
            <a:endParaRPr lang="fr-FR"/>
          </a:p>
        </p:txBody>
      </p:sp>
      <p:sp>
        <p:nvSpPr>
          <p:cNvPr id="2" name="Espace réservé de l'image des diapositives 1">
            <a:extLst>
              <a:ext uri="{FF2B5EF4-FFF2-40B4-BE49-F238E27FC236}">
                <a16:creationId xmlns:a16="http://schemas.microsoft.com/office/drawing/2014/main" id="{90BA764E-BA3A-4C0E-8EBE-9F8F4DD0F9B1}"/>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CC529880-CA94-4922-8BAD-0EF549020D19}"/>
              </a:ext>
            </a:extLst>
          </p:cNvPr>
          <p:cNvSpPr txBox="1">
            <a:spLocks noGrp="1"/>
          </p:cNvSpPr>
          <p:nvPr>
            <p:ph type="sldNum" sz="quarter" idx="5"/>
          </p:nvPr>
        </p:nvSpPr>
        <p:spPr>
          <a:ln/>
        </p:spPr>
        <p:txBody>
          <a:bodyPr lIns="0" tIns="0" rIns="0" bIns="0" anchor="b">
            <a:noAutofit/>
          </a:bodyPr>
          <a:lstStyle/>
          <a:p>
            <a:pPr lvl="0"/>
            <a:fld id="{07D33E8F-586E-4F42-A3BA-1337E7E057ED}" type="slidenum">
              <a:t>16</a:t>
            </a:fld>
            <a:endParaRPr lang="fr-FR"/>
          </a:p>
        </p:txBody>
      </p:sp>
      <p:sp>
        <p:nvSpPr>
          <p:cNvPr id="2" name="Espace réservé de l'image des diapositives 1">
            <a:extLst>
              <a:ext uri="{FF2B5EF4-FFF2-40B4-BE49-F238E27FC236}">
                <a16:creationId xmlns:a16="http://schemas.microsoft.com/office/drawing/2014/main" id="{9CE1718C-A652-454F-919C-BAB26AD75E11}"/>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D0AFAC1D-60E5-4798-8BAD-4213A2CC4176}"/>
              </a:ext>
            </a:extLst>
          </p:cNvPr>
          <p:cNvSpPr txBox="1">
            <a:spLocks noGrp="1"/>
          </p:cNvSpPr>
          <p:nvPr>
            <p:ph type="body" sz="quarter" idx="1"/>
          </p:nvPr>
        </p:nvSpPr>
        <p:spPr>
          <a:xfrm>
            <a:off x="756000" y="5078520"/>
            <a:ext cx="6047640" cy="4721040"/>
          </a:xfrm>
        </p:spPr>
        <p:txBody>
          <a:bodyPr/>
          <a:lstStyle/>
          <a:p>
            <a:endParaRPr lang="fr-FR" sz="281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9B3DF899-AE92-4F56-8E0D-FC353A91F6CC}"/>
              </a:ext>
            </a:extLst>
          </p:cNvPr>
          <p:cNvSpPr txBox="1">
            <a:spLocks noGrp="1"/>
          </p:cNvSpPr>
          <p:nvPr>
            <p:ph type="sldNum" sz="quarter" idx="5"/>
          </p:nvPr>
        </p:nvSpPr>
        <p:spPr>
          <a:ln/>
        </p:spPr>
        <p:txBody>
          <a:bodyPr lIns="0" tIns="0" rIns="0" bIns="0" anchor="b">
            <a:noAutofit/>
          </a:bodyPr>
          <a:lstStyle/>
          <a:p>
            <a:pPr lvl="0"/>
            <a:fld id="{BCA8BCCC-AD38-4194-B450-70CFF581D701}" type="slidenum">
              <a:t>17</a:t>
            </a:fld>
            <a:endParaRPr lang="fr-FR"/>
          </a:p>
        </p:txBody>
      </p:sp>
      <p:sp>
        <p:nvSpPr>
          <p:cNvPr id="2" name="Espace réservé de l'image des diapositives 1">
            <a:extLst>
              <a:ext uri="{FF2B5EF4-FFF2-40B4-BE49-F238E27FC236}">
                <a16:creationId xmlns:a16="http://schemas.microsoft.com/office/drawing/2014/main" id="{147AA480-1D7E-4EE7-A0F6-BF83B3BEC6D7}"/>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E08DE64-3070-407E-A691-D5E7A5BB886E}"/>
              </a:ext>
            </a:extLst>
          </p:cNvPr>
          <p:cNvSpPr txBox="1">
            <a:spLocks noGrp="1"/>
          </p:cNvSpPr>
          <p:nvPr>
            <p:ph type="sldNum" sz="quarter" idx="5"/>
          </p:nvPr>
        </p:nvSpPr>
        <p:spPr>
          <a:ln/>
        </p:spPr>
        <p:txBody>
          <a:bodyPr lIns="0" tIns="0" rIns="0" bIns="0" anchor="b">
            <a:noAutofit/>
          </a:bodyPr>
          <a:lstStyle/>
          <a:p>
            <a:pPr lvl="0"/>
            <a:fld id="{FC1BE29F-E280-4861-B8F0-4E2509770B7D}" type="slidenum">
              <a:t>18</a:t>
            </a:fld>
            <a:endParaRPr lang="fr-FR"/>
          </a:p>
        </p:txBody>
      </p:sp>
      <p:sp>
        <p:nvSpPr>
          <p:cNvPr id="2" name="Espace réservé de l'image des diapositives 1">
            <a:extLst>
              <a:ext uri="{FF2B5EF4-FFF2-40B4-BE49-F238E27FC236}">
                <a16:creationId xmlns:a16="http://schemas.microsoft.com/office/drawing/2014/main" id="{02B521F9-1218-41DF-8F6B-C3E513ABAE7A}"/>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A13F734D-B832-4C9D-AECA-31F3400467D5}"/>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E53DBF0A-FA99-4455-A7FA-D704947C12A0}"/>
              </a:ext>
            </a:extLst>
          </p:cNvPr>
          <p:cNvSpPr txBox="1">
            <a:spLocks noGrp="1"/>
          </p:cNvSpPr>
          <p:nvPr>
            <p:ph type="sldNum" sz="quarter" idx="5"/>
          </p:nvPr>
        </p:nvSpPr>
        <p:spPr>
          <a:ln/>
        </p:spPr>
        <p:txBody>
          <a:bodyPr lIns="0" tIns="0" rIns="0" bIns="0" anchor="b">
            <a:noAutofit/>
          </a:bodyPr>
          <a:lstStyle/>
          <a:p>
            <a:pPr lvl="0"/>
            <a:fld id="{F9DA63E4-B29E-478A-972B-E8FB1DD053B9}" type="slidenum">
              <a:t>19</a:t>
            </a:fld>
            <a:endParaRPr lang="fr-FR"/>
          </a:p>
        </p:txBody>
      </p:sp>
      <p:sp>
        <p:nvSpPr>
          <p:cNvPr id="2" name="Espace réservé de l'image des diapositives 1">
            <a:extLst>
              <a:ext uri="{FF2B5EF4-FFF2-40B4-BE49-F238E27FC236}">
                <a16:creationId xmlns:a16="http://schemas.microsoft.com/office/drawing/2014/main" id="{D3EE03F8-6837-43F3-B7B1-5ECAAE19C50E}"/>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21884ADE-7E3C-44B4-9AE8-D85722866AD1}"/>
              </a:ext>
            </a:extLst>
          </p:cNvPr>
          <p:cNvSpPr txBox="1">
            <a:spLocks noGrp="1"/>
          </p:cNvSpPr>
          <p:nvPr>
            <p:ph type="sldNum" sz="quarter" idx="5"/>
          </p:nvPr>
        </p:nvSpPr>
        <p:spPr>
          <a:ln/>
        </p:spPr>
        <p:txBody>
          <a:bodyPr lIns="0" tIns="0" rIns="0" bIns="0" anchor="b">
            <a:noAutofit/>
          </a:bodyPr>
          <a:lstStyle/>
          <a:p>
            <a:pPr lvl="0"/>
            <a:fld id="{DD967BE5-2243-469D-A010-6F9C4FA25FC6}" type="slidenum">
              <a:t>2</a:t>
            </a:fld>
            <a:endParaRPr lang="fr-FR"/>
          </a:p>
        </p:txBody>
      </p:sp>
      <p:sp>
        <p:nvSpPr>
          <p:cNvPr id="2" name="Forme libre : forme 1">
            <a:extLst>
              <a:ext uri="{FF2B5EF4-FFF2-40B4-BE49-F238E27FC236}">
                <a16:creationId xmlns:a16="http://schemas.microsoft.com/office/drawing/2014/main" id="{F1500ED4-5DB3-4EE8-9E0D-3D6380090C73}"/>
              </a:ext>
            </a:extLst>
          </p:cNvPr>
          <p:cNvSpPr/>
          <p:nvPr/>
        </p:nvSpPr>
        <p:spPr>
          <a:xfrm>
            <a:off x="981360" y="801360"/>
            <a:ext cx="5598000" cy="4009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15000"/>
            </a:srgbClr>
          </a:solidFill>
          <a:ln w="9360">
            <a:solidFill>
              <a:srgbClr val="000000"/>
            </a:solidFill>
            <a:prstDash val="solid"/>
            <a:miter/>
          </a:ln>
        </p:spPr>
        <p:txBody>
          <a:bodyPr wrap="none" lIns="90000" tIns="46800" rIns="90000" bIns="46800" anchor="ctr"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33BB7621-DA2C-4945-B7A4-A3C681F3E393}"/>
              </a:ext>
            </a:extLst>
          </p:cNvPr>
          <p:cNvSpPr txBox="1">
            <a:spLocks noGrp="1"/>
          </p:cNvSpPr>
          <p:nvPr>
            <p:ph type="sldNum" sz="quarter" idx="5"/>
          </p:nvPr>
        </p:nvSpPr>
        <p:spPr>
          <a:ln/>
        </p:spPr>
        <p:txBody>
          <a:bodyPr lIns="0" tIns="0" rIns="0" bIns="0" anchor="b">
            <a:noAutofit/>
          </a:bodyPr>
          <a:lstStyle/>
          <a:p>
            <a:pPr lvl="0"/>
            <a:fld id="{9B925E8D-9C01-425B-9A12-49DC8F1CFA60}" type="slidenum">
              <a:t>20</a:t>
            </a:fld>
            <a:endParaRPr lang="fr-FR"/>
          </a:p>
        </p:txBody>
      </p:sp>
      <p:sp>
        <p:nvSpPr>
          <p:cNvPr id="2" name="Espace réservé de l'image des diapositives 1">
            <a:extLst>
              <a:ext uri="{FF2B5EF4-FFF2-40B4-BE49-F238E27FC236}">
                <a16:creationId xmlns:a16="http://schemas.microsoft.com/office/drawing/2014/main" id="{EDD54E2D-3107-453E-A65A-FECD08657AD4}"/>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762219D8-CF50-4EFB-B8B5-101CA4D76C91}"/>
              </a:ext>
            </a:extLst>
          </p:cNvPr>
          <p:cNvSpPr txBox="1">
            <a:spLocks noGrp="1"/>
          </p:cNvSpPr>
          <p:nvPr>
            <p:ph type="sldNum" sz="quarter" idx="5"/>
          </p:nvPr>
        </p:nvSpPr>
        <p:spPr>
          <a:ln/>
        </p:spPr>
        <p:txBody>
          <a:bodyPr lIns="0" tIns="0" rIns="0" bIns="0" anchor="b">
            <a:noAutofit/>
          </a:bodyPr>
          <a:lstStyle/>
          <a:p>
            <a:pPr lvl="0"/>
            <a:fld id="{F6181B40-498D-4106-8907-FA3E30C23FBB}" type="slidenum">
              <a:t>21</a:t>
            </a:fld>
            <a:endParaRPr lang="fr-FR"/>
          </a:p>
        </p:txBody>
      </p:sp>
      <p:sp>
        <p:nvSpPr>
          <p:cNvPr id="2" name="Espace réservé de l'image des diapositives 1">
            <a:extLst>
              <a:ext uri="{FF2B5EF4-FFF2-40B4-BE49-F238E27FC236}">
                <a16:creationId xmlns:a16="http://schemas.microsoft.com/office/drawing/2014/main" id="{557DF111-2264-499A-BA7C-527DAC14E010}"/>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93A1B464-9A01-4394-86C5-4862979759C8}"/>
              </a:ext>
            </a:extLst>
          </p:cNvPr>
          <p:cNvSpPr txBox="1">
            <a:spLocks noGrp="1"/>
          </p:cNvSpPr>
          <p:nvPr>
            <p:ph type="sldNum" sz="quarter" idx="5"/>
          </p:nvPr>
        </p:nvSpPr>
        <p:spPr>
          <a:ln/>
        </p:spPr>
        <p:txBody>
          <a:bodyPr lIns="0" tIns="0" rIns="0" bIns="0" anchor="b">
            <a:noAutofit/>
          </a:bodyPr>
          <a:lstStyle/>
          <a:p>
            <a:pPr lvl="0"/>
            <a:fld id="{2FF3FC29-C69B-4E74-A91D-EFCDE5C3CF6A}" type="slidenum">
              <a:t>22</a:t>
            </a:fld>
            <a:endParaRPr lang="fr-FR"/>
          </a:p>
        </p:txBody>
      </p:sp>
      <p:sp>
        <p:nvSpPr>
          <p:cNvPr id="2" name="Espace réservé de l'image des diapositives 1">
            <a:extLst>
              <a:ext uri="{FF2B5EF4-FFF2-40B4-BE49-F238E27FC236}">
                <a16:creationId xmlns:a16="http://schemas.microsoft.com/office/drawing/2014/main" id="{B8F251F5-543C-4BE3-B1B7-04A0A3F0A545}"/>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84604436-D28D-40C1-BD83-0EA0AE7A80F8}"/>
              </a:ext>
            </a:extLst>
          </p:cNvPr>
          <p:cNvSpPr txBox="1">
            <a:spLocks noGrp="1"/>
          </p:cNvSpPr>
          <p:nvPr>
            <p:ph type="sldNum" sz="quarter" idx="5"/>
          </p:nvPr>
        </p:nvSpPr>
        <p:spPr>
          <a:ln/>
        </p:spPr>
        <p:txBody>
          <a:bodyPr lIns="0" tIns="0" rIns="0" bIns="0" anchor="b">
            <a:noAutofit/>
          </a:bodyPr>
          <a:lstStyle/>
          <a:p>
            <a:pPr lvl="0"/>
            <a:fld id="{CB4C5DEF-DB17-4FF7-9014-A24AF275BF9A}" type="slidenum">
              <a:t>23</a:t>
            </a:fld>
            <a:endParaRPr lang="fr-FR"/>
          </a:p>
        </p:txBody>
      </p:sp>
      <p:sp>
        <p:nvSpPr>
          <p:cNvPr id="2" name="Espace réservé de l'image des diapositives 1">
            <a:extLst>
              <a:ext uri="{FF2B5EF4-FFF2-40B4-BE49-F238E27FC236}">
                <a16:creationId xmlns:a16="http://schemas.microsoft.com/office/drawing/2014/main" id="{B4E5DF59-5D32-4BAF-AC35-C858128293DE}"/>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3F3810BF-2CEA-44D3-BBAF-7C2561D4539B}"/>
              </a:ext>
            </a:extLst>
          </p:cNvPr>
          <p:cNvSpPr txBox="1">
            <a:spLocks noGrp="1"/>
          </p:cNvSpPr>
          <p:nvPr>
            <p:ph type="sldNum" sz="quarter" idx="5"/>
          </p:nvPr>
        </p:nvSpPr>
        <p:spPr>
          <a:ln/>
        </p:spPr>
        <p:txBody>
          <a:bodyPr lIns="0" tIns="0" rIns="0" bIns="0" anchor="b">
            <a:noAutofit/>
          </a:bodyPr>
          <a:lstStyle/>
          <a:p>
            <a:pPr lvl="0"/>
            <a:fld id="{84D586AA-1490-4E44-A0B3-2D173CFD46A9}" type="slidenum">
              <a:t>24</a:t>
            </a:fld>
            <a:endParaRPr lang="fr-FR"/>
          </a:p>
        </p:txBody>
      </p:sp>
      <p:sp>
        <p:nvSpPr>
          <p:cNvPr id="2" name="Espace réservé de l'image des diapositives 1">
            <a:extLst>
              <a:ext uri="{FF2B5EF4-FFF2-40B4-BE49-F238E27FC236}">
                <a16:creationId xmlns:a16="http://schemas.microsoft.com/office/drawing/2014/main" id="{54E917BF-4590-4D75-8399-D5DA97A78F57}"/>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F3B2B980-0432-4AD3-8839-36DE4277B993}"/>
              </a:ext>
            </a:extLst>
          </p:cNvPr>
          <p:cNvSpPr txBox="1">
            <a:spLocks noGrp="1"/>
          </p:cNvSpPr>
          <p:nvPr>
            <p:ph type="sldNum" sz="quarter" idx="5"/>
          </p:nvPr>
        </p:nvSpPr>
        <p:spPr>
          <a:ln/>
        </p:spPr>
        <p:txBody>
          <a:bodyPr lIns="0" tIns="0" rIns="0" bIns="0" anchor="b">
            <a:noAutofit/>
          </a:bodyPr>
          <a:lstStyle/>
          <a:p>
            <a:pPr lvl="0"/>
            <a:fld id="{9AF6F198-FBD1-4FF1-AC42-A93F09B6E419}" type="slidenum">
              <a:t>25</a:t>
            </a:fld>
            <a:endParaRPr lang="fr-FR"/>
          </a:p>
        </p:txBody>
      </p:sp>
      <p:sp>
        <p:nvSpPr>
          <p:cNvPr id="2" name="Espace réservé de l'image des diapositives 1">
            <a:extLst>
              <a:ext uri="{FF2B5EF4-FFF2-40B4-BE49-F238E27FC236}">
                <a16:creationId xmlns:a16="http://schemas.microsoft.com/office/drawing/2014/main" id="{999E348C-5501-4E82-A170-0EE8F85D042C}"/>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85124DC0-9D85-4D38-AAE4-0F8085F9D4F0}"/>
              </a:ext>
            </a:extLst>
          </p:cNvPr>
          <p:cNvSpPr txBox="1">
            <a:spLocks noGrp="1"/>
          </p:cNvSpPr>
          <p:nvPr>
            <p:ph type="sldNum" sz="quarter" idx="5"/>
          </p:nvPr>
        </p:nvSpPr>
        <p:spPr>
          <a:ln/>
        </p:spPr>
        <p:txBody>
          <a:bodyPr lIns="0" tIns="0" rIns="0" bIns="0" anchor="b">
            <a:noAutofit/>
          </a:bodyPr>
          <a:lstStyle/>
          <a:p>
            <a:pPr lvl="0"/>
            <a:fld id="{D7857C10-D912-4D59-84FE-D81A3F2E437E}" type="slidenum">
              <a:t>26</a:t>
            </a:fld>
            <a:endParaRPr lang="fr-FR"/>
          </a:p>
        </p:txBody>
      </p:sp>
      <p:sp>
        <p:nvSpPr>
          <p:cNvPr id="2" name="Espace réservé de l'image des diapositives 1">
            <a:extLst>
              <a:ext uri="{FF2B5EF4-FFF2-40B4-BE49-F238E27FC236}">
                <a16:creationId xmlns:a16="http://schemas.microsoft.com/office/drawing/2014/main" id="{6859D8B1-AD39-452B-8626-0AE415DE6E99}"/>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9BC7C89-BB50-47DE-817A-00138D022868}"/>
              </a:ext>
            </a:extLst>
          </p:cNvPr>
          <p:cNvSpPr txBox="1">
            <a:spLocks noGrp="1"/>
          </p:cNvSpPr>
          <p:nvPr>
            <p:ph type="sldNum" sz="quarter" idx="5"/>
          </p:nvPr>
        </p:nvSpPr>
        <p:spPr>
          <a:ln/>
        </p:spPr>
        <p:txBody>
          <a:bodyPr lIns="0" tIns="0" rIns="0" bIns="0" anchor="b">
            <a:noAutofit/>
          </a:bodyPr>
          <a:lstStyle/>
          <a:p>
            <a:pPr lvl="0"/>
            <a:fld id="{8C6D8108-F8CD-4E6A-8E86-2B404EBF1B04}" type="slidenum">
              <a:t>27</a:t>
            </a:fld>
            <a:endParaRPr lang="fr-FR"/>
          </a:p>
        </p:txBody>
      </p:sp>
      <p:sp>
        <p:nvSpPr>
          <p:cNvPr id="2" name="Espace réservé de l'image des diapositives 1">
            <a:extLst>
              <a:ext uri="{FF2B5EF4-FFF2-40B4-BE49-F238E27FC236}">
                <a16:creationId xmlns:a16="http://schemas.microsoft.com/office/drawing/2014/main" id="{955656CA-3983-4AD6-8998-DD5975B517C0}"/>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594A14ED-CB5C-4FC7-B0B1-C329F7DC6801}"/>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72649A7D-CD8B-4A07-9BC5-C86E2B49B5FB}"/>
              </a:ext>
            </a:extLst>
          </p:cNvPr>
          <p:cNvSpPr txBox="1">
            <a:spLocks noGrp="1"/>
          </p:cNvSpPr>
          <p:nvPr>
            <p:ph type="sldNum" sz="quarter" idx="5"/>
          </p:nvPr>
        </p:nvSpPr>
        <p:spPr>
          <a:ln/>
        </p:spPr>
        <p:txBody>
          <a:bodyPr lIns="0" tIns="0" rIns="0" bIns="0" anchor="b">
            <a:noAutofit/>
          </a:bodyPr>
          <a:lstStyle/>
          <a:p>
            <a:pPr lvl="0"/>
            <a:fld id="{8B21DCFB-8BE2-4CB8-B5D9-EBAAC5A58187}" type="slidenum">
              <a:t>3</a:t>
            </a:fld>
            <a:endParaRPr lang="fr-FR"/>
          </a:p>
        </p:txBody>
      </p:sp>
      <p:sp>
        <p:nvSpPr>
          <p:cNvPr id="2" name="Forme libre : forme 1">
            <a:extLst>
              <a:ext uri="{FF2B5EF4-FFF2-40B4-BE49-F238E27FC236}">
                <a16:creationId xmlns:a16="http://schemas.microsoft.com/office/drawing/2014/main" id="{C6D2D9DE-17B5-48EF-A017-49062139A316}"/>
              </a:ext>
            </a:extLst>
          </p:cNvPr>
          <p:cNvSpPr/>
          <p:nvPr/>
        </p:nvSpPr>
        <p:spPr>
          <a:xfrm>
            <a:off x="981360" y="801360"/>
            <a:ext cx="5598000" cy="4009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15000"/>
            </a:srgbClr>
          </a:solidFill>
          <a:ln w="9360">
            <a:solidFill>
              <a:srgbClr val="000000"/>
            </a:solidFill>
            <a:prstDash val="solid"/>
            <a:miter/>
          </a:ln>
        </p:spPr>
        <p:txBody>
          <a:bodyPr wrap="none" lIns="90000" tIns="46800" rIns="90000" bIns="46800" anchor="ctr"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80856A6-A04D-4A1A-933E-5B065FCACB31}"/>
              </a:ext>
            </a:extLst>
          </p:cNvPr>
          <p:cNvSpPr txBox="1">
            <a:spLocks noGrp="1"/>
          </p:cNvSpPr>
          <p:nvPr>
            <p:ph type="sldNum" sz="quarter" idx="5"/>
          </p:nvPr>
        </p:nvSpPr>
        <p:spPr>
          <a:ln/>
        </p:spPr>
        <p:txBody>
          <a:bodyPr lIns="0" tIns="0" rIns="0" bIns="0" anchor="b">
            <a:noAutofit/>
          </a:bodyPr>
          <a:lstStyle/>
          <a:p>
            <a:pPr lvl="0"/>
            <a:fld id="{90AF8007-7E2F-4E67-87CC-B2F3469BAD82}" type="slidenum">
              <a:t>4</a:t>
            </a:fld>
            <a:endParaRPr lang="fr-FR"/>
          </a:p>
        </p:txBody>
      </p:sp>
      <p:sp>
        <p:nvSpPr>
          <p:cNvPr id="2" name="Espace réservé de l'image des diapositives 1">
            <a:extLst>
              <a:ext uri="{FF2B5EF4-FFF2-40B4-BE49-F238E27FC236}">
                <a16:creationId xmlns:a16="http://schemas.microsoft.com/office/drawing/2014/main" id="{4EC36337-D878-48BE-8B1A-E43CBD81B440}"/>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607A45BE-7E28-43C2-A9BB-DB233351C15C}"/>
              </a:ext>
            </a:extLst>
          </p:cNvPr>
          <p:cNvSpPr txBox="1">
            <a:spLocks noGrp="1"/>
          </p:cNvSpPr>
          <p:nvPr>
            <p:ph type="body" sz="quarter" idx="1"/>
          </p:nvPr>
        </p:nvSpPr>
        <p:spPr>
          <a:xfrm>
            <a:off x="756000" y="5078520"/>
            <a:ext cx="6047640" cy="4721040"/>
          </a:xfrm>
        </p:spPr>
        <p:txBody>
          <a:bodyPr/>
          <a:lstStyle/>
          <a:p>
            <a:endParaRPr lang="fr-FR" sz="281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B9FE8CC-0AF6-4D83-998A-E4E6D26361D5}"/>
              </a:ext>
            </a:extLst>
          </p:cNvPr>
          <p:cNvSpPr txBox="1">
            <a:spLocks noGrp="1"/>
          </p:cNvSpPr>
          <p:nvPr>
            <p:ph type="sldNum" sz="quarter" idx="5"/>
          </p:nvPr>
        </p:nvSpPr>
        <p:spPr>
          <a:ln/>
        </p:spPr>
        <p:txBody>
          <a:bodyPr lIns="0" tIns="0" rIns="0" bIns="0" anchor="b">
            <a:noAutofit/>
          </a:bodyPr>
          <a:lstStyle/>
          <a:p>
            <a:pPr lvl="0"/>
            <a:fld id="{315F8330-4DD9-4FEE-940C-B816F7CEAD56}" type="slidenum">
              <a:t>5</a:t>
            </a:fld>
            <a:endParaRPr lang="fr-FR"/>
          </a:p>
        </p:txBody>
      </p:sp>
      <p:sp>
        <p:nvSpPr>
          <p:cNvPr id="2" name="Espace réservé de l'image des diapositives 1">
            <a:extLst>
              <a:ext uri="{FF2B5EF4-FFF2-40B4-BE49-F238E27FC236}">
                <a16:creationId xmlns:a16="http://schemas.microsoft.com/office/drawing/2014/main" id="{8E9F2B45-7242-41DA-879A-9EDC1FB354CE}"/>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69A4F158-4C5B-4953-AF18-4E223D2DFADD}"/>
              </a:ext>
            </a:extLst>
          </p:cNvPr>
          <p:cNvSpPr txBox="1">
            <a:spLocks noGrp="1"/>
          </p:cNvSpPr>
          <p:nvPr>
            <p:ph type="body" sz="quarter" idx="1"/>
          </p:nvPr>
        </p:nvSpPr>
        <p:spPr>
          <a:xfrm>
            <a:off x="756000" y="5078520"/>
            <a:ext cx="6047640" cy="4721040"/>
          </a:xfrm>
        </p:spPr>
        <p:txBody>
          <a:bodyPr/>
          <a:lstStyle/>
          <a:p>
            <a:endParaRPr lang="fr-FR" sz="281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683714CE-EE45-4B6B-A606-4CD910E1A7FA}"/>
              </a:ext>
            </a:extLst>
          </p:cNvPr>
          <p:cNvSpPr txBox="1">
            <a:spLocks noGrp="1"/>
          </p:cNvSpPr>
          <p:nvPr>
            <p:ph type="sldNum" sz="quarter" idx="5"/>
          </p:nvPr>
        </p:nvSpPr>
        <p:spPr>
          <a:ln/>
        </p:spPr>
        <p:txBody>
          <a:bodyPr lIns="0" tIns="0" rIns="0" bIns="0" anchor="b">
            <a:noAutofit/>
          </a:bodyPr>
          <a:lstStyle/>
          <a:p>
            <a:pPr lvl="0"/>
            <a:fld id="{E40D41D5-C9AD-4D42-8F9E-63D308013F44}" type="slidenum">
              <a:t>6</a:t>
            </a:fld>
            <a:endParaRPr lang="fr-FR"/>
          </a:p>
        </p:txBody>
      </p:sp>
      <p:sp>
        <p:nvSpPr>
          <p:cNvPr id="2" name="Espace réservé de l'image des diapositives 1">
            <a:extLst>
              <a:ext uri="{FF2B5EF4-FFF2-40B4-BE49-F238E27FC236}">
                <a16:creationId xmlns:a16="http://schemas.microsoft.com/office/drawing/2014/main" id="{112875E8-9554-4985-9B81-8BC14A0DC9A4}"/>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A366004-905F-46DD-ABB4-DC53C6A8DF8D}"/>
              </a:ext>
            </a:extLst>
          </p:cNvPr>
          <p:cNvSpPr txBox="1">
            <a:spLocks noGrp="1"/>
          </p:cNvSpPr>
          <p:nvPr>
            <p:ph type="sldNum" sz="quarter" idx="5"/>
          </p:nvPr>
        </p:nvSpPr>
        <p:spPr>
          <a:ln/>
        </p:spPr>
        <p:txBody>
          <a:bodyPr lIns="0" tIns="0" rIns="0" bIns="0" anchor="b">
            <a:noAutofit/>
          </a:bodyPr>
          <a:lstStyle/>
          <a:p>
            <a:pPr lvl="0"/>
            <a:fld id="{37F31F0E-E24A-456D-B072-154BF450CD68}" type="slidenum">
              <a:t>7</a:t>
            </a:fld>
            <a:endParaRPr lang="fr-FR"/>
          </a:p>
        </p:txBody>
      </p:sp>
      <p:sp>
        <p:nvSpPr>
          <p:cNvPr id="2" name="Espace réservé de l'image des diapositives 1">
            <a:extLst>
              <a:ext uri="{FF2B5EF4-FFF2-40B4-BE49-F238E27FC236}">
                <a16:creationId xmlns:a16="http://schemas.microsoft.com/office/drawing/2014/main" id="{1CF259E6-1DB4-4277-9578-9134339F230F}"/>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50897139-8D61-4538-B2B5-DAF49E57B823}"/>
              </a:ext>
            </a:extLst>
          </p:cNvPr>
          <p:cNvSpPr txBox="1">
            <a:spLocks noGrp="1"/>
          </p:cNvSpPr>
          <p:nvPr>
            <p:ph type="body" sz="quarter" idx="1"/>
          </p:nvPr>
        </p:nvSpPr>
        <p:spPr/>
        <p:txBody>
          <a:bodyPr/>
          <a:lstStyle/>
          <a:p>
            <a:endParaRPr lang="fr-FR" sz="281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D656A35E-0569-4B58-95E6-FEBB99362B34}"/>
              </a:ext>
            </a:extLst>
          </p:cNvPr>
          <p:cNvSpPr txBox="1">
            <a:spLocks noGrp="1"/>
          </p:cNvSpPr>
          <p:nvPr>
            <p:ph type="sldNum" sz="quarter" idx="5"/>
          </p:nvPr>
        </p:nvSpPr>
        <p:spPr>
          <a:ln/>
        </p:spPr>
        <p:txBody>
          <a:bodyPr lIns="0" tIns="0" rIns="0" bIns="0" anchor="b">
            <a:noAutofit/>
          </a:bodyPr>
          <a:lstStyle/>
          <a:p>
            <a:pPr lvl="0"/>
            <a:fld id="{61346FC0-A14F-47C8-9072-65905B23D803}" type="slidenum">
              <a:t>8</a:t>
            </a:fld>
            <a:endParaRPr lang="fr-FR"/>
          </a:p>
        </p:txBody>
      </p:sp>
      <p:sp>
        <p:nvSpPr>
          <p:cNvPr id="2" name="Forme libre : forme 1">
            <a:extLst>
              <a:ext uri="{FF2B5EF4-FFF2-40B4-BE49-F238E27FC236}">
                <a16:creationId xmlns:a16="http://schemas.microsoft.com/office/drawing/2014/main" id="{8EBBACAA-E45A-451C-8FC1-F94778CBDA82}"/>
              </a:ext>
            </a:extLst>
          </p:cNvPr>
          <p:cNvSpPr/>
          <p:nvPr/>
        </p:nvSpPr>
        <p:spPr>
          <a:xfrm>
            <a:off x="981360" y="801360"/>
            <a:ext cx="5598000" cy="4009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15000"/>
            </a:srgbClr>
          </a:solidFill>
          <a:ln w="9360">
            <a:solidFill>
              <a:srgbClr val="000000"/>
            </a:solidFill>
            <a:prstDash val="solid"/>
            <a:miter/>
          </a:ln>
        </p:spPr>
        <p:txBody>
          <a:bodyPr wrap="none" lIns="90000" tIns="46800" rIns="90000" bIns="46800" anchor="ctr"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43995D12-92A7-41B7-A445-30426F2E799E}"/>
              </a:ext>
            </a:extLst>
          </p:cNvPr>
          <p:cNvSpPr txBox="1">
            <a:spLocks noGrp="1"/>
          </p:cNvSpPr>
          <p:nvPr>
            <p:ph type="sldNum" sz="quarter" idx="5"/>
          </p:nvPr>
        </p:nvSpPr>
        <p:spPr>
          <a:ln/>
        </p:spPr>
        <p:txBody>
          <a:bodyPr lIns="0" tIns="0" rIns="0" bIns="0" anchor="b">
            <a:noAutofit/>
          </a:bodyPr>
          <a:lstStyle/>
          <a:p>
            <a:pPr lvl="0"/>
            <a:fld id="{4EECB7B9-1962-485A-83BD-E4E46B8D8A07}" type="slidenum">
              <a:t>9</a:t>
            </a:fld>
            <a:endParaRPr lang="fr-FR"/>
          </a:p>
        </p:txBody>
      </p:sp>
      <p:sp>
        <p:nvSpPr>
          <p:cNvPr id="2" name="Forme libre : forme 1">
            <a:extLst>
              <a:ext uri="{FF2B5EF4-FFF2-40B4-BE49-F238E27FC236}">
                <a16:creationId xmlns:a16="http://schemas.microsoft.com/office/drawing/2014/main" id="{5801EB6B-F8CB-47A7-AD25-DD9EB069C8D1}"/>
              </a:ext>
            </a:extLst>
          </p:cNvPr>
          <p:cNvSpPr/>
          <p:nvPr/>
        </p:nvSpPr>
        <p:spPr>
          <a:xfrm>
            <a:off x="981360" y="801360"/>
            <a:ext cx="5598000" cy="4009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15000"/>
            </a:srgbClr>
          </a:solidFill>
          <a:ln w="9360">
            <a:solidFill>
              <a:srgbClr val="000000"/>
            </a:solidFill>
            <a:prstDash val="solid"/>
            <a:miter/>
          </a:ln>
        </p:spPr>
        <p:txBody>
          <a:bodyPr wrap="none" lIns="90000" tIns="46800" rIns="90000" bIns="46800" anchor="ctr"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27DCC-8069-4717-A8C7-5CA82C75D745}"/>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F4F0C9-9C37-4ED2-A396-7410FD44B865}"/>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CF859CDF-B0BB-4495-9413-B24BE07CA073}"/>
              </a:ext>
            </a:extLst>
          </p:cNvPr>
          <p:cNvSpPr>
            <a:spLocks noGrp="1"/>
          </p:cNvSpPr>
          <p:nvPr>
            <p:ph type="sldNum" sz="quarter" idx="10"/>
          </p:nvPr>
        </p:nvSpPr>
        <p:spPr/>
        <p:txBody>
          <a:bodyPr/>
          <a:lstStyle/>
          <a:p>
            <a:pPr lvl="0"/>
            <a:fld id="{6D1A6292-BA3C-4BFF-A026-36A6CD313EA0}" type="slidenum">
              <a:t>‹N°›</a:t>
            </a:fld>
            <a:endParaRPr lang="fr-FR"/>
          </a:p>
        </p:txBody>
      </p:sp>
    </p:spTree>
    <p:extLst>
      <p:ext uri="{BB962C8B-B14F-4D97-AF65-F5344CB8AC3E}">
        <p14:creationId xmlns:p14="http://schemas.microsoft.com/office/powerpoint/2010/main" val="262261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FB8B99-0BD9-4A06-A0C3-C15D3938FB1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483812D-56AF-4309-B939-4963CB82841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89144155-65E7-4F15-8D98-B62B3A7A0385}"/>
              </a:ext>
            </a:extLst>
          </p:cNvPr>
          <p:cNvSpPr>
            <a:spLocks noGrp="1"/>
          </p:cNvSpPr>
          <p:nvPr>
            <p:ph type="sldNum" sz="quarter" idx="10"/>
          </p:nvPr>
        </p:nvSpPr>
        <p:spPr/>
        <p:txBody>
          <a:bodyPr/>
          <a:lstStyle/>
          <a:p>
            <a:pPr lvl="0"/>
            <a:fld id="{854BFFC7-BD0A-4FFF-A457-DD7AAC36142B}" type="slidenum">
              <a:t>‹N°›</a:t>
            </a:fld>
            <a:endParaRPr lang="fr-FR"/>
          </a:p>
        </p:txBody>
      </p:sp>
    </p:spTree>
    <p:extLst>
      <p:ext uri="{BB962C8B-B14F-4D97-AF65-F5344CB8AC3E}">
        <p14:creationId xmlns:p14="http://schemas.microsoft.com/office/powerpoint/2010/main" val="177432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16E367-61EA-4F8C-9C02-5A1BECCCCA42}"/>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1477966-6694-4F8A-8CDE-8EE38F05F2CD}"/>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9235791B-AEE9-499E-BE19-2BC02FC34572}"/>
              </a:ext>
            </a:extLst>
          </p:cNvPr>
          <p:cNvSpPr>
            <a:spLocks noGrp="1"/>
          </p:cNvSpPr>
          <p:nvPr>
            <p:ph type="sldNum" sz="quarter" idx="10"/>
          </p:nvPr>
        </p:nvSpPr>
        <p:spPr/>
        <p:txBody>
          <a:bodyPr/>
          <a:lstStyle/>
          <a:p>
            <a:pPr lvl="0"/>
            <a:fld id="{E82AEDFD-9E46-4FFA-824E-C3B1F488731E}" type="slidenum">
              <a:t>‹N°›</a:t>
            </a:fld>
            <a:endParaRPr lang="fr-FR"/>
          </a:p>
        </p:txBody>
      </p:sp>
    </p:spTree>
    <p:extLst>
      <p:ext uri="{BB962C8B-B14F-4D97-AF65-F5344CB8AC3E}">
        <p14:creationId xmlns:p14="http://schemas.microsoft.com/office/powerpoint/2010/main" val="211368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C2D71-2FF1-48B4-813E-C1D7DC832DC9}"/>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E02D7B4-C8F5-45C6-9BB9-B6A5D2E39E31}"/>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D4587B5-5BA7-4401-B951-C6653F74E0CA}"/>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40063AEF-6205-46D5-A46E-62D9119D5150}"/>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F83D80BF-BC1B-4DEE-9493-89843C5A1F12}"/>
              </a:ext>
            </a:extLst>
          </p:cNvPr>
          <p:cNvSpPr>
            <a:spLocks noGrp="1"/>
          </p:cNvSpPr>
          <p:nvPr>
            <p:ph type="sldNum" sz="quarter" idx="12"/>
          </p:nvPr>
        </p:nvSpPr>
        <p:spPr/>
        <p:txBody>
          <a:bodyPr/>
          <a:lstStyle/>
          <a:p>
            <a:pPr lvl="0"/>
            <a:fld id="{842F9A16-EA4D-4AE2-91A7-3874971641CB}" type="slidenum">
              <a:t>‹N°›</a:t>
            </a:fld>
            <a:endParaRPr lang="fr-FR"/>
          </a:p>
        </p:txBody>
      </p:sp>
    </p:spTree>
    <p:extLst>
      <p:ext uri="{BB962C8B-B14F-4D97-AF65-F5344CB8AC3E}">
        <p14:creationId xmlns:p14="http://schemas.microsoft.com/office/powerpoint/2010/main" val="286806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DB6CF-8F3F-40CF-9C23-EDFCD48512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AE6257-49D2-47E5-ADFF-02C8236656E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6D4AC8-9585-4BBC-9BE6-6E2A98DF9F38}"/>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D6123F8E-0703-46D7-9EA1-371CB08C8439}"/>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72FFE7B6-F6DE-451D-9B01-0386CF9EB384}"/>
              </a:ext>
            </a:extLst>
          </p:cNvPr>
          <p:cNvSpPr>
            <a:spLocks noGrp="1"/>
          </p:cNvSpPr>
          <p:nvPr>
            <p:ph type="sldNum" sz="quarter" idx="12"/>
          </p:nvPr>
        </p:nvSpPr>
        <p:spPr/>
        <p:txBody>
          <a:bodyPr/>
          <a:lstStyle/>
          <a:p>
            <a:pPr lvl="0"/>
            <a:fld id="{01F46573-BF50-4C86-85AB-3E2600591404}" type="slidenum">
              <a:t>‹N°›</a:t>
            </a:fld>
            <a:endParaRPr lang="fr-FR"/>
          </a:p>
        </p:txBody>
      </p:sp>
    </p:spTree>
    <p:extLst>
      <p:ext uri="{BB962C8B-B14F-4D97-AF65-F5344CB8AC3E}">
        <p14:creationId xmlns:p14="http://schemas.microsoft.com/office/powerpoint/2010/main" val="173706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8834F-7232-4D7D-8960-A7064701A48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79CC46D-4497-47B1-BE30-8ACD5A1FFBAC}"/>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F1A5D77-2562-48DF-8515-377490563F14}"/>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CEC3BC93-F0F5-48BF-B4E0-F218B8CBE8C0}"/>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DD1CEEA7-6494-4F3F-B350-5A11E0514AA7}"/>
              </a:ext>
            </a:extLst>
          </p:cNvPr>
          <p:cNvSpPr>
            <a:spLocks noGrp="1"/>
          </p:cNvSpPr>
          <p:nvPr>
            <p:ph type="sldNum" sz="quarter" idx="12"/>
          </p:nvPr>
        </p:nvSpPr>
        <p:spPr/>
        <p:txBody>
          <a:bodyPr/>
          <a:lstStyle/>
          <a:p>
            <a:pPr lvl="0"/>
            <a:fld id="{2B4BE445-1CC2-4521-A8F3-8977BD72B30B}" type="slidenum">
              <a:t>‹N°›</a:t>
            </a:fld>
            <a:endParaRPr lang="fr-FR"/>
          </a:p>
        </p:txBody>
      </p:sp>
    </p:spTree>
    <p:extLst>
      <p:ext uri="{BB962C8B-B14F-4D97-AF65-F5344CB8AC3E}">
        <p14:creationId xmlns:p14="http://schemas.microsoft.com/office/powerpoint/2010/main" val="588955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8E9BF8-1496-493E-99B7-FB0DAFD0986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5990E5B-3AC6-47ED-A391-E0C1A4F8B0E0}"/>
              </a:ext>
            </a:extLst>
          </p:cNvPr>
          <p:cNvSpPr>
            <a:spLocks noGrp="1"/>
          </p:cNvSpPr>
          <p:nvPr>
            <p:ph sz="half" idx="1"/>
          </p:nvPr>
        </p:nvSpPr>
        <p:spPr>
          <a:xfrm>
            <a:off x="503238" y="1768475"/>
            <a:ext cx="4459287" cy="43846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53EEFE8-2CF1-4ADB-837F-43B0C373C5CB}"/>
              </a:ext>
            </a:extLst>
          </p:cNvPr>
          <p:cNvSpPr>
            <a:spLocks noGrp="1"/>
          </p:cNvSpPr>
          <p:nvPr>
            <p:ph sz="half" idx="2"/>
          </p:nvPr>
        </p:nvSpPr>
        <p:spPr>
          <a:xfrm>
            <a:off x="5114925" y="1768475"/>
            <a:ext cx="4460875" cy="43846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9749B82-C6A9-425B-82FC-0D7D223A69E1}"/>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08F98402-E6A4-4A7E-8CEF-6A86D06CE8A2}"/>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5779F622-7037-40ED-A324-615A4782C91D}"/>
              </a:ext>
            </a:extLst>
          </p:cNvPr>
          <p:cNvSpPr>
            <a:spLocks noGrp="1"/>
          </p:cNvSpPr>
          <p:nvPr>
            <p:ph type="sldNum" sz="quarter" idx="12"/>
          </p:nvPr>
        </p:nvSpPr>
        <p:spPr/>
        <p:txBody>
          <a:bodyPr/>
          <a:lstStyle/>
          <a:p>
            <a:pPr lvl="0"/>
            <a:fld id="{40461915-070A-4876-A3E3-079A9D57CCF8}" type="slidenum">
              <a:t>‹N°›</a:t>
            </a:fld>
            <a:endParaRPr lang="fr-FR"/>
          </a:p>
        </p:txBody>
      </p:sp>
    </p:spTree>
    <p:extLst>
      <p:ext uri="{BB962C8B-B14F-4D97-AF65-F5344CB8AC3E}">
        <p14:creationId xmlns:p14="http://schemas.microsoft.com/office/powerpoint/2010/main" val="2625029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0AF18-285A-4BF3-90F8-F6D8081A2DF2}"/>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10381C8-3339-4C9C-9820-77E9B950802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DE6CE1D-DDDE-4AC1-A9F1-B44EAC3D4207}"/>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F4B16D0-5A08-416F-A4FD-A77AD2DD762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911AE9C-7ACF-4611-BD98-9893F89F542B}"/>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B7ABE9B-3DFD-4148-B994-1FD487BB26DC}"/>
              </a:ext>
            </a:extLst>
          </p:cNvPr>
          <p:cNvSpPr>
            <a:spLocks noGrp="1"/>
          </p:cNvSpPr>
          <p:nvPr>
            <p:ph type="dt" sz="half" idx="10"/>
          </p:nvPr>
        </p:nvSpPr>
        <p:spPr/>
        <p:txBody>
          <a:bodyPr/>
          <a:lstStyle/>
          <a:p>
            <a:pPr lvl="0"/>
            <a:endParaRPr lang="fr-FR"/>
          </a:p>
        </p:txBody>
      </p:sp>
      <p:sp>
        <p:nvSpPr>
          <p:cNvPr id="8" name="Espace réservé du pied de page 7">
            <a:extLst>
              <a:ext uri="{FF2B5EF4-FFF2-40B4-BE49-F238E27FC236}">
                <a16:creationId xmlns:a16="http://schemas.microsoft.com/office/drawing/2014/main" id="{64889268-EFB8-4765-BCEE-4ADF5E1C6261}"/>
              </a:ext>
            </a:extLst>
          </p:cNvPr>
          <p:cNvSpPr>
            <a:spLocks noGrp="1"/>
          </p:cNvSpPr>
          <p:nvPr>
            <p:ph type="ftr" sz="quarter" idx="11"/>
          </p:nvPr>
        </p:nvSpPr>
        <p:spPr/>
        <p:txBody>
          <a:bodyPr/>
          <a:lstStyle/>
          <a:p>
            <a:pPr lvl="0"/>
            <a:endParaRPr lang="fr-FR"/>
          </a:p>
        </p:txBody>
      </p:sp>
      <p:sp>
        <p:nvSpPr>
          <p:cNvPr id="9" name="Espace réservé du numéro de diapositive 8">
            <a:extLst>
              <a:ext uri="{FF2B5EF4-FFF2-40B4-BE49-F238E27FC236}">
                <a16:creationId xmlns:a16="http://schemas.microsoft.com/office/drawing/2014/main" id="{7B26ABE4-359D-4E54-AA80-2B7BD61D7BB1}"/>
              </a:ext>
            </a:extLst>
          </p:cNvPr>
          <p:cNvSpPr>
            <a:spLocks noGrp="1"/>
          </p:cNvSpPr>
          <p:nvPr>
            <p:ph type="sldNum" sz="quarter" idx="12"/>
          </p:nvPr>
        </p:nvSpPr>
        <p:spPr/>
        <p:txBody>
          <a:bodyPr/>
          <a:lstStyle/>
          <a:p>
            <a:pPr lvl="0"/>
            <a:fld id="{8D1CDEA9-5EE8-4B24-9AC0-2861A9B7FDAF}" type="slidenum">
              <a:t>‹N°›</a:t>
            </a:fld>
            <a:endParaRPr lang="fr-FR"/>
          </a:p>
        </p:txBody>
      </p:sp>
    </p:spTree>
    <p:extLst>
      <p:ext uri="{BB962C8B-B14F-4D97-AF65-F5344CB8AC3E}">
        <p14:creationId xmlns:p14="http://schemas.microsoft.com/office/powerpoint/2010/main" val="224691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56997-6E79-4346-B2B4-6E8A30A05FB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4FF8D9F-E1B6-4CFE-BCA7-85FD1A18B16F}"/>
              </a:ext>
            </a:extLst>
          </p:cNvPr>
          <p:cNvSpPr>
            <a:spLocks noGrp="1"/>
          </p:cNvSpPr>
          <p:nvPr>
            <p:ph type="dt" sz="half" idx="10"/>
          </p:nvPr>
        </p:nvSpPr>
        <p:spPr/>
        <p:txBody>
          <a:bodyPr/>
          <a:lstStyle/>
          <a:p>
            <a:pPr lvl="0"/>
            <a:endParaRPr lang="fr-FR"/>
          </a:p>
        </p:txBody>
      </p:sp>
      <p:sp>
        <p:nvSpPr>
          <p:cNvPr id="4" name="Espace réservé du pied de page 3">
            <a:extLst>
              <a:ext uri="{FF2B5EF4-FFF2-40B4-BE49-F238E27FC236}">
                <a16:creationId xmlns:a16="http://schemas.microsoft.com/office/drawing/2014/main" id="{D060E864-DE86-4759-AC2E-9C2811565162}"/>
              </a:ext>
            </a:extLst>
          </p:cNvPr>
          <p:cNvSpPr>
            <a:spLocks noGrp="1"/>
          </p:cNvSpPr>
          <p:nvPr>
            <p:ph type="ftr" sz="quarter" idx="11"/>
          </p:nvPr>
        </p:nvSpPr>
        <p:spPr/>
        <p:txBody>
          <a:bodyPr/>
          <a:lstStyle/>
          <a:p>
            <a:pPr lvl="0"/>
            <a:endParaRPr lang="fr-FR"/>
          </a:p>
        </p:txBody>
      </p:sp>
      <p:sp>
        <p:nvSpPr>
          <p:cNvPr id="5" name="Espace réservé du numéro de diapositive 4">
            <a:extLst>
              <a:ext uri="{FF2B5EF4-FFF2-40B4-BE49-F238E27FC236}">
                <a16:creationId xmlns:a16="http://schemas.microsoft.com/office/drawing/2014/main" id="{75C37745-8008-476D-B3E3-0FF412782A23}"/>
              </a:ext>
            </a:extLst>
          </p:cNvPr>
          <p:cNvSpPr>
            <a:spLocks noGrp="1"/>
          </p:cNvSpPr>
          <p:nvPr>
            <p:ph type="sldNum" sz="quarter" idx="12"/>
          </p:nvPr>
        </p:nvSpPr>
        <p:spPr/>
        <p:txBody>
          <a:bodyPr/>
          <a:lstStyle/>
          <a:p>
            <a:pPr lvl="0"/>
            <a:fld id="{3301D75A-6E4D-4869-BECF-5B505FC28C9E}" type="slidenum">
              <a:t>‹N°›</a:t>
            </a:fld>
            <a:endParaRPr lang="fr-FR"/>
          </a:p>
        </p:txBody>
      </p:sp>
    </p:spTree>
    <p:extLst>
      <p:ext uri="{BB962C8B-B14F-4D97-AF65-F5344CB8AC3E}">
        <p14:creationId xmlns:p14="http://schemas.microsoft.com/office/powerpoint/2010/main" val="256361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F7CB5DB-7653-4175-8420-BCC63AF0C927}"/>
              </a:ext>
            </a:extLst>
          </p:cNvPr>
          <p:cNvSpPr>
            <a:spLocks noGrp="1"/>
          </p:cNvSpPr>
          <p:nvPr>
            <p:ph type="dt" sz="half" idx="10"/>
          </p:nvPr>
        </p:nvSpPr>
        <p:spPr/>
        <p:txBody>
          <a:bodyPr/>
          <a:lstStyle/>
          <a:p>
            <a:pPr lvl="0"/>
            <a:endParaRPr lang="fr-FR"/>
          </a:p>
        </p:txBody>
      </p:sp>
      <p:sp>
        <p:nvSpPr>
          <p:cNvPr id="3" name="Espace réservé du pied de page 2">
            <a:extLst>
              <a:ext uri="{FF2B5EF4-FFF2-40B4-BE49-F238E27FC236}">
                <a16:creationId xmlns:a16="http://schemas.microsoft.com/office/drawing/2014/main" id="{D0E46EF3-7B03-4A36-8B5D-6CAB0001155C}"/>
              </a:ext>
            </a:extLst>
          </p:cNvPr>
          <p:cNvSpPr>
            <a:spLocks noGrp="1"/>
          </p:cNvSpPr>
          <p:nvPr>
            <p:ph type="ftr" sz="quarter" idx="11"/>
          </p:nvPr>
        </p:nvSpPr>
        <p:spPr/>
        <p:txBody>
          <a:bodyPr/>
          <a:lstStyle/>
          <a:p>
            <a:pPr lvl="0"/>
            <a:endParaRPr lang="fr-FR"/>
          </a:p>
        </p:txBody>
      </p:sp>
      <p:sp>
        <p:nvSpPr>
          <p:cNvPr id="4" name="Espace réservé du numéro de diapositive 3">
            <a:extLst>
              <a:ext uri="{FF2B5EF4-FFF2-40B4-BE49-F238E27FC236}">
                <a16:creationId xmlns:a16="http://schemas.microsoft.com/office/drawing/2014/main" id="{B71A0537-D5D3-4DE2-9679-986F5B67B294}"/>
              </a:ext>
            </a:extLst>
          </p:cNvPr>
          <p:cNvSpPr>
            <a:spLocks noGrp="1"/>
          </p:cNvSpPr>
          <p:nvPr>
            <p:ph type="sldNum" sz="quarter" idx="12"/>
          </p:nvPr>
        </p:nvSpPr>
        <p:spPr/>
        <p:txBody>
          <a:bodyPr/>
          <a:lstStyle/>
          <a:p>
            <a:pPr lvl="0"/>
            <a:fld id="{1C78E21E-BF31-4754-9CFB-A4752D22A295}" type="slidenum">
              <a:t>‹N°›</a:t>
            </a:fld>
            <a:endParaRPr lang="fr-FR"/>
          </a:p>
        </p:txBody>
      </p:sp>
    </p:spTree>
    <p:extLst>
      <p:ext uri="{BB962C8B-B14F-4D97-AF65-F5344CB8AC3E}">
        <p14:creationId xmlns:p14="http://schemas.microsoft.com/office/powerpoint/2010/main" val="9639350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A8092C-F6DA-45A2-BA24-590FCF8313B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EDF9241-E520-447D-A69F-0E0EB361C6DD}"/>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F24C20A-B6A8-4E8A-819D-3C7D5AC1A1D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54B14C-62C4-4D00-A191-4A20FF80FE53}"/>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40CF7675-8083-4469-9031-E0A6FCAD3FF2}"/>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BD31E6AF-0C10-4C20-9B5C-3A6ED38CF777}"/>
              </a:ext>
            </a:extLst>
          </p:cNvPr>
          <p:cNvSpPr>
            <a:spLocks noGrp="1"/>
          </p:cNvSpPr>
          <p:nvPr>
            <p:ph type="sldNum" sz="quarter" idx="12"/>
          </p:nvPr>
        </p:nvSpPr>
        <p:spPr/>
        <p:txBody>
          <a:bodyPr/>
          <a:lstStyle/>
          <a:p>
            <a:pPr lvl="0"/>
            <a:fld id="{A5D9AA3F-3BAB-4610-8436-26AC9434BF9C}" type="slidenum">
              <a:t>‹N°›</a:t>
            </a:fld>
            <a:endParaRPr lang="fr-FR"/>
          </a:p>
        </p:txBody>
      </p:sp>
    </p:spTree>
    <p:extLst>
      <p:ext uri="{BB962C8B-B14F-4D97-AF65-F5344CB8AC3E}">
        <p14:creationId xmlns:p14="http://schemas.microsoft.com/office/powerpoint/2010/main" val="200325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0A560-6958-496B-8406-A33FC6E84F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FF823C-5D5A-40A5-8997-B6643AA5EC9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C12108D9-4AE8-4C1E-A5C4-02112C751363}"/>
              </a:ext>
            </a:extLst>
          </p:cNvPr>
          <p:cNvSpPr>
            <a:spLocks noGrp="1"/>
          </p:cNvSpPr>
          <p:nvPr>
            <p:ph type="sldNum" sz="quarter" idx="10"/>
          </p:nvPr>
        </p:nvSpPr>
        <p:spPr/>
        <p:txBody>
          <a:bodyPr/>
          <a:lstStyle/>
          <a:p>
            <a:pPr lvl="0"/>
            <a:fld id="{1CC224C5-F122-4529-8E1B-42CAB56880F2}" type="slidenum">
              <a:t>‹N°›</a:t>
            </a:fld>
            <a:endParaRPr lang="fr-FR"/>
          </a:p>
        </p:txBody>
      </p:sp>
    </p:spTree>
    <p:extLst>
      <p:ext uri="{BB962C8B-B14F-4D97-AF65-F5344CB8AC3E}">
        <p14:creationId xmlns:p14="http://schemas.microsoft.com/office/powerpoint/2010/main" val="4050489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92D3F-5F53-4579-8E1B-B20AA85237B8}"/>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9E3E7F7-B9EC-4327-AA32-8C19DC8E97B7}"/>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E8CDA73-8125-4347-A869-D8F99370818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348E644-F1CD-4048-AFCA-0715EAC623F1}"/>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9CEC2163-C78B-459F-8607-6FFCC3E811EF}"/>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21885C87-B014-4E4B-86F8-53D169E1AD2C}"/>
              </a:ext>
            </a:extLst>
          </p:cNvPr>
          <p:cNvSpPr>
            <a:spLocks noGrp="1"/>
          </p:cNvSpPr>
          <p:nvPr>
            <p:ph type="sldNum" sz="quarter" idx="12"/>
          </p:nvPr>
        </p:nvSpPr>
        <p:spPr/>
        <p:txBody>
          <a:bodyPr/>
          <a:lstStyle/>
          <a:p>
            <a:pPr lvl="0"/>
            <a:fld id="{133CD6CA-0D7D-429C-88FD-131CA944F64F}" type="slidenum">
              <a:t>‹N°›</a:t>
            </a:fld>
            <a:endParaRPr lang="fr-FR"/>
          </a:p>
        </p:txBody>
      </p:sp>
    </p:spTree>
    <p:extLst>
      <p:ext uri="{BB962C8B-B14F-4D97-AF65-F5344CB8AC3E}">
        <p14:creationId xmlns:p14="http://schemas.microsoft.com/office/powerpoint/2010/main" val="1293170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E1C35-E653-4442-A669-1AA6380EF0D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CF660EB-AE5C-43CC-9B7C-2CB39086BFA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A7B8F9-D77E-4437-A2A3-B6011F66D78C}"/>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5EC2A4AA-1422-42AC-9F7E-B079BDCBAA36}"/>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C18FFDCC-CE93-487A-A917-F3C742AFA3F9}"/>
              </a:ext>
            </a:extLst>
          </p:cNvPr>
          <p:cNvSpPr>
            <a:spLocks noGrp="1"/>
          </p:cNvSpPr>
          <p:nvPr>
            <p:ph type="sldNum" sz="quarter" idx="12"/>
          </p:nvPr>
        </p:nvSpPr>
        <p:spPr/>
        <p:txBody>
          <a:bodyPr/>
          <a:lstStyle/>
          <a:p>
            <a:pPr lvl="0"/>
            <a:fld id="{18066B0F-7BEE-4C19-B21B-20786B54A6DA}" type="slidenum">
              <a:t>‹N°›</a:t>
            </a:fld>
            <a:endParaRPr lang="fr-FR"/>
          </a:p>
        </p:txBody>
      </p:sp>
    </p:spTree>
    <p:extLst>
      <p:ext uri="{BB962C8B-B14F-4D97-AF65-F5344CB8AC3E}">
        <p14:creationId xmlns:p14="http://schemas.microsoft.com/office/powerpoint/2010/main" val="4085761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A92450-1FD1-46E7-9B28-77B2F0439A80}"/>
              </a:ext>
            </a:extLst>
          </p:cNvPr>
          <p:cNvSpPr>
            <a:spLocks noGrp="1"/>
          </p:cNvSpPr>
          <p:nvPr>
            <p:ph type="title" orient="vert"/>
          </p:nvPr>
        </p:nvSpPr>
        <p:spPr>
          <a:xfrm>
            <a:off x="7308850" y="301625"/>
            <a:ext cx="2266950" cy="5851525"/>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A2556B8-D29D-48DD-A4EB-9896064B1D53}"/>
              </a:ext>
            </a:extLst>
          </p:cNvPr>
          <p:cNvSpPr>
            <a:spLocks noGrp="1"/>
          </p:cNvSpPr>
          <p:nvPr>
            <p:ph type="body" orient="vert" idx="1"/>
          </p:nvPr>
        </p:nvSpPr>
        <p:spPr>
          <a:xfrm>
            <a:off x="503238" y="301625"/>
            <a:ext cx="6653212"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7BFDEA-F43C-45DB-BB07-8CBFD870F37D}"/>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E19B1A4D-90A3-4E8C-B2E1-5B56BCDFD1E3}"/>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C4EFD647-5190-4F15-B877-2D99CED450F0}"/>
              </a:ext>
            </a:extLst>
          </p:cNvPr>
          <p:cNvSpPr>
            <a:spLocks noGrp="1"/>
          </p:cNvSpPr>
          <p:nvPr>
            <p:ph type="sldNum" sz="quarter" idx="12"/>
          </p:nvPr>
        </p:nvSpPr>
        <p:spPr/>
        <p:txBody>
          <a:bodyPr/>
          <a:lstStyle/>
          <a:p>
            <a:pPr lvl="0"/>
            <a:fld id="{B602F515-D677-4B21-8797-D047E97E6D55}" type="slidenum">
              <a:t>‹N°›</a:t>
            </a:fld>
            <a:endParaRPr lang="fr-FR"/>
          </a:p>
        </p:txBody>
      </p:sp>
    </p:spTree>
    <p:extLst>
      <p:ext uri="{BB962C8B-B14F-4D97-AF65-F5344CB8AC3E}">
        <p14:creationId xmlns:p14="http://schemas.microsoft.com/office/powerpoint/2010/main" val="3312126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FCF8A7-7D13-453F-B083-EF4EDD8E2662}"/>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D18E753-B64A-4D4F-B850-F140F7A84605}"/>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396F4141-4C18-44C6-BF66-70EA74151220}"/>
              </a:ext>
            </a:extLst>
          </p:cNvPr>
          <p:cNvSpPr>
            <a:spLocks noGrp="1"/>
          </p:cNvSpPr>
          <p:nvPr>
            <p:ph type="sldNum" sz="quarter" idx="10"/>
          </p:nvPr>
        </p:nvSpPr>
        <p:spPr/>
        <p:txBody>
          <a:bodyPr/>
          <a:lstStyle/>
          <a:p>
            <a:pPr lvl="0"/>
            <a:fld id="{5AB4A0B6-5F45-4B47-AB99-922CC0C40D4D}" type="slidenum">
              <a:t>‹N°›</a:t>
            </a:fld>
            <a:endParaRPr lang="fr-FR"/>
          </a:p>
        </p:txBody>
      </p:sp>
    </p:spTree>
    <p:extLst>
      <p:ext uri="{BB962C8B-B14F-4D97-AF65-F5344CB8AC3E}">
        <p14:creationId xmlns:p14="http://schemas.microsoft.com/office/powerpoint/2010/main" val="156178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F1D0EB-603F-487E-BFE0-4175050465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B522EA2-71A8-4C50-B249-07220EB6F54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46B540CC-06D4-4BB2-9B6F-0BC2A1F8C779}"/>
              </a:ext>
            </a:extLst>
          </p:cNvPr>
          <p:cNvSpPr>
            <a:spLocks noGrp="1"/>
          </p:cNvSpPr>
          <p:nvPr>
            <p:ph type="sldNum" sz="quarter" idx="10"/>
          </p:nvPr>
        </p:nvSpPr>
        <p:spPr/>
        <p:txBody>
          <a:bodyPr/>
          <a:lstStyle/>
          <a:p>
            <a:pPr lvl="0"/>
            <a:fld id="{0223BD8E-8658-49E1-861F-A82A2C560258}" type="slidenum">
              <a:t>‹N°›</a:t>
            </a:fld>
            <a:endParaRPr lang="fr-FR"/>
          </a:p>
        </p:txBody>
      </p:sp>
    </p:spTree>
    <p:extLst>
      <p:ext uri="{BB962C8B-B14F-4D97-AF65-F5344CB8AC3E}">
        <p14:creationId xmlns:p14="http://schemas.microsoft.com/office/powerpoint/2010/main" val="3690919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7C5298-2040-4A40-AA1E-3B96FD0CDFA7}"/>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2DBF487-F8D3-4B89-A339-518306DC0522}"/>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387E42C9-5AF6-4D3F-99D5-AB6CD8BAA53F}"/>
              </a:ext>
            </a:extLst>
          </p:cNvPr>
          <p:cNvSpPr>
            <a:spLocks noGrp="1"/>
          </p:cNvSpPr>
          <p:nvPr>
            <p:ph type="sldNum" sz="quarter" idx="10"/>
          </p:nvPr>
        </p:nvSpPr>
        <p:spPr/>
        <p:txBody>
          <a:bodyPr/>
          <a:lstStyle/>
          <a:p>
            <a:pPr lvl="0"/>
            <a:fld id="{C5F31F72-694D-4C95-AA29-C3C69530A8E3}" type="slidenum">
              <a:t>‹N°›</a:t>
            </a:fld>
            <a:endParaRPr lang="fr-FR"/>
          </a:p>
        </p:txBody>
      </p:sp>
    </p:spTree>
    <p:extLst>
      <p:ext uri="{BB962C8B-B14F-4D97-AF65-F5344CB8AC3E}">
        <p14:creationId xmlns:p14="http://schemas.microsoft.com/office/powerpoint/2010/main" val="215068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B959A-7B50-48FA-9C7A-A78B7CFDDA6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4FB63D0-838E-41AE-A412-61F4400410C7}"/>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E1F3B33-0730-47F7-9A14-171CA3AA7EF7}"/>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508BC554-394D-4F9A-BA23-9D4E354B0283}"/>
              </a:ext>
            </a:extLst>
          </p:cNvPr>
          <p:cNvSpPr>
            <a:spLocks noGrp="1"/>
          </p:cNvSpPr>
          <p:nvPr>
            <p:ph type="sldNum" sz="quarter" idx="10"/>
          </p:nvPr>
        </p:nvSpPr>
        <p:spPr/>
        <p:txBody>
          <a:bodyPr/>
          <a:lstStyle/>
          <a:p>
            <a:pPr lvl="0"/>
            <a:fld id="{51684A91-1EB0-436D-82AD-C0A2E1FFD77F}" type="slidenum">
              <a:t>‹N°›</a:t>
            </a:fld>
            <a:endParaRPr lang="fr-FR"/>
          </a:p>
        </p:txBody>
      </p:sp>
    </p:spTree>
    <p:extLst>
      <p:ext uri="{BB962C8B-B14F-4D97-AF65-F5344CB8AC3E}">
        <p14:creationId xmlns:p14="http://schemas.microsoft.com/office/powerpoint/2010/main" val="2552091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128F79-68D3-4316-9986-A536A46A97FF}"/>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8296EEE-FD0A-4F21-9B3E-4101D2E3707E}"/>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AF6F779-84FD-40E6-ABFB-2382056DE6FB}"/>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C48092-A9A6-4C4F-83F3-6B4123B62558}"/>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81BC480-4412-4889-B00D-6663652976C4}"/>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27532AF4-AEC3-4EF4-A7B2-BCB3ACB10EE0}"/>
              </a:ext>
            </a:extLst>
          </p:cNvPr>
          <p:cNvSpPr>
            <a:spLocks noGrp="1"/>
          </p:cNvSpPr>
          <p:nvPr>
            <p:ph type="sldNum" sz="quarter" idx="10"/>
          </p:nvPr>
        </p:nvSpPr>
        <p:spPr/>
        <p:txBody>
          <a:bodyPr/>
          <a:lstStyle/>
          <a:p>
            <a:pPr lvl="0"/>
            <a:fld id="{43DA3AF2-3470-4137-A13B-7F01B5328C63}" type="slidenum">
              <a:t>‹N°›</a:t>
            </a:fld>
            <a:endParaRPr lang="fr-FR"/>
          </a:p>
        </p:txBody>
      </p:sp>
    </p:spTree>
    <p:extLst>
      <p:ext uri="{BB962C8B-B14F-4D97-AF65-F5344CB8AC3E}">
        <p14:creationId xmlns:p14="http://schemas.microsoft.com/office/powerpoint/2010/main" val="1719605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BCD954-0D26-4CDF-8D93-2B5C37373AA6}"/>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AA6CD26A-0169-4509-B617-11A2B7DE0781}"/>
              </a:ext>
            </a:extLst>
          </p:cNvPr>
          <p:cNvSpPr>
            <a:spLocks noGrp="1"/>
          </p:cNvSpPr>
          <p:nvPr>
            <p:ph type="sldNum" sz="quarter" idx="10"/>
          </p:nvPr>
        </p:nvSpPr>
        <p:spPr/>
        <p:txBody>
          <a:bodyPr/>
          <a:lstStyle/>
          <a:p>
            <a:pPr lvl="0"/>
            <a:fld id="{1B81C9B3-70E2-4C89-B470-DFB1F747F706}" type="slidenum">
              <a:t>‹N°›</a:t>
            </a:fld>
            <a:endParaRPr lang="fr-FR"/>
          </a:p>
        </p:txBody>
      </p:sp>
    </p:spTree>
    <p:extLst>
      <p:ext uri="{BB962C8B-B14F-4D97-AF65-F5344CB8AC3E}">
        <p14:creationId xmlns:p14="http://schemas.microsoft.com/office/powerpoint/2010/main" val="8994283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DF2F9FB-5DF7-42A4-A704-3F4CDC52D48F}"/>
              </a:ext>
            </a:extLst>
          </p:cNvPr>
          <p:cNvSpPr>
            <a:spLocks noGrp="1"/>
          </p:cNvSpPr>
          <p:nvPr>
            <p:ph type="sldNum" sz="quarter" idx="10"/>
          </p:nvPr>
        </p:nvSpPr>
        <p:spPr/>
        <p:txBody>
          <a:bodyPr/>
          <a:lstStyle/>
          <a:p>
            <a:pPr lvl="0"/>
            <a:fld id="{D6B5C252-77F3-40DF-8173-8F4A4B9C1C2E}" type="slidenum">
              <a:t>‹N°›</a:t>
            </a:fld>
            <a:endParaRPr lang="fr-FR"/>
          </a:p>
        </p:txBody>
      </p:sp>
    </p:spTree>
    <p:extLst>
      <p:ext uri="{BB962C8B-B14F-4D97-AF65-F5344CB8AC3E}">
        <p14:creationId xmlns:p14="http://schemas.microsoft.com/office/powerpoint/2010/main" val="1087982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834F5-5A3E-4A99-BCB3-BCF956FFDAD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2600E54-8156-41A3-88A8-E78EB53C575A}"/>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9F67A855-5C74-4A72-A0F2-1A67B36FE374}"/>
              </a:ext>
            </a:extLst>
          </p:cNvPr>
          <p:cNvSpPr>
            <a:spLocks noGrp="1"/>
          </p:cNvSpPr>
          <p:nvPr>
            <p:ph type="sldNum" sz="quarter" idx="10"/>
          </p:nvPr>
        </p:nvSpPr>
        <p:spPr/>
        <p:txBody>
          <a:bodyPr/>
          <a:lstStyle/>
          <a:p>
            <a:pPr lvl="0"/>
            <a:fld id="{0F1A0D33-150F-4781-BF42-1C7AE2D2CE60}" type="slidenum">
              <a:t>‹N°›</a:t>
            </a:fld>
            <a:endParaRPr lang="fr-FR"/>
          </a:p>
        </p:txBody>
      </p:sp>
    </p:spTree>
    <p:extLst>
      <p:ext uri="{BB962C8B-B14F-4D97-AF65-F5344CB8AC3E}">
        <p14:creationId xmlns:p14="http://schemas.microsoft.com/office/powerpoint/2010/main" val="247416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3CC3F-316D-4641-8955-606CA9E6594A}"/>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04CE145-7D91-40AD-B61D-15D5290B94A9}"/>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4E0A312-2B15-4F9C-AEB9-50570C82B41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1808A37F-ADAC-468E-B50B-0B4C48379237}"/>
              </a:ext>
            </a:extLst>
          </p:cNvPr>
          <p:cNvSpPr>
            <a:spLocks noGrp="1"/>
          </p:cNvSpPr>
          <p:nvPr>
            <p:ph type="sldNum" sz="quarter" idx="10"/>
          </p:nvPr>
        </p:nvSpPr>
        <p:spPr/>
        <p:txBody>
          <a:bodyPr/>
          <a:lstStyle/>
          <a:p>
            <a:pPr lvl="0"/>
            <a:fld id="{BDD64655-B422-4327-91C4-0AFDFC02DB4B}" type="slidenum">
              <a:t>‹N°›</a:t>
            </a:fld>
            <a:endParaRPr lang="fr-FR"/>
          </a:p>
        </p:txBody>
      </p:sp>
    </p:spTree>
    <p:extLst>
      <p:ext uri="{BB962C8B-B14F-4D97-AF65-F5344CB8AC3E}">
        <p14:creationId xmlns:p14="http://schemas.microsoft.com/office/powerpoint/2010/main" val="38315662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884D52-0540-451B-A4FC-EDB91FE20791}"/>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EAED531-50CC-4F07-BB57-68CAD81F58E2}"/>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069DD9E-57B3-4558-98E3-75642BCE374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D1A54E6B-CD4A-4365-87A6-AB0A97F2D45E}"/>
              </a:ext>
            </a:extLst>
          </p:cNvPr>
          <p:cNvSpPr>
            <a:spLocks noGrp="1"/>
          </p:cNvSpPr>
          <p:nvPr>
            <p:ph type="sldNum" sz="quarter" idx="10"/>
          </p:nvPr>
        </p:nvSpPr>
        <p:spPr/>
        <p:txBody>
          <a:bodyPr/>
          <a:lstStyle/>
          <a:p>
            <a:pPr lvl="0"/>
            <a:fld id="{16CDB82A-691D-4157-9AF7-E95DB510EF98}" type="slidenum">
              <a:t>‹N°›</a:t>
            </a:fld>
            <a:endParaRPr lang="fr-FR"/>
          </a:p>
        </p:txBody>
      </p:sp>
    </p:spTree>
    <p:extLst>
      <p:ext uri="{BB962C8B-B14F-4D97-AF65-F5344CB8AC3E}">
        <p14:creationId xmlns:p14="http://schemas.microsoft.com/office/powerpoint/2010/main" val="42788370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36653-11C6-42BC-8376-8BA6202E61F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9D95602-1D70-4002-82AF-2DE4C3F6E55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9C03D8E0-3CA6-4B59-A0E2-3A843731BF93}"/>
              </a:ext>
            </a:extLst>
          </p:cNvPr>
          <p:cNvSpPr>
            <a:spLocks noGrp="1"/>
          </p:cNvSpPr>
          <p:nvPr>
            <p:ph type="sldNum" sz="quarter" idx="10"/>
          </p:nvPr>
        </p:nvSpPr>
        <p:spPr/>
        <p:txBody>
          <a:bodyPr/>
          <a:lstStyle/>
          <a:p>
            <a:pPr lvl="0"/>
            <a:fld id="{C5121EE1-4C00-46DE-B7D0-BA03F76D8E4C}" type="slidenum">
              <a:t>‹N°›</a:t>
            </a:fld>
            <a:endParaRPr lang="fr-FR"/>
          </a:p>
        </p:txBody>
      </p:sp>
    </p:spTree>
    <p:extLst>
      <p:ext uri="{BB962C8B-B14F-4D97-AF65-F5344CB8AC3E}">
        <p14:creationId xmlns:p14="http://schemas.microsoft.com/office/powerpoint/2010/main" val="2902069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8691A43-E0BD-4078-827D-5EC95462DE71}"/>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F7BD1E-D1EA-4D65-A1AC-969E2FFA4C20}"/>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F57C1DE1-345B-40F4-BF8B-5F4A17285393}"/>
              </a:ext>
            </a:extLst>
          </p:cNvPr>
          <p:cNvSpPr>
            <a:spLocks noGrp="1"/>
          </p:cNvSpPr>
          <p:nvPr>
            <p:ph type="sldNum" sz="quarter" idx="10"/>
          </p:nvPr>
        </p:nvSpPr>
        <p:spPr/>
        <p:txBody>
          <a:bodyPr/>
          <a:lstStyle/>
          <a:p>
            <a:pPr lvl="0"/>
            <a:fld id="{CF51B181-70BB-4D59-83D5-CD9051B6D8C8}" type="slidenum">
              <a:t>‹N°›</a:t>
            </a:fld>
            <a:endParaRPr lang="fr-FR"/>
          </a:p>
        </p:txBody>
      </p:sp>
    </p:spTree>
    <p:extLst>
      <p:ext uri="{BB962C8B-B14F-4D97-AF65-F5344CB8AC3E}">
        <p14:creationId xmlns:p14="http://schemas.microsoft.com/office/powerpoint/2010/main" val="275047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177BC0-0582-4E4B-8AE3-967896C1C44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CA9A7FE-BFA2-464F-8C98-8A827EA6536E}"/>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D938177-57B8-4AED-86E9-114419953563}"/>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DE056360-7276-46C1-BE12-9576145F6C03}"/>
              </a:ext>
            </a:extLst>
          </p:cNvPr>
          <p:cNvSpPr>
            <a:spLocks noGrp="1"/>
          </p:cNvSpPr>
          <p:nvPr>
            <p:ph type="sldNum" sz="quarter" idx="10"/>
          </p:nvPr>
        </p:nvSpPr>
        <p:spPr/>
        <p:txBody>
          <a:bodyPr/>
          <a:lstStyle/>
          <a:p>
            <a:pPr lvl="0"/>
            <a:fld id="{6BBC3A0C-335D-4D27-9462-F6113D3FD3CF}" type="slidenum">
              <a:t>‹N°›</a:t>
            </a:fld>
            <a:endParaRPr lang="fr-FR"/>
          </a:p>
        </p:txBody>
      </p:sp>
    </p:spTree>
    <p:extLst>
      <p:ext uri="{BB962C8B-B14F-4D97-AF65-F5344CB8AC3E}">
        <p14:creationId xmlns:p14="http://schemas.microsoft.com/office/powerpoint/2010/main" val="241042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D89D82-B6C2-467C-82D5-A5C2733B246C}"/>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54D2E9C-6EF4-409F-A786-BB358EF7A1C7}"/>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CB711E-20F3-49CA-85BD-9FC074113A40}"/>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85F20C9-AEF8-442E-83AC-0CB3AA524E43}"/>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D57EDAA-9E81-4968-BF13-BB8166B5FEE3}"/>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0C44DAA1-E0DC-4E69-9F4B-3224495D498C}"/>
              </a:ext>
            </a:extLst>
          </p:cNvPr>
          <p:cNvSpPr>
            <a:spLocks noGrp="1"/>
          </p:cNvSpPr>
          <p:nvPr>
            <p:ph type="sldNum" sz="quarter" idx="10"/>
          </p:nvPr>
        </p:nvSpPr>
        <p:spPr/>
        <p:txBody>
          <a:bodyPr/>
          <a:lstStyle/>
          <a:p>
            <a:pPr lvl="0"/>
            <a:fld id="{D589ED01-C9DD-4C01-BDD7-2BEB15C371EF}" type="slidenum">
              <a:t>‹N°›</a:t>
            </a:fld>
            <a:endParaRPr lang="fr-FR"/>
          </a:p>
        </p:txBody>
      </p:sp>
    </p:spTree>
    <p:extLst>
      <p:ext uri="{BB962C8B-B14F-4D97-AF65-F5344CB8AC3E}">
        <p14:creationId xmlns:p14="http://schemas.microsoft.com/office/powerpoint/2010/main" val="274603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8FBF0D-9F3A-4F31-A296-7910A0CBFEA0}"/>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C171CE8F-9D0E-47B8-8DB0-9B80BDEF2DAE}"/>
              </a:ext>
            </a:extLst>
          </p:cNvPr>
          <p:cNvSpPr>
            <a:spLocks noGrp="1"/>
          </p:cNvSpPr>
          <p:nvPr>
            <p:ph type="sldNum" sz="quarter" idx="10"/>
          </p:nvPr>
        </p:nvSpPr>
        <p:spPr/>
        <p:txBody>
          <a:bodyPr/>
          <a:lstStyle/>
          <a:p>
            <a:pPr lvl="0"/>
            <a:fld id="{BAF8C4DB-7123-4381-B321-DDD4D4EA3C7E}" type="slidenum">
              <a:t>‹N°›</a:t>
            </a:fld>
            <a:endParaRPr lang="fr-FR"/>
          </a:p>
        </p:txBody>
      </p:sp>
    </p:spTree>
    <p:extLst>
      <p:ext uri="{BB962C8B-B14F-4D97-AF65-F5344CB8AC3E}">
        <p14:creationId xmlns:p14="http://schemas.microsoft.com/office/powerpoint/2010/main" val="153304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9CD8E7-D7B7-4F69-A7B5-337F9CE4678E}"/>
              </a:ext>
            </a:extLst>
          </p:cNvPr>
          <p:cNvSpPr>
            <a:spLocks noGrp="1"/>
          </p:cNvSpPr>
          <p:nvPr>
            <p:ph type="sldNum" sz="quarter" idx="10"/>
          </p:nvPr>
        </p:nvSpPr>
        <p:spPr/>
        <p:txBody>
          <a:bodyPr/>
          <a:lstStyle/>
          <a:p>
            <a:pPr lvl="0"/>
            <a:fld id="{EEEDDBDE-C976-4CFC-8B03-83A889E955E8}" type="slidenum">
              <a:t>‹N°›</a:t>
            </a:fld>
            <a:endParaRPr lang="fr-FR"/>
          </a:p>
        </p:txBody>
      </p:sp>
    </p:spTree>
    <p:extLst>
      <p:ext uri="{BB962C8B-B14F-4D97-AF65-F5344CB8AC3E}">
        <p14:creationId xmlns:p14="http://schemas.microsoft.com/office/powerpoint/2010/main" val="30045466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9B609F-CF6C-4D77-B899-9315B1030772}"/>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B530640-7E2C-49F0-A4A4-620885D6D2F7}"/>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850B0D3-25F5-4D75-9EC3-F6230F0544F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BC0044AB-5797-47F4-BA5A-3B80CB3E5023}"/>
              </a:ext>
            </a:extLst>
          </p:cNvPr>
          <p:cNvSpPr>
            <a:spLocks noGrp="1"/>
          </p:cNvSpPr>
          <p:nvPr>
            <p:ph type="sldNum" sz="quarter" idx="10"/>
          </p:nvPr>
        </p:nvSpPr>
        <p:spPr/>
        <p:txBody>
          <a:bodyPr/>
          <a:lstStyle/>
          <a:p>
            <a:pPr lvl="0"/>
            <a:fld id="{6C4D8521-68F2-4C7C-B220-F8C8687188FF}" type="slidenum">
              <a:t>‹N°›</a:t>
            </a:fld>
            <a:endParaRPr lang="fr-FR"/>
          </a:p>
        </p:txBody>
      </p:sp>
    </p:spTree>
    <p:extLst>
      <p:ext uri="{BB962C8B-B14F-4D97-AF65-F5344CB8AC3E}">
        <p14:creationId xmlns:p14="http://schemas.microsoft.com/office/powerpoint/2010/main" val="244058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2704C-78DB-42A2-9693-33572E1FDBC0}"/>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50DACF9-A811-42D1-9B11-4671743690EC}"/>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A3A689B-D445-4F6A-9D69-285FED85903E}"/>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A71CD4C5-9ADB-440C-B390-3AD4800D2755}"/>
              </a:ext>
            </a:extLst>
          </p:cNvPr>
          <p:cNvSpPr>
            <a:spLocks noGrp="1"/>
          </p:cNvSpPr>
          <p:nvPr>
            <p:ph type="sldNum" sz="quarter" idx="10"/>
          </p:nvPr>
        </p:nvSpPr>
        <p:spPr/>
        <p:txBody>
          <a:bodyPr/>
          <a:lstStyle/>
          <a:p>
            <a:pPr lvl="0"/>
            <a:fld id="{15680D22-1001-4CFE-96E9-F469120EE0B0}" type="slidenum">
              <a:t>‹N°›</a:t>
            </a:fld>
            <a:endParaRPr lang="fr-FR"/>
          </a:p>
        </p:txBody>
      </p:sp>
    </p:spTree>
    <p:extLst>
      <p:ext uri="{BB962C8B-B14F-4D97-AF65-F5344CB8AC3E}">
        <p14:creationId xmlns:p14="http://schemas.microsoft.com/office/powerpoint/2010/main" val="16881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D8B5F18-2BAE-4239-BE68-A4A3894B7024}"/>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30D46824-35D8-4996-B00E-5155F79FDB2A}"/>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7ED05B7B-D44E-4AF2-B0D1-6F151847CF0B}"/>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45873F5D-7AC9-4E1F-A1A2-B4375958558B}"/>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F7B0FFC1-7904-4282-992B-5A0712E0FF7C}" type="slidenum">
              <a:t>‹N°›</a:t>
            </a:fld>
            <a:endParaRPr lang="fr-FR"/>
          </a:p>
        </p:txBody>
      </p:sp>
      <p:sp>
        <p:nvSpPr>
          <p:cNvPr id="6" name="Connecteur droit 5">
            <a:extLst>
              <a:ext uri="{FF2B5EF4-FFF2-40B4-BE49-F238E27FC236}">
                <a16:creationId xmlns:a16="http://schemas.microsoft.com/office/drawing/2014/main" id="{1BB708E3-99E8-48A3-9F09-8B8BC88E261D}"/>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hangingPunct="0">
              <a:buNone/>
              <a:tabLst/>
            </a:pPr>
            <a:endParaRPr lang="fr-FR" sz="2400" kern="1200">
              <a:latin typeface="Times New Roman" pitchFamily="18"/>
              <a:ea typeface="Arial Unicode MS" pitchFamily="2"/>
              <a:cs typeface="Tahoma" pitchFamily="2"/>
            </a:endParaRPr>
          </a:p>
        </p:txBody>
      </p:sp>
      <p:pic>
        <p:nvPicPr>
          <p:cNvPr id="7" name="Image 6">
            <a:extLst>
              <a:ext uri="{FF2B5EF4-FFF2-40B4-BE49-F238E27FC236}">
                <a16:creationId xmlns:a16="http://schemas.microsoft.com/office/drawing/2014/main" id="{EC8DB0EA-EC08-4D20-9E10-BB1671180B4E}"/>
              </a:ext>
            </a:extLst>
          </p:cNvPr>
          <p:cNvPicPr>
            <a:picLocks noChangeAspect="1"/>
          </p:cNvPicPr>
          <p:nvPr/>
        </p:nvPicPr>
        <p:blipFill>
          <a:blip r:embed="rId13">
            <a:lum/>
            <a:alphaModFix/>
          </a:blip>
          <a:srcRect/>
          <a:stretch>
            <a:fillRect/>
          </a:stretch>
        </p:blipFill>
        <p:spPr>
          <a:xfrm>
            <a:off x="8820000" y="18000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32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32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32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4CC8E61-D148-4ABC-A64A-46A1F437709F}"/>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fr-FR"/>
          </a:p>
        </p:txBody>
      </p:sp>
      <p:sp>
        <p:nvSpPr>
          <p:cNvPr id="3" name="Espace réservé du texte 2">
            <a:extLst>
              <a:ext uri="{FF2B5EF4-FFF2-40B4-BE49-F238E27FC236}">
                <a16:creationId xmlns:a16="http://schemas.microsoft.com/office/drawing/2014/main" id="{42D2F83A-BDD2-49A2-B0F6-59E9A323C4D7}"/>
              </a:ext>
            </a:extLst>
          </p:cNvPr>
          <p:cNvSpPr txBox="1">
            <a:spLocks noGrp="1"/>
          </p:cNvSpPr>
          <p:nvPr>
            <p:ph type="body" idx="1"/>
          </p:nvPr>
        </p:nvSpPr>
        <p:spPr>
          <a:xfrm>
            <a:off x="503999" y="1769040"/>
            <a:ext cx="9071640" cy="4384800"/>
          </a:xfrm>
          <a:prstGeom prst="rect">
            <a:avLst/>
          </a:prstGeom>
          <a:noFill/>
          <a:ln>
            <a:noFill/>
          </a:ln>
        </p:spPr>
        <p:txBody>
          <a:bodyPr lIns="0" tIns="0" rIns="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4C80F2-600C-4728-990F-DA8EA1BD7BDA}"/>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u pied de page 4">
            <a:extLst>
              <a:ext uri="{FF2B5EF4-FFF2-40B4-BE49-F238E27FC236}">
                <a16:creationId xmlns:a16="http://schemas.microsoft.com/office/drawing/2014/main" id="{5DD13A9A-E86F-42D3-8720-22F5FBD50BDA}"/>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marL="0" marR="0" lvl="0" indent="0" algn="ct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numéro de diapositive 5">
            <a:extLst>
              <a:ext uri="{FF2B5EF4-FFF2-40B4-BE49-F238E27FC236}">
                <a16:creationId xmlns:a16="http://schemas.microsoft.com/office/drawing/2014/main" id="{2564F552-427B-494C-A879-96DE5AEB6637}"/>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BA58E857-2031-4B10-8BD7-5E91ABB51998}" type="slidenum">
              <a:t>‹N°›</a:t>
            </a:fld>
            <a:endParaRPr lang="fr-FR"/>
          </a:p>
        </p:txBody>
      </p:sp>
      <p:sp>
        <p:nvSpPr>
          <p:cNvPr id="7" name="ZoneTexte 6">
            <a:extLst>
              <a:ext uri="{FF2B5EF4-FFF2-40B4-BE49-F238E27FC236}">
                <a16:creationId xmlns:a16="http://schemas.microsoft.com/office/drawing/2014/main" id="{BD684DEE-D1F0-4A9E-A7D9-9E2D2C65B692}"/>
              </a:ext>
            </a:extLst>
          </p:cNvPr>
          <p:cNvSpPr txBox="1"/>
          <p:nvPr/>
        </p:nvSpPr>
        <p:spPr>
          <a:xfrm>
            <a:off x="0" y="6840000"/>
            <a:ext cx="10080000" cy="309960"/>
          </a:xfrm>
          <a:prstGeom prst="rect">
            <a:avLst/>
          </a:prstGeom>
          <a:solidFill>
            <a:srgbClr val="000000">
              <a:alpha val="15000"/>
            </a:srgbClr>
          </a:solid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r>
              <a:rPr lang="fr-FR" sz="1500" b="1" i="0" u="none" strike="noStrike" kern="1200" spc="0" baseline="0">
                <a:ln>
                  <a:noFill/>
                </a:ln>
                <a:solidFill>
                  <a:srgbClr val="FFFFFF"/>
                </a:solidFill>
                <a:latin typeface="Arial" pitchFamily="18"/>
                <a:ea typeface="MS Gothic" pitchFamily="2"/>
                <a:cs typeface="Tahoma" pitchFamily="2"/>
              </a:rPr>
              <a:t>                                                                                                                                                             DAWAN</a:t>
            </a:r>
          </a:p>
        </p:txBody>
      </p:sp>
      <p:sp>
        <p:nvSpPr>
          <p:cNvPr id="8" name="ZoneTexte 7">
            <a:extLst>
              <a:ext uri="{FF2B5EF4-FFF2-40B4-BE49-F238E27FC236}">
                <a16:creationId xmlns:a16="http://schemas.microsoft.com/office/drawing/2014/main" id="{B641B05A-0CBA-492E-AE51-2E1F8938850D}"/>
              </a:ext>
            </a:extLst>
          </p:cNvPr>
          <p:cNvSpPr txBox="1"/>
          <p:nvPr/>
        </p:nvSpPr>
        <p:spPr>
          <a:xfrm>
            <a:off x="3745080" y="7292880"/>
            <a:ext cx="3542400" cy="174240"/>
          </a:xfrm>
          <a:prstGeom prst="rect">
            <a:avLst/>
          </a:prstGeom>
          <a:noFill/>
          <a:ln>
            <a:noFill/>
          </a:ln>
        </p:spPr>
        <p:txBody>
          <a:bodyPr wrap="none" lIns="0" tIns="0" rIns="0" bIns="0" compatLnSpc="0"/>
          <a:lstStyle/>
          <a:p>
            <a:pPr marL="0" marR="0" lvl="0" indent="0" algn="l" hangingPunct="0">
              <a:buNone/>
              <a:tabLst/>
            </a:pPr>
            <a:r>
              <a:rPr lang="fr-FR" sz="1200">
                <a:latin typeface="Times New Roman" pitchFamily="18"/>
                <a:ea typeface="Arial Unicode MS" pitchFamily="2"/>
                <a:cs typeface="Tahoma" pitchFamily="2"/>
              </a:rPr>
              <a:t>Reproduction interdite sans autorisation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tabLst/>
        <a:defRPr lang="fr-FR" sz="4400" b="0" i="0" u="none" strike="noStrike" kern="1200">
          <a:ln>
            <a:noFill/>
          </a:ln>
          <a:latin typeface="Arial" pitchFamily="18"/>
          <a:cs typeface="Tahoma" pitchFamily="2"/>
        </a:defRPr>
      </a:lvl1pPr>
    </p:titleStyle>
    <p:bodyStyle>
      <a:lvl1pPr marL="0" marR="0" indent="0" hangingPunct="0">
        <a:spcBef>
          <a:spcPts val="0"/>
        </a:spcBef>
        <a:spcAft>
          <a:spcPts val="1417"/>
        </a:spcAft>
        <a:tabLst/>
        <a:defRPr lang="fr-FR" sz="3200" b="0" i="0" u="none" strike="noStrike" kern="1200">
          <a:ln>
            <a:noFill/>
          </a:ln>
          <a:latin typeface="Arial" pitchFamily="18"/>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EB961DA-BD24-4630-9A81-5ED28923B027}"/>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7613CA2B-6582-4572-8916-4F454E40E93F}"/>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AB570BB3-EC3B-489B-9719-A67F2B7BE95B}"/>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E7594CCF-8083-4F48-9AED-93F156C98B72}"/>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B5DDF51D-5A5A-4E22-920E-34C263D8F5E9}" type="slidenum">
              <a:t>‹N°›</a:t>
            </a:fld>
            <a:endParaRPr lang="fr-FR"/>
          </a:p>
        </p:txBody>
      </p:sp>
      <p:sp>
        <p:nvSpPr>
          <p:cNvPr id="6" name="Connecteur droit 5">
            <a:extLst>
              <a:ext uri="{FF2B5EF4-FFF2-40B4-BE49-F238E27FC236}">
                <a16:creationId xmlns:a16="http://schemas.microsoft.com/office/drawing/2014/main" id="{938060EE-6C0D-4E8C-8730-0CD558141525}"/>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hangingPunct="0">
              <a:buNone/>
              <a:tabLst/>
            </a:pPr>
            <a:endParaRPr lang="fr-FR" sz="2400" kern="1200">
              <a:latin typeface="Times New Roman" pitchFamily="18"/>
              <a:ea typeface="Arial Unicode MS" pitchFamily="2"/>
              <a:cs typeface="Tahoma" pitchFamily="2"/>
            </a:endParaRPr>
          </a:p>
        </p:txBody>
      </p:sp>
      <p:pic>
        <p:nvPicPr>
          <p:cNvPr id="7" name="Image 6">
            <a:extLst>
              <a:ext uri="{FF2B5EF4-FFF2-40B4-BE49-F238E27FC236}">
                <a16:creationId xmlns:a16="http://schemas.microsoft.com/office/drawing/2014/main" id="{370CEF2A-0EB5-4B93-8D49-11063CAA156C}"/>
              </a:ext>
            </a:extLst>
          </p:cNvPr>
          <p:cNvPicPr>
            <a:picLocks noChangeAspect="1"/>
          </p:cNvPicPr>
          <p:nvPr/>
        </p:nvPicPr>
        <p:blipFill>
          <a:blip r:embed="rId13">
            <a:lum/>
            <a:alphaModFix/>
          </a:blip>
          <a:srcRect/>
          <a:stretch>
            <a:fillRect/>
          </a:stretch>
        </p:blipFill>
        <p:spPr>
          <a:xfrm>
            <a:off x="8820000" y="18000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32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32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32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name="page12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58FB47F6-487A-488E-AE4F-3695A9C95E60}"/>
              </a:ext>
            </a:extLst>
          </p:cNvPr>
          <p:cNvSpPr>
            <a:spLocks noGrp="1"/>
          </p:cNvSpPr>
          <p:nvPr>
            <p:ph type="sldNum" sz="quarter" idx="10"/>
          </p:nvPr>
        </p:nvSpPr>
        <p:spPr/>
        <p:txBody>
          <a:bodyPr/>
          <a:lstStyle/>
          <a:p>
            <a:pPr lvl="0"/>
            <a:fld id="{216C51CC-A52C-4D4A-92A8-DF760FAB2A39}" type="slidenum">
              <a:t>1</a:t>
            </a:fld>
            <a:endParaRPr lang="fr-FR"/>
          </a:p>
        </p:txBody>
      </p:sp>
      <p:sp>
        <p:nvSpPr>
          <p:cNvPr id="2" name="Titre 1">
            <a:extLst>
              <a:ext uri="{FF2B5EF4-FFF2-40B4-BE49-F238E27FC236}">
                <a16:creationId xmlns:a16="http://schemas.microsoft.com/office/drawing/2014/main" id="{50FB3938-8B9E-418E-812D-C72793916EF7}"/>
              </a:ext>
            </a:extLst>
          </p:cNvPr>
          <p:cNvSpPr txBox="1">
            <a:spLocks noGrp="1"/>
          </p:cNvSpPr>
          <p:nvPr>
            <p:ph type="title" idx="4294967295"/>
          </p:nvPr>
        </p:nvSpPr>
        <p:spPr>
          <a:xfrm>
            <a:off x="360000" y="-7200"/>
            <a:ext cx="8460000" cy="1418039"/>
          </a:xfrm>
        </p:spPr>
        <p:txBody>
          <a:bodyPr/>
          <a:lstStyle/>
          <a:p>
            <a:endParaRPr lang="fr-FR"/>
          </a:p>
        </p:txBody>
      </p:sp>
      <p:sp>
        <p:nvSpPr>
          <p:cNvPr id="3" name="Sous-titre 2">
            <a:extLst>
              <a:ext uri="{FF2B5EF4-FFF2-40B4-BE49-F238E27FC236}">
                <a16:creationId xmlns:a16="http://schemas.microsoft.com/office/drawing/2014/main" id="{BE764D6D-E84F-4F41-8F3C-E93333B86CCE}"/>
              </a:ext>
            </a:extLst>
          </p:cNvPr>
          <p:cNvSpPr txBox="1">
            <a:spLocks noGrp="1"/>
          </p:cNvSpPr>
          <p:nvPr>
            <p:ph type="subTitle" idx="4294967295"/>
          </p:nvPr>
        </p:nvSpPr>
        <p:spPr>
          <a:xfrm>
            <a:off x="360000" y="180000"/>
            <a:ext cx="8460000" cy="6577919"/>
          </a:xfrm>
        </p:spPr>
        <p:txBody>
          <a:bodyPr anchor="ctr">
            <a:spAutoFit/>
          </a:bodyPr>
          <a:lstStyle/>
          <a:p>
            <a:pPr lvl="0" algn="ctr">
              <a:spcBef>
                <a:spcPts val="1729"/>
              </a:spcBef>
              <a:spcAft>
                <a:spcPts val="0"/>
              </a:spcAft>
              <a:buNone/>
            </a:pPr>
            <a:r>
              <a:rPr lang="fr-FR" sz="4400">
                <a:solidFill>
                  <a:srgbClr val="F20000"/>
                </a:solidFill>
                <a:effectLst>
                  <a:outerShdw dist="17961" dir="2700000">
                    <a:scrgbClr r="0" g="0" b="0"/>
                  </a:outerShdw>
                </a:effectLst>
                <a:latin typeface="Trebuchet MS" pitchFamily="34"/>
              </a:rPr>
              <a:t>Référencement naturel</a:t>
            </a:r>
          </a:p>
          <a:p>
            <a:pPr lvl="0" algn="ctr">
              <a:spcBef>
                <a:spcPts val="1729"/>
              </a:spcBef>
              <a:spcAft>
                <a:spcPts val="0"/>
              </a:spcAft>
              <a:buNone/>
            </a:pPr>
            <a:r>
              <a:rPr lang="fr-FR" sz="4400">
                <a:solidFill>
                  <a:srgbClr val="F20000"/>
                </a:solidFill>
                <a:effectLst>
                  <a:outerShdw dist="17961" dir="2700000">
                    <a:scrgbClr r="0" g="0" b="0"/>
                  </a:outerShdw>
                </a:effectLst>
                <a:latin typeface="Trebuchet MS" pitchFamily="34"/>
              </a:rPr>
              <a:t>d'un site web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34">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96E637DF-F0D5-44A5-BEC4-2E289620718D}"/>
              </a:ext>
            </a:extLst>
          </p:cNvPr>
          <p:cNvSpPr>
            <a:spLocks noGrp="1"/>
          </p:cNvSpPr>
          <p:nvPr>
            <p:ph type="sldNum" sz="quarter" idx="10"/>
          </p:nvPr>
        </p:nvSpPr>
        <p:spPr/>
        <p:txBody>
          <a:bodyPr/>
          <a:lstStyle/>
          <a:p>
            <a:pPr lvl="0"/>
            <a:fld id="{FA4B49B0-5A93-4088-B8AC-7EE6A091C1BC}" type="slidenum">
              <a:t>10</a:t>
            </a:fld>
            <a:endParaRPr lang="fr-FR"/>
          </a:p>
        </p:txBody>
      </p:sp>
      <p:sp>
        <p:nvSpPr>
          <p:cNvPr id="2" name="Connecteur droit 1">
            <a:extLst>
              <a:ext uri="{FF2B5EF4-FFF2-40B4-BE49-F238E27FC236}">
                <a16:creationId xmlns:a16="http://schemas.microsoft.com/office/drawing/2014/main" id="{8B787F8A-C3B9-4E6C-A50E-E0AD93D75D4E}"/>
              </a:ext>
            </a:extLst>
          </p:cNvPr>
          <p:cNvSpPr/>
          <p:nvPr/>
        </p:nvSpPr>
        <p:spPr>
          <a:xfrm>
            <a:off x="277776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22C46354-7417-4549-A719-ED6AAE40FBA7}"/>
              </a:ext>
            </a:extLst>
          </p:cNvPr>
          <p:cNvSpPr/>
          <p:nvPr/>
        </p:nvSpPr>
        <p:spPr>
          <a:xfrm flipV="1">
            <a:off x="2977559" y="1379159"/>
            <a:ext cx="1441"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C50EF0E6-04C6-4A35-BB09-959A7BA2A29C}"/>
              </a:ext>
            </a:extLst>
          </p:cNvPr>
          <p:cNvSpPr/>
          <p:nvPr/>
        </p:nvSpPr>
        <p:spPr>
          <a:xfrm>
            <a:off x="180000" y="1620000"/>
            <a:ext cx="9720000" cy="5321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l" hangingPunct="0">
              <a:lnSpc>
                <a:spcPct val="100000"/>
              </a:lnSpc>
              <a:spcBef>
                <a:spcPts val="0"/>
              </a:spcBef>
              <a:spcAft>
                <a:spcPts val="0"/>
              </a:spcAft>
              <a:buNone/>
              <a:tabLst/>
            </a:pPr>
            <a:r>
              <a:rPr lang="en-GB" sz="2800" b="1" i="0" u="sng" strike="noStrike" kern="1200" spc="0" baseline="0">
                <a:ln>
                  <a:noFill/>
                </a:ln>
                <a:effectLst>
                  <a:outerShdw dist="17961" dir="2700000">
                    <a:scrgbClr r="0" g="0" b="0"/>
                  </a:outerShdw>
                </a:effectLst>
                <a:uFillTx/>
                <a:latin typeface="Arial" pitchFamily="34"/>
                <a:ea typeface="MS Gothic" pitchFamily="2"/>
                <a:cs typeface="Tahoma" pitchFamily="2"/>
              </a:rPr>
              <a:t>Le Netlinking</a:t>
            </a:r>
            <a:r>
              <a:rPr lang="en-GB" sz="2800" b="1" i="0" u="none" strike="noStrike" kern="1200" spc="0" baseline="0">
                <a:ln>
                  <a:noFill/>
                </a:ln>
                <a:effectLst>
                  <a:outerShdw dist="17961" dir="2700000">
                    <a:scrgbClr r="0" g="0" b="0"/>
                  </a:outerShdw>
                </a:effectLst>
                <a:latin typeface="Arial" pitchFamily="34"/>
                <a:ea typeface="MS Gothic" pitchFamily="2"/>
                <a:cs typeface="Tahoma" pitchFamily="2"/>
              </a:rPr>
              <a:t>: Où référencer son site?</a:t>
            </a: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Le netlinking représente la construction du maillage externe du site (popularité du site) = l'ensemble des liens pointant vers votre site qui sont présents sur des sites externes</a:t>
            </a:r>
          </a:p>
          <a:p>
            <a:pPr marL="0" marR="0" lvl="0" indent="0" algn="l" hangingPunct="0">
              <a:lnSpc>
                <a:spcPct val="100000"/>
              </a:lnSpc>
              <a:spcBef>
                <a:spcPts val="0"/>
              </a:spcBef>
              <a:spcAft>
                <a:spcPts val="0"/>
              </a:spcAft>
              <a:buNone/>
              <a:tabLst/>
            </a:pPr>
            <a:endParaRPr lang="en-GB" sz="2100" b="0"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Il faut référencer votre portail dans tous les sites où la présence d’un lien serait pertinente :</a:t>
            </a:r>
          </a:p>
          <a:p>
            <a:pPr marL="0" marR="0" lvl="0" indent="0" algn="l" hangingPunct="0">
              <a:lnSpc>
                <a:spcPct val="100000"/>
              </a:lnSpc>
              <a:spcBef>
                <a:spcPts val="0"/>
              </a:spcBef>
              <a:spcAft>
                <a:spcPts val="0"/>
              </a:spcAft>
              <a:buNone/>
              <a:tabLst/>
            </a:pPr>
            <a:endParaRPr lang="en-GB" sz="2100" b="0"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Annuaires</a:t>
            </a: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Forums et blogs,</a:t>
            </a: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Portails de communiqué de web,</a:t>
            </a: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Site du groupe (maillage inter-site), etc...</a:t>
            </a: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1" i="0" u="none" strike="noStrike" kern="1200" spc="0" baseline="0">
              <a:ln>
                <a:noFill/>
              </a:ln>
              <a:effectLst>
                <a:outerShdw dist="17961" dir="2700000">
                  <a:scrgbClr r="0" g="0" b="0"/>
                </a:outerShdw>
              </a:effectLst>
              <a:latin typeface="Arial" pitchFamily="34"/>
              <a:ea typeface="MS Gothic" pitchFamily="2"/>
              <a:cs typeface="Tahoma" pitchFamily="2"/>
            </a:endParaRPr>
          </a:p>
        </p:txBody>
      </p:sp>
      <p:sp>
        <p:nvSpPr>
          <p:cNvPr id="5" name="Forme libre : forme 4">
            <a:extLst>
              <a:ext uri="{FF2B5EF4-FFF2-40B4-BE49-F238E27FC236}">
                <a16:creationId xmlns:a16="http://schemas.microsoft.com/office/drawing/2014/main" id="{8EE8FE3B-9C8B-43BF-BD24-60887A85C0AA}"/>
              </a:ext>
            </a:extLst>
          </p:cNvPr>
          <p:cNvSpPr/>
          <p:nvPr/>
        </p:nvSpPr>
        <p:spPr>
          <a:xfrm>
            <a:off x="-39600" y="31068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Où référencer son site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Class="entr"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0"/>
                                          </p:val>
                                        </p:tav>
                                        <p:tav tm="100000">
                                          <p:val>
                                            <p:strVal val="#ppt_w"/>
                                          </p:val>
                                        </p:tav>
                                      </p:tavLst>
                                    </p:anim>
                                    <p:anim calcmode="lin" valueType="num">
                                      <p:cBhvr>
                                        <p:cTn id="17" dur="500" fill="hold"/>
                                        <p:tgtEl>
                                          <p:spTgt spid="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35">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8926D68D-5F32-40B6-B030-36F06E57933E}"/>
              </a:ext>
            </a:extLst>
          </p:cNvPr>
          <p:cNvSpPr>
            <a:spLocks noGrp="1"/>
          </p:cNvSpPr>
          <p:nvPr>
            <p:ph type="sldNum" sz="quarter" idx="10"/>
          </p:nvPr>
        </p:nvSpPr>
        <p:spPr/>
        <p:txBody>
          <a:bodyPr/>
          <a:lstStyle/>
          <a:p>
            <a:pPr lvl="0"/>
            <a:fld id="{7924D724-E5ED-44D8-B010-FCE2E325DA2A}" type="slidenum">
              <a:t>11</a:t>
            </a:fld>
            <a:endParaRPr lang="fr-FR"/>
          </a:p>
        </p:txBody>
      </p:sp>
      <p:sp>
        <p:nvSpPr>
          <p:cNvPr id="2" name="Titre 1">
            <a:extLst>
              <a:ext uri="{FF2B5EF4-FFF2-40B4-BE49-F238E27FC236}">
                <a16:creationId xmlns:a16="http://schemas.microsoft.com/office/drawing/2014/main" id="{3BD647F3-BD24-4B9F-A7CB-1990F08076EC}"/>
              </a:ext>
            </a:extLst>
          </p:cNvPr>
          <p:cNvSpPr txBox="1">
            <a:spLocks noGrp="1"/>
          </p:cNvSpPr>
          <p:nvPr>
            <p:ph type="title" idx="4294967295"/>
          </p:nvPr>
        </p:nvSpPr>
        <p:spPr>
          <a:xfrm>
            <a:off x="360000" y="-7200"/>
            <a:ext cx="8460000" cy="1418039"/>
          </a:xfrm>
        </p:spPr>
        <p:txBody>
          <a:bodyPr/>
          <a:lstStyle/>
          <a:p>
            <a:endParaRPr lang="fr-FR"/>
          </a:p>
        </p:txBody>
      </p:sp>
      <p:sp>
        <p:nvSpPr>
          <p:cNvPr id="3" name="Sous-titre 2">
            <a:extLst>
              <a:ext uri="{FF2B5EF4-FFF2-40B4-BE49-F238E27FC236}">
                <a16:creationId xmlns:a16="http://schemas.microsoft.com/office/drawing/2014/main" id="{B6B87FA6-2B7F-4D0C-84DF-B9BDE17F3D30}"/>
              </a:ext>
            </a:extLst>
          </p:cNvPr>
          <p:cNvSpPr txBox="1">
            <a:spLocks noGrp="1"/>
          </p:cNvSpPr>
          <p:nvPr>
            <p:ph type="subTitle" idx="4294967295"/>
          </p:nvPr>
        </p:nvSpPr>
        <p:spPr>
          <a:xfrm>
            <a:off x="360000" y="180000"/>
            <a:ext cx="6480000" cy="6577919"/>
          </a:xfrm>
        </p:spPr>
        <p:txBody>
          <a:bodyPr anchor="ctr">
            <a:spAutoFit/>
          </a:bodyPr>
          <a:lstStyle/>
          <a:p>
            <a:pPr lvl="0" algn="ctr">
              <a:spcBef>
                <a:spcPts val="1729"/>
              </a:spcBef>
              <a:spcAft>
                <a:spcPts val="0"/>
              </a:spcAft>
              <a:buNone/>
            </a:pPr>
            <a:r>
              <a:rPr lang="fr-FR" sz="4400">
                <a:solidFill>
                  <a:srgbClr val="F20000"/>
                </a:solidFill>
                <a:effectLst>
                  <a:outerShdw dist="17961" dir="2700000">
                    <a:scrgbClr r="0" g="0" b="0"/>
                  </a:outerShdw>
                </a:effectLst>
                <a:latin typeface="Trebuchet MS" pitchFamily="34"/>
              </a:rPr>
              <a:t>Hébergement</a:t>
            </a:r>
          </a:p>
        </p:txBody>
      </p:sp>
      <p:pic>
        <p:nvPicPr>
          <p:cNvPr id="4" name="Image 3">
            <a:extLst>
              <a:ext uri="{FF2B5EF4-FFF2-40B4-BE49-F238E27FC236}">
                <a16:creationId xmlns:a16="http://schemas.microsoft.com/office/drawing/2014/main" id="{A7629BCC-4E7F-475B-9B3F-779116CA0B4C}"/>
              </a:ext>
            </a:extLst>
          </p:cNvPr>
          <p:cNvPicPr>
            <a:picLocks noChangeAspect="1"/>
          </p:cNvPicPr>
          <p:nvPr/>
        </p:nvPicPr>
        <p:blipFill>
          <a:blip r:embed="rId3">
            <a:lum/>
            <a:alphaModFix/>
          </a:blip>
          <a:srcRect/>
          <a:stretch>
            <a:fillRect/>
          </a:stretch>
        </p:blipFill>
        <p:spPr>
          <a:xfrm>
            <a:off x="6120000" y="2537280"/>
            <a:ext cx="2857320" cy="21427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3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1E39147-D90A-4833-BA0F-757A912B4DB1}"/>
              </a:ext>
            </a:extLst>
          </p:cNvPr>
          <p:cNvSpPr>
            <a:spLocks noGrp="1"/>
          </p:cNvSpPr>
          <p:nvPr>
            <p:ph type="sldNum" sz="quarter" idx="10"/>
          </p:nvPr>
        </p:nvSpPr>
        <p:spPr/>
        <p:txBody>
          <a:bodyPr/>
          <a:lstStyle/>
          <a:p>
            <a:pPr lvl="0"/>
            <a:fld id="{9DC08BE7-AAE3-4F80-8FD8-1006B95A572F}" type="slidenum">
              <a:t>12</a:t>
            </a:fld>
            <a:endParaRPr lang="fr-FR"/>
          </a:p>
        </p:txBody>
      </p:sp>
      <p:sp>
        <p:nvSpPr>
          <p:cNvPr id="2" name="Titre 1">
            <a:extLst>
              <a:ext uri="{FF2B5EF4-FFF2-40B4-BE49-F238E27FC236}">
                <a16:creationId xmlns:a16="http://schemas.microsoft.com/office/drawing/2014/main" id="{36F775A5-4835-4F97-81C2-9F470B0A26D6}"/>
              </a:ext>
            </a:extLst>
          </p:cNvPr>
          <p:cNvSpPr txBox="1">
            <a:spLocks noGrp="1"/>
          </p:cNvSpPr>
          <p:nvPr>
            <p:ph type="title" idx="4294967295"/>
          </p:nvPr>
        </p:nvSpPr>
        <p:spPr>
          <a:xfrm>
            <a:off x="360000" y="148320"/>
            <a:ext cx="8460000" cy="1107000"/>
          </a:xfrm>
        </p:spPr>
        <p:txBody>
          <a:bodyPr/>
          <a:lstStyle/>
          <a:p>
            <a:pPr lvl="0"/>
            <a:r>
              <a:rPr lang="fr-FR" sz="4400"/>
              <a:t>Choisir un hébergement</a:t>
            </a:r>
          </a:p>
        </p:txBody>
      </p:sp>
      <p:sp>
        <p:nvSpPr>
          <p:cNvPr id="3" name="Espace réservé du texte 2">
            <a:extLst>
              <a:ext uri="{FF2B5EF4-FFF2-40B4-BE49-F238E27FC236}">
                <a16:creationId xmlns:a16="http://schemas.microsoft.com/office/drawing/2014/main" id="{3BC98E56-A1AA-49D6-BABA-DE8E0A6E0F82}"/>
              </a:ext>
            </a:extLst>
          </p:cNvPr>
          <p:cNvSpPr txBox="1">
            <a:spLocks noGrp="1"/>
          </p:cNvSpPr>
          <p:nvPr>
            <p:ph type="body" idx="4294967295"/>
          </p:nvPr>
        </p:nvSpPr>
        <p:spPr>
          <a:xfrm>
            <a:off x="360000" y="1872000"/>
            <a:ext cx="8460000" cy="5048280"/>
          </a:xfrm>
        </p:spPr>
        <p:txBody>
          <a:bodyPr/>
          <a:lstStyle/>
          <a:p>
            <a:pPr lvl="0"/>
            <a:r>
              <a:rPr lang="fr-FR"/>
              <a:t>Conseil : WAMP =&gt; LAMP !</a:t>
            </a:r>
          </a:p>
          <a:p>
            <a:pPr lvl="0"/>
            <a:endParaRPr lang="fr-FR"/>
          </a:p>
          <a:p>
            <a:pPr lvl="0"/>
            <a:r>
              <a:rPr lang="fr-FR"/>
              <a:t>Critères des offres</a:t>
            </a:r>
          </a:p>
          <a:p>
            <a:pPr lvl="1"/>
            <a:r>
              <a:rPr lang="fr-FR"/>
              <a:t>Espace disque, CPU, RAM</a:t>
            </a:r>
          </a:p>
          <a:p>
            <a:pPr lvl="1"/>
            <a:r>
              <a:rPr lang="fr-FR"/>
              <a:t>Bande passante</a:t>
            </a:r>
          </a:p>
          <a:p>
            <a:pPr lvl="1"/>
            <a:r>
              <a:rPr lang="fr-FR"/>
              <a:t>Réservation du nom de domaine (NDD)</a:t>
            </a:r>
          </a:p>
          <a:p>
            <a:pPr lvl="0"/>
            <a:endParaRPr lang="fr-FR"/>
          </a:p>
          <a:p>
            <a:pPr lvl="0"/>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C5986FA-6B31-4B52-AE45-A56D261B3401}"/>
              </a:ext>
            </a:extLst>
          </p:cNvPr>
          <p:cNvSpPr>
            <a:spLocks noGrp="1"/>
          </p:cNvSpPr>
          <p:nvPr>
            <p:ph type="sldNum" sz="quarter" idx="10"/>
          </p:nvPr>
        </p:nvSpPr>
        <p:spPr/>
        <p:txBody>
          <a:bodyPr/>
          <a:lstStyle/>
          <a:p>
            <a:pPr lvl="0"/>
            <a:fld id="{0A1ED1D2-CFBE-42DA-82E3-EEE3BF7B2847}" type="slidenum">
              <a:t>13</a:t>
            </a:fld>
            <a:endParaRPr lang="fr-FR"/>
          </a:p>
        </p:txBody>
      </p:sp>
      <p:sp>
        <p:nvSpPr>
          <p:cNvPr id="2" name="Titre 1">
            <a:extLst>
              <a:ext uri="{FF2B5EF4-FFF2-40B4-BE49-F238E27FC236}">
                <a16:creationId xmlns:a16="http://schemas.microsoft.com/office/drawing/2014/main" id="{7AF0C283-6B82-4EEF-AC09-83315BCDC7AB}"/>
              </a:ext>
            </a:extLst>
          </p:cNvPr>
          <p:cNvSpPr txBox="1">
            <a:spLocks noGrp="1"/>
          </p:cNvSpPr>
          <p:nvPr>
            <p:ph type="title" idx="4294967295"/>
          </p:nvPr>
        </p:nvSpPr>
        <p:spPr>
          <a:xfrm>
            <a:off x="360000" y="148320"/>
            <a:ext cx="8460000" cy="1107000"/>
          </a:xfrm>
        </p:spPr>
        <p:txBody>
          <a:bodyPr/>
          <a:lstStyle/>
          <a:p>
            <a:pPr lvl="0"/>
            <a:r>
              <a:rPr lang="fr-FR" sz="4400"/>
              <a:t>Choisir un hébergement</a:t>
            </a:r>
          </a:p>
        </p:txBody>
      </p:sp>
      <p:sp>
        <p:nvSpPr>
          <p:cNvPr id="3" name="Espace réservé du texte 2">
            <a:extLst>
              <a:ext uri="{FF2B5EF4-FFF2-40B4-BE49-F238E27FC236}">
                <a16:creationId xmlns:a16="http://schemas.microsoft.com/office/drawing/2014/main" id="{87CACCBE-9E16-45FC-B9F5-A23E17054AA5}"/>
              </a:ext>
            </a:extLst>
          </p:cNvPr>
          <p:cNvSpPr txBox="1">
            <a:spLocks noGrp="1"/>
          </p:cNvSpPr>
          <p:nvPr>
            <p:ph type="body" idx="4294967295"/>
          </p:nvPr>
        </p:nvSpPr>
        <p:spPr>
          <a:xfrm>
            <a:off x="360000" y="1872000"/>
            <a:ext cx="8460000" cy="5048280"/>
          </a:xfrm>
        </p:spPr>
        <p:txBody>
          <a:bodyPr/>
          <a:lstStyle/>
          <a:p>
            <a:pPr lvl="0">
              <a:buNone/>
            </a:pPr>
            <a:endParaRPr lang="fr-FR"/>
          </a:p>
          <a:p>
            <a:pPr lvl="1"/>
            <a:r>
              <a:rPr lang="fr-FR"/>
              <a:t>Serveur mutualisé VS dédié</a:t>
            </a:r>
          </a:p>
          <a:p>
            <a:pPr lvl="1"/>
            <a:r>
              <a:rPr lang="fr-FR"/>
              <a:t>Hébergement Web</a:t>
            </a:r>
          </a:p>
          <a:p>
            <a:pPr lvl="1"/>
            <a:r>
              <a:rPr lang="fr-FR"/>
              <a:t>Espace disque, CPU, RAM, Bande passante</a:t>
            </a:r>
          </a:p>
          <a:p>
            <a:pPr lvl="1"/>
            <a:r>
              <a:rPr lang="fr-FR"/>
              <a:t> </a:t>
            </a:r>
          </a:p>
          <a:p>
            <a:pPr lvl="0">
              <a:buNone/>
            </a:pPr>
            <a:endParaRPr lang="fr-FR"/>
          </a:p>
          <a:p>
            <a:pPr lvl="0">
              <a:buNone/>
            </a:pPr>
            <a:endParaRPr lang="fr-FR"/>
          </a:p>
          <a:p>
            <a:pPr lvl="0">
              <a:buNone/>
            </a:pPr>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8">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41269E9D-0216-4D6F-82AE-0BC19FC1C2FE}"/>
              </a:ext>
            </a:extLst>
          </p:cNvPr>
          <p:cNvSpPr>
            <a:spLocks noGrp="1"/>
          </p:cNvSpPr>
          <p:nvPr>
            <p:ph type="sldNum" sz="quarter" idx="10"/>
          </p:nvPr>
        </p:nvSpPr>
        <p:spPr/>
        <p:txBody>
          <a:bodyPr/>
          <a:lstStyle/>
          <a:p>
            <a:pPr lvl="0"/>
            <a:fld id="{BF2819EA-CD73-4C2E-9AC7-11622EF17A21}" type="slidenum">
              <a:t>14</a:t>
            </a:fld>
            <a:endParaRPr lang="fr-FR"/>
          </a:p>
        </p:txBody>
      </p:sp>
      <p:sp>
        <p:nvSpPr>
          <p:cNvPr id="2" name="Titre 1">
            <a:extLst>
              <a:ext uri="{FF2B5EF4-FFF2-40B4-BE49-F238E27FC236}">
                <a16:creationId xmlns:a16="http://schemas.microsoft.com/office/drawing/2014/main" id="{A9CDACFE-A428-4DEF-913F-E70A771D9B2F}"/>
              </a:ext>
            </a:extLst>
          </p:cNvPr>
          <p:cNvSpPr txBox="1">
            <a:spLocks noGrp="1"/>
          </p:cNvSpPr>
          <p:nvPr>
            <p:ph type="title" idx="4294967295"/>
          </p:nvPr>
        </p:nvSpPr>
        <p:spPr>
          <a:xfrm>
            <a:off x="360000" y="148320"/>
            <a:ext cx="8460000" cy="1107000"/>
          </a:xfrm>
        </p:spPr>
        <p:txBody>
          <a:bodyPr/>
          <a:lstStyle/>
          <a:p>
            <a:pPr lvl="0"/>
            <a:r>
              <a:rPr lang="fr-FR" sz="4400"/>
              <a:t>Liste d'hébergeurs</a:t>
            </a:r>
          </a:p>
        </p:txBody>
      </p:sp>
      <p:sp>
        <p:nvSpPr>
          <p:cNvPr id="3" name="Espace réservé du texte 2">
            <a:extLst>
              <a:ext uri="{FF2B5EF4-FFF2-40B4-BE49-F238E27FC236}">
                <a16:creationId xmlns:a16="http://schemas.microsoft.com/office/drawing/2014/main" id="{3A9BC615-FE85-4131-BF32-08F7096D5C8E}"/>
              </a:ext>
            </a:extLst>
          </p:cNvPr>
          <p:cNvSpPr txBox="1">
            <a:spLocks noGrp="1"/>
          </p:cNvSpPr>
          <p:nvPr>
            <p:ph type="body" idx="4294967295"/>
          </p:nvPr>
        </p:nvSpPr>
        <p:spPr>
          <a:xfrm>
            <a:off x="360000" y="1872000"/>
            <a:ext cx="3060000" cy="6696360"/>
          </a:xfrm>
        </p:spPr>
        <p:txBody>
          <a:bodyPr/>
          <a:lstStyle/>
          <a:p>
            <a:pPr lvl="0"/>
            <a:r>
              <a:rPr lang="fr-FR" sz="2600"/>
              <a:t>OVH</a:t>
            </a:r>
          </a:p>
          <a:p>
            <a:pPr lvl="0"/>
            <a:r>
              <a:rPr lang="fr-FR" sz="2600"/>
              <a:t>1and1</a:t>
            </a:r>
          </a:p>
          <a:p>
            <a:pPr lvl="0"/>
            <a:r>
              <a:rPr lang="fr-FR" sz="2600"/>
              <a:t>Arsys</a:t>
            </a:r>
          </a:p>
          <a:p>
            <a:pPr lvl="0"/>
            <a:r>
              <a:rPr lang="fr-FR" sz="2600"/>
              <a:t>Celeonet</a:t>
            </a:r>
          </a:p>
          <a:p>
            <a:pPr lvl="0"/>
            <a:r>
              <a:rPr lang="fr-FR" sz="2600"/>
              <a:t>Hosteur</a:t>
            </a:r>
          </a:p>
          <a:p>
            <a:pPr lvl="0"/>
            <a:r>
              <a:rPr lang="fr-FR" sz="2600"/>
              <a:t>Ikoula</a:t>
            </a:r>
          </a:p>
          <a:p>
            <a:pPr lvl="0"/>
            <a:r>
              <a:rPr lang="fr-FR" sz="2600"/>
              <a:t>Infomaniak</a:t>
            </a:r>
          </a:p>
          <a:p>
            <a:pPr lvl="0"/>
            <a:r>
              <a:rPr lang="fr-FR" sz="2600"/>
              <a:t>Magic Online</a:t>
            </a:r>
          </a:p>
          <a:p>
            <a:pPr lvl="0"/>
            <a:r>
              <a:rPr lang="fr-FR" sz="2600"/>
              <a:t>Oxyd</a:t>
            </a:r>
          </a:p>
          <a:p>
            <a:pPr lvl="0"/>
            <a:endParaRPr lang="fr-FR"/>
          </a:p>
          <a:p>
            <a:pPr lvl="0"/>
            <a:endParaRPr lang="fr-FR"/>
          </a:p>
          <a:p>
            <a:pPr lvl="0"/>
            <a:endParaRPr lang="fr-FR"/>
          </a:p>
        </p:txBody>
      </p:sp>
      <p:sp>
        <p:nvSpPr>
          <p:cNvPr id="4" name="ZoneTexte 3">
            <a:extLst>
              <a:ext uri="{FF2B5EF4-FFF2-40B4-BE49-F238E27FC236}">
                <a16:creationId xmlns:a16="http://schemas.microsoft.com/office/drawing/2014/main" id="{90E260F4-2F76-4DED-A882-F2F851D1FC13}"/>
              </a:ext>
            </a:extLst>
          </p:cNvPr>
          <p:cNvSpPr txBox="1"/>
          <p:nvPr/>
        </p:nvSpPr>
        <p:spPr>
          <a:xfrm>
            <a:off x="5400000" y="1440000"/>
            <a:ext cx="2545200" cy="4871880"/>
          </a:xfrm>
          <a:prstGeom prst="rect">
            <a:avLst/>
          </a:prstGeom>
          <a:no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Clr>
                <a:srgbClr val="F20000"/>
              </a:buClr>
              <a:buSzPct val="55000"/>
              <a:buFont typeface="StarSymbol"/>
              <a:buChar char="●"/>
              <a:tabLst/>
            </a:pPr>
            <a:r>
              <a:rPr lang="fr-FR" sz="2600" b="0" i="0" u="none" strike="noStrike" kern="1200" spc="0" baseline="0">
                <a:ln>
                  <a:noFill/>
                </a:ln>
                <a:latin typeface="Arial" pitchFamily="18"/>
                <a:ea typeface="MS Gothic" pitchFamily="2"/>
                <a:cs typeface="Tahoma" pitchFamily="2"/>
              </a:rPr>
              <a:t>Online</a:t>
            </a:r>
          </a:p>
          <a:p>
            <a:pPr marL="0" marR="0" lvl="0" indent="0" algn="l" hangingPunct="0">
              <a:lnSpc>
                <a:spcPct val="100000"/>
              </a:lnSpc>
              <a:spcBef>
                <a:spcPts val="0"/>
              </a:spcBef>
              <a:spcAft>
                <a:spcPts val="0"/>
              </a:spcAft>
              <a:buClr>
                <a:srgbClr val="F20000"/>
              </a:buClr>
              <a:buSzPct val="55000"/>
              <a:buFont typeface="StarSymbol"/>
              <a:buChar char="●"/>
              <a:tabLst/>
            </a:pPr>
            <a:endParaRPr lang="fr-FR" sz="2600" b="0"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Clr>
                <a:srgbClr val="F20000"/>
              </a:buClr>
              <a:buSzPct val="55000"/>
              <a:buFont typeface="StarSymbol"/>
              <a:buChar char="●"/>
              <a:tabLst/>
            </a:pPr>
            <a:r>
              <a:rPr lang="fr-FR" sz="2600" b="0" i="0" u="none" strike="noStrike" kern="1200" spc="0" baseline="0">
                <a:ln>
                  <a:noFill/>
                </a:ln>
                <a:latin typeface="Arial" pitchFamily="18"/>
                <a:ea typeface="MS Gothic" pitchFamily="2"/>
                <a:cs typeface="Tahoma" pitchFamily="2"/>
              </a:rPr>
              <a:t>Nordnet</a:t>
            </a:r>
          </a:p>
          <a:p>
            <a:pPr marL="0" marR="0" lvl="0" indent="0" algn="l" hangingPunct="0">
              <a:lnSpc>
                <a:spcPct val="100000"/>
              </a:lnSpc>
              <a:spcBef>
                <a:spcPts val="0"/>
              </a:spcBef>
              <a:spcAft>
                <a:spcPts val="0"/>
              </a:spcAft>
              <a:buClr>
                <a:srgbClr val="F20000"/>
              </a:buClr>
              <a:buSzPct val="55000"/>
              <a:buFont typeface="StarSymbol"/>
              <a:buChar char="●"/>
              <a:tabLst/>
            </a:pPr>
            <a:endParaRPr lang="fr-FR" sz="2600" b="0"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Clr>
                <a:srgbClr val="F20000"/>
              </a:buClr>
              <a:buSzPct val="55000"/>
              <a:buFont typeface="StarSymbol"/>
              <a:buChar char="●"/>
              <a:tabLst/>
            </a:pPr>
            <a:r>
              <a:rPr lang="fr-FR" sz="2600" b="0" i="0" u="none" strike="noStrike" kern="1200" spc="0" baseline="0">
                <a:ln>
                  <a:noFill/>
                </a:ln>
                <a:latin typeface="Arial" pitchFamily="18"/>
                <a:ea typeface="MS Gothic" pitchFamily="2"/>
                <a:cs typeface="Tahoma" pitchFamily="2"/>
              </a:rPr>
              <a:t>Nfrance</a:t>
            </a:r>
          </a:p>
          <a:p>
            <a:pPr marL="0" marR="0" lvl="0" indent="0" algn="l" hangingPunct="0">
              <a:lnSpc>
                <a:spcPct val="100000"/>
              </a:lnSpc>
              <a:spcBef>
                <a:spcPts val="0"/>
              </a:spcBef>
              <a:spcAft>
                <a:spcPts val="0"/>
              </a:spcAft>
              <a:buClr>
                <a:srgbClr val="F20000"/>
              </a:buClr>
              <a:buSzPct val="55000"/>
              <a:buFont typeface="StarSymbol"/>
              <a:buChar char="●"/>
              <a:tabLst/>
            </a:pPr>
            <a:endParaRPr lang="fr-FR" sz="2600" b="0"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Clr>
                <a:srgbClr val="F20000"/>
              </a:buClr>
              <a:buSzPct val="55000"/>
              <a:buFont typeface="StarSymbol"/>
              <a:buChar char="●"/>
              <a:tabLst/>
            </a:pPr>
            <a:r>
              <a:rPr lang="fr-FR" sz="2600" b="0" i="0" u="none" strike="noStrike" kern="1200" spc="0" baseline="0">
                <a:ln>
                  <a:noFill/>
                </a:ln>
                <a:latin typeface="Arial" pitchFamily="18"/>
                <a:ea typeface="MS Gothic" pitchFamily="2"/>
                <a:cs typeface="Tahoma" pitchFamily="2"/>
              </a:rPr>
              <a:t>Nerim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CBC8ECFE-AA28-4E3A-A9E0-528500FF6431}"/>
              </a:ext>
            </a:extLst>
          </p:cNvPr>
          <p:cNvSpPr>
            <a:spLocks noGrp="1"/>
          </p:cNvSpPr>
          <p:nvPr>
            <p:ph type="sldNum" sz="quarter" idx="10"/>
          </p:nvPr>
        </p:nvSpPr>
        <p:spPr/>
        <p:txBody>
          <a:bodyPr/>
          <a:lstStyle/>
          <a:p>
            <a:pPr lvl="0"/>
            <a:fld id="{B92F62F2-C6F7-471B-BFCF-7E1F829FD436}" type="slidenum">
              <a:t>15</a:t>
            </a:fld>
            <a:endParaRPr lang="fr-FR"/>
          </a:p>
        </p:txBody>
      </p:sp>
      <p:sp>
        <p:nvSpPr>
          <p:cNvPr id="2" name="Titre 1">
            <a:extLst>
              <a:ext uri="{FF2B5EF4-FFF2-40B4-BE49-F238E27FC236}">
                <a16:creationId xmlns:a16="http://schemas.microsoft.com/office/drawing/2014/main" id="{9F5FF1B6-7C49-4DA5-81D9-9BF9E3902991}"/>
              </a:ext>
            </a:extLst>
          </p:cNvPr>
          <p:cNvSpPr txBox="1">
            <a:spLocks noGrp="1"/>
          </p:cNvSpPr>
          <p:nvPr>
            <p:ph type="title" idx="4294967295"/>
          </p:nvPr>
        </p:nvSpPr>
        <p:spPr>
          <a:xfrm>
            <a:off x="360000" y="148320"/>
            <a:ext cx="8460000" cy="1107000"/>
          </a:xfrm>
        </p:spPr>
        <p:txBody>
          <a:bodyPr/>
          <a:lstStyle/>
          <a:p>
            <a:pPr lvl="0"/>
            <a:r>
              <a:rPr lang="fr-FR" sz="4400"/>
              <a:t>Choisir un nom de domaine</a:t>
            </a:r>
          </a:p>
        </p:txBody>
      </p:sp>
      <p:sp>
        <p:nvSpPr>
          <p:cNvPr id="3" name="Espace réservé du texte 2">
            <a:extLst>
              <a:ext uri="{FF2B5EF4-FFF2-40B4-BE49-F238E27FC236}">
                <a16:creationId xmlns:a16="http://schemas.microsoft.com/office/drawing/2014/main" id="{C8CA0C87-FB76-4035-9D11-D0B98EF966FC}"/>
              </a:ext>
            </a:extLst>
          </p:cNvPr>
          <p:cNvSpPr txBox="1">
            <a:spLocks noGrp="1"/>
          </p:cNvSpPr>
          <p:nvPr>
            <p:ph type="body" idx="4294967295"/>
          </p:nvPr>
        </p:nvSpPr>
        <p:spPr>
          <a:xfrm>
            <a:off x="360000" y="1872000"/>
            <a:ext cx="8460000" cy="5613120"/>
          </a:xfrm>
        </p:spPr>
        <p:txBody>
          <a:bodyPr/>
          <a:lstStyle/>
          <a:p>
            <a:pPr lvl="0">
              <a:buNone/>
            </a:pPr>
            <a:endParaRPr lang="fr-FR"/>
          </a:p>
          <a:p>
            <a:pPr lvl="1"/>
            <a:r>
              <a:rPr lang="fr-FR"/>
              <a:t>Droit des marques</a:t>
            </a:r>
          </a:p>
          <a:p>
            <a:pPr lvl="1"/>
            <a:r>
              <a:rPr lang="fr-FR"/>
              <a:t>Quel mot ?</a:t>
            </a:r>
          </a:p>
          <a:p>
            <a:pPr lvl="1"/>
            <a:r>
              <a:rPr lang="fr-FR"/>
              <a:t>Vérifier la disponibilité → Whois</a:t>
            </a:r>
          </a:p>
          <a:p>
            <a:pPr lvl="1"/>
            <a:r>
              <a:rPr lang="fr-FR"/>
              <a:t>L’historique du domaine</a:t>
            </a:r>
          </a:p>
          <a:p>
            <a:pPr lvl="1"/>
            <a:r>
              <a:rPr lang="fr-FR"/>
              <a:t>Registrar : Namebay, Gandi</a:t>
            </a:r>
          </a:p>
          <a:p>
            <a:pPr lvl="1"/>
            <a:r>
              <a:rPr lang="fr-FR"/>
              <a:t>Transfert du nom</a:t>
            </a:r>
          </a:p>
          <a:p>
            <a:pPr lvl="0">
              <a:buNone/>
            </a:pPr>
            <a:endParaRPr lang="fr-FR"/>
          </a:p>
          <a:p>
            <a:pPr lvl="0">
              <a:buNone/>
            </a:pPr>
            <a:endParaRPr lang="fr-FR"/>
          </a:p>
          <a:p>
            <a:pPr lvl="0">
              <a:buNone/>
            </a:pPr>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40">
    <p:spTree>
      <p:nvGrpSpPr>
        <p:cNvPr id="1" name=""/>
        <p:cNvGrpSpPr/>
        <p:nvPr/>
      </p:nvGrpSpPr>
      <p:grpSpPr>
        <a:xfrm>
          <a:off x="0" y="0"/>
          <a:ext cx="0" cy="0"/>
          <a:chOff x="0" y="0"/>
          <a:chExt cx="0" cy="0"/>
        </a:xfrm>
      </p:grpSpPr>
      <p:sp>
        <p:nvSpPr>
          <p:cNvPr id="3" name="Espace réservé du numéro de diapositive 1">
            <a:extLst>
              <a:ext uri="{FF2B5EF4-FFF2-40B4-BE49-F238E27FC236}">
                <a16:creationId xmlns:a16="http://schemas.microsoft.com/office/drawing/2014/main" id="{7395C785-357A-43C4-B157-A3686D42B62E}"/>
              </a:ext>
            </a:extLst>
          </p:cNvPr>
          <p:cNvSpPr>
            <a:spLocks noGrp="1"/>
          </p:cNvSpPr>
          <p:nvPr>
            <p:ph type="sldNum" sz="quarter" idx="10"/>
          </p:nvPr>
        </p:nvSpPr>
        <p:spPr/>
        <p:txBody>
          <a:bodyPr/>
          <a:lstStyle/>
          <a:p>
            <a:pPr lvl="0"/>
            <a:fld id="{E8768201-BD84-48B5-857B-E98EABA235A8}" type="slidenum">
              <a:t>16</a:t>
            </a:fld>
            <a:endParaRPr lang="fr-FR"/>
          </a:p>
        </p:txBody>
      </p:sp>
      <p:sp>
        <p:nvSpPr>
          <p:cNvPr id="2" name="Sous-titre 1">
            <a:extLst>
              <a:ext uri="{FF2B5EF4-FFF2-40B4-BE49-F238E27FC236}">
                <a16:creationId xmlns:a16="http://schemas.microsoft.com/office/drawing/2014/main" id="{EB1D91AF-9C68-439E-8F56-59E1E3179CBE}"/>
              </a:ext>
            </a:extLst>
          </p:cNvPr>
          <p:cNvSpPr txBox="1">
            <a:spLocks noGrp="1"/>
          </p:cNvSpPr>
          <p:nvPr>
            <p:ph type="subTitle" idx="4294967295"/>
          </p:nvPr>
        </p:nvSpPr>
        <p:spPr>
          <a:xfrm>
            <a:off x="360000" y="180000"/>
            <a:ext cx="8460000" cy="6577919"/>
          </a:xfrm>
        </p:spPr>
        <p:txBody>
          <a:bodyPr anchor="ctr">
            <a:spAutoFit/>
          </a:bodyPr>
          <a:lstStyle/>
          <a:p>
            <a:pPr lvl="0" algn="ctr">
              <a:spcBef>
                <a:spcPts val="1729"/>
              </a:spcBef>
              <a:spcAft>
                <a:spcPts val="0"/>
              </a:spcAft>
              <a:buNone/>
            </a:pPr>
            <a:r>
              <a:rPr lang="fr-FR" sz="4400">
                <a:solidFill>
                  <a:srgbClr val="F20000"/>
                </a:solidFill>
                <a:effectLst>
                  <a:outerShdw dist="17961" dir="2700000">
                    <a:scrgbClr r="0" g="0" b="0"/>
                  </a:outerShdw>
                </a:effectLst>
                <a:latin typeface="Trebuchet MS" pitchFamily="34"/>
              </a:rPr>
              <a:t>FTP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4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461A4F8-3404-447B-A768-817FA4111BB5}"/>
              </a:ext>
            </a:extLst>
          </p:cNvPr>
          <p:cNvSpPr>
            <a:spLocks noGrp="1"/>
          </p:cNvSpPr>
          <p:nvPr>
            <p:ph type="sldNum" sz="quarter" idx="10"/>
          </p:nvPr>
        </p:nvSpPr>
        <p:spPr/>
        <p:txBody>
          <a:bodyPr/>
          <a:lstStyle/>
          <a:p>
            <a:pPr lvl="0"/>
            <a:fld id="{2ECB91B6-A6C0-4E6A-8D19-B70653BCB9F3}" type="slidenum">
              <a:t>17</a:t>
            </a:fld>
            <a:endParaRPr lang="fr-FR"/>
          </a:p>
        </p:txBody>
      </p:sp>
      <p:sp>
        <p:nvSpPr>
          <p:cNvPr id="2" name="Titre 1">
            <a:extLst>
              <a:ext uri="{FF2B5EF4-FFF2-40B4-BE49-F238E27FC236}">
                <a16:creationId xmlns:a16="http://schemas.microsoft.com/office/drawing/2014/main" id="{04253DC4-BC34-4551-86DB-5DCE9150A634}"/>
              </a:ext>
            </a:extLst>
          </p:cNvPr>
          <p:cNvSpPr txBox="1">
            <a:spLocks noGrp="1"/>
          </p:cNvSpPr>
          <p:nvPr>
            <p:ph type="title" idx="4294967295"/>
          </p:nvPr>
        </p:nvSpPr>
        <p:spPr>
          <a:xfrm>
            <a:off x="360000" y="148320"/>
            <a:ext cx="8460000" cy="1107000"/>
          </a:xfrm>
        </p:spPr>
        <p:txBody>
          <a:bodyPr/>
          <a:lstStyle/>
          <a:p>
            <a:pPr lvl="0"/>
            <a:r>
              <a:rPr lang="fr-FR" sz="4400"/>
              <a:t>FTP</a:t>
            </a:r>
          </a:p>
        </p:txBody>
      </p:sp>
      <p:sp>
        <p:nvSpPr>
          <p:cNvPr id="3" name="Espace réservé du texte 2">
            <a:extLst>
              <a:ext uri="{FF2B5EF4-FFF2-40B4-BE49-F238E27FC236}">
                <a16:creationId xmlns:a16="http://schemas.microsoft.com/office/drawing/2014/main" id="{7E0FFE7C-2B79-487D-81A5-5CA9DFCAB609}"/>
              </a:ext>
            </a:extLst>
          </p:cNvPr>
          <p:cNvSpPr txBox="1">
            <a:spLocks noGrp="1"/>
          </p:cNvSpPr>
          <p:nvPr>
            <p:ph type="body" idx="4294967295"/>
          </p:nvPr>
        </p:nvSpPr>
        <p:spPr>
          <a:xfrm>
            <a:off x="360000" y="1620000"/>
            <a:ext cx="9360000" cy="5048280"/>
          </a:xfrm>
        </p:spPr>
        <p:txBody>
          <a:bodyPr/>
          <a:lstStyle/>
          <a:p>
            <a:pPr lvl="0"/>
            <a:r>
              <a:rPr lang="fr-FR"/>
              <a:t>File Transfert Protocol</a:t>
            </a:r>
          </a:p>
          <a:p>
            <a:pPr lvl="0"/>
            <a:r>
              <a:rPr lang="fr-FR"/>
              <a:t>Protocole client-serveur (comme HTTP)</a:t>
            </a:r>
          </a:p>
          <a:p>
            <a:pPr lvl="1"/>
            <a:r>
              <a:rPr lang="fr-FR"/>
              <a:t>Le client commande !</a:t>
            </a:r>
          </a:p>
          <a:p>
            <a:pPr lvl="0"/>
            <a:r>
              <a:rPr lang="fr-FR"/>
              <a:t>Nécessite identifiants de connexion :</a:t>
            </a:r>
          </a:p>
          <a:p>
            <a:pPr lvl="1"/>
            <a:r>
              <a:rPr lang="fr-FR"/>
              <a:t>hôte [+ port]</a:t>
            </a:r>
          </a:p>
          <a:p>
            <a:pPr lvl="1"/>
            <a:r>
              <a:rPr lang="fr-FR"/>
              <a:t>[identifiant + mot de passe]</a:t>
            </a:r>
          </a:p>
          <a:p>
            <a:pPr lvl="0"/>
            <a:r>
              <a:rPr lang="fr-FR"/>
              <a:t>Les techniques alternatives</a:t>
            </a:r>
          </a:p>
          <a:p>
            <a:pPr lvl="0"/>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42">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DAA25D25-605C-4029-BB18-3C0B61886382}"/>
              </a:ext>
            </a:extLst>
          </p:cNvPr>
          <p:cNvSpPr>
            <a:spLocks noGrp="1"/>
          </p:cNvSpPr>
          <p:nvPr>
            <p:ph type="sldNum" sz="quarter" idx="10"/>
          </p:nvPr>
        </p:nvSpPr>
        <p:spPr/>
        <p:txBody>
          <a:bodyPr/>
          <a:lstStyle/>
          <a:p>
            <a:pPr lvl="0"/>
            <a:fld id="{A0CABCF1-60C1-4D57-94C2-63D840380989}" type="slidenum">
              <a:t>18</a:t>
            </a:fld>
            <a:endParaRPr lang="fr-FR"/>
          </a:p>
        </p:txBody>
      </p:sp>
      <p:sp>
        <p:nvSpPr>
          <p:cNvPr id="2" name="Titre 1">
            <a:extLst>
              <a:ext uri="{FF2B5EF4-FFF2-40B4-BE49-F238E27FC236}">
                <a16:creationId xmlns:a16="http://schemas.microsoft.com/office/drawing/2014/main" id="{A8062518-A88B-4041-A6FD-BCFDEA0B2FBA}"/>
              </a:ext>
            </a:extLst>
          </p:cNvPr>
          <p:cNvSpPr txBox="1">
            <a:spLocks noGrp="1"/>
          </p:cNvSpPr>
          <p:nvPr>
            <p:ph type="title" idx="4294967295"/>
          </p:nvPr>
        </p:nvSpPr>
        <p:spPr>
          <a:xfrm>
            <a:off x="360000" y="148320"/>
            <a:ext cx="8460000" cy="1107000"/>
          </a:xfrm>
        </p:spPr>
        <p:txBody>
          <a:bodyPr/>
          <a:lstStyle/>
          <a:p>
            <a:pPr lvl="0"/>
            <a:r>
              <a:rPr lang="fr-FR" sz="4400"/>
              <a:t>FTP</a:t>
            </a:r>
          </a:p>
        </p:txBody>
      </p:sp>
      <p:sp>
        <p:nvSpPr>
          <p:cNvPr id="3" name="Espace réservé du texte 2">
            <a:extLst>
              <a:ext uri="{FF2B5EF4-FFF2-40B4-BE49-F238E27FC236}">
                <a16:creationId xmlns:a16="http://schemas.microsoft.com/office/drawing/2014/main" id="{178AAD78-56F0-4E5C-BB8F-E7808AE36255}"/>
              </a:ext>
            </a:extLst>
          </p:cNvPr>
          <p:cNvSpPr txBox="1">
            <a:spLocks noGrp="1"/>
          </p:cNvSpPr>
          <p:nvPr>
            <p:ph type="body" idx="4294967295"/>
          </p:nvPr>
        </p:nvSpPr>
        <p:spPr>
          <a:xfrm>
            <a:off x="360000" y="1620000"/>
            <a:ext cx="9360000" cy="5048280"/>
          </a:xfrm>
        </p:spPr>
        <p:txBody>
          <a:bodyPr/>
          <a:lstStyle/>
          <a:p>
            <a:endParaRPr lang="fr-FR"/>
          </a:p>
        </p:txBody>
      </p:sp>
      <p:pic>
        <p:nvPicPr>
          <p:cNvPr id="4" name="Image 3">
            <a:extLst>
              <a:ext uri="{FF2B5EF4-FFF2-40B4-BE49-F238E27FC236}">
                <a16:creationId xmlns:a16="http://schemas.microsoft.com/office/drawing/2014/main" id="{86049311-0D08-49FC-9215-35458EFCE777}"/>
              </a:ext>
            </a:extLst>
          </p:cNvPr>
          <p:cNvPicPr>
            <a:picLocks noChangeAspect="1"/>
          </p:cNvPicPr>
          <p:nvPr/>
        </p:nvPicPr>
        <p:blipFill>
          <a:blip r:embed="rId3">
            <a:lum/>
            <a:alphaModFix/>
          </a:blip>
          <a:srcRect/>
          <a:stretch>
            <a:fillRect/>
          </a:stretch>
        </p:blipFill>
        <p:spPr>
          <a:xfrm>
            <a:off x="196560" y="360"/>
            <a:ext cx="9703440" cy="75596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4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842B8904-32C0-4226-8261-AA5778F04876}"/>
              </a:ext>
            </a:extLst>
          </p:cNvPr>
          <p:cNvSpPr>
            <a:spLocks noGrp="1"/>
          </p:cNvSpPr>
          <p:nvPr>
            <p:ph type="sldNum" sz="quarter" idx="10"/>
          </p:nvPr>
        </p:nvSpPr>
        <p:spPr/>
        <p:txBody>
          <a:bodyPr/>
          <a:lstStyle/>
          <a:p>
            <a:pPr lvl="0"/>
            <a:fld id="{360FC4DF-6530-4F9F-AD72-6C036FC8AA8B}" type="slidenum">
              <a:t>19</a:t>
            </a:fld>
            <a:endParaRPr lang="fr-FR"/>
          </a:p>
        </p:txBody>
      </p:sp>
      <p:sp>
        <p:nvSpPr>
          <p:cNvPr id="2" name="Titre 1">
            <a:extLst>
              <a:ext uri="{FF2B5EF4-FFF2-40B4-BE49-F238E27FC236}">
                <a16:creationId xmlns:a16="http://schemas.microsoft.com/office/drawing/2014/main" id="{2F52FC39-59A4-499B-B0D0-F153F54B02C5}"/>
              </a:ext>
            </a:extLst>
          </p:cNvPr>
          <p:cNvSpPr txBox="1">
            <a:spLocks noGrp="1"/>
          </p:cNvSpPr>
          <p:nvPr>
            <p:ph type="title" idx="4294967295"/>
          </p:nvPr>
        </p:nvSpPr>
        <p:spPr>
          <a:xfrm>
            <a:off x="360000" y="148320"/>
            <a:ext cx="8460000" cy="1107000"/>
          </a:xfrm>
        </p:spPr>
        <p:txBody>
          <a:bodyPr/>
          <a:lstStyle/>
          <a:p>
            <a:pPr lvl="0"/>
            <a:r>
              <a:rPr lang="fr-FR" sz="4400"/>
              <a:t>CHMOD</a:t>
            </a:r>
          </a:p>
        </p:txBody>
      </p:sp>
      <p:sp>
        <p:nvSpPr>
          <p:cNvPr id="3" name="Espace réservé du texte 2">
            <a:extLst>
              <a:ext uri="{FF2B5EF4-FFF2-40B4-BE49-F238E27FC236}">
                <a16:creationId xmlns:a16="http://schemas.microsoft.com/office/drawing/2014/main" id="{2840C653-24CA-41BD-83FE-4EA75F82F58D}"/>
              </a:ext>
            </a:extLst>
          </p:cNvPr>
          <p:cNvSpPr txBox="1">
            <a:spLocks noGrp="1"/>
          </p:cNvSpPr>
          <p:nvPr>
            <p:ph type="body" idx="4294967295"/>
          </p:nvPr>
        </p:nvSpPr>
        <p:spPr>
          <a:xfrm>
            <a:off x="360000" y="1620000"/>
            <a:ext cx="9360000" cy="5048280"/>
          </a:xfrm>
        </p:spPr>
        <p:txBody>
          <a:bodyPr/>
          <a:lstStyle/>
          <a:p>
            <a:pPr lvl="0"/>
            <a:r>
              <a:rPr lang="fr-FR" sz="2600"/>
              <a:t>Les chmod définissent les droits d'un utilisateur sur un fichier.</a:t>
            </a:r>
          </a:p>
          <a:p>
            <a:pPr lvl="0"/>
            <a:r>
              <a:rPr lang="fr-FR" sz="2600"/>
              <a:t>Ce sont les droits qui sont donnés à un fichier ou un répertoire sur le serveur FTP.</a:t>
            </a:r>
          </a:p>
          <a:p>
            <a:pPr lvl="0"/>
            <a:endParaRPr lang="fr-F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126">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6C0A939B-C4DF-434F-A0CE-3BD4760C4D56}"/>
              </a:ext>
            </a:extLst>
          </p:cNvPr>
          <p:cNvSpPr>
            <a:spLocks noGrp="1"/>
          </p:cNvSpPr>
          <p:nvPr>
            <p:ph type="sldNum" sz="quarter" idx="10"/>
          </p:nvPr>
        </p:nvSpPr>
        <p:spPr/>
        <p:txBody>
          <a:bodyPr/>
          <a:lstStyle/>
          <a:p>
            <a:pPr lvl="0"/>
            <a:fld id="{FFB3C1D5-B424-4238-BFE8-E47BA0BE3A67}" type="slidenum">
              <a:t>2</a:t>
            </a:fld>
            <a:endParaRPr lang="fr-FR"/>
          </a:p>
        </p:txBody>
      </p:sp>
      <p:sp>
        <p:nvSpPr>
          <p:cNvPr id="2" name="Forme libre : forme 1">
            <a:extLst>
              <a:ext uri="{FF2B5EF4-FFF2-40B4-BE49-F238E27FC236}">
                <a16:creationId xmlns:a16="http://schemas.microsoft.com/office/drawing/2014/main" id="{3AA0FB2F-B630-4E00-89C6-411974CA490E}"/>
              </a:ext>
            </a:extLst>
          </p:cNvPr>
          <p:cNvSpPr/>
          <p:nvPr/>
        </p:nvSpPr>
        <p:spPr>
          <a:xfrm>
            <a:off x="885960" y="274320"/>
            <a:ext cx="789624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Définition</a:t>
            </a:r>
          </a:p>
        </p:txBody>
      </p:sp>
      <p:sp>
        <p:nvSpPr>
          <p:cNvPr id="3" name="Connecteur droit 2">
            <a:extLst>
              <a:ext uri="{FF2B5EF4-FFF2-40B4-BE49-F238E27FC236}">
                <a16:creationId xmlns:a16="http://schemas.microsoft.com/office/drawing/2014/main" id="{40C617F0-E865-4B5F-B814-8ABC7B47D65E}"/>
              </a:ext>
            </a:extLst>
          </p:cNvPr>
          <p:cNvSpPr/>
          <p:nvPr/>
        </p:nvSpPr>
        <p:spPr>
          <a:xfrm>
            <a:off x="277704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Connecteur droit 3">
            <a:extLst>
              <a:ext uri="{FF2B5EF4-FFF2-40B4-BE49-F238E27FC236}">
                <a16:creationId xmlns:a16="http://schemas.microsoft.com/office/drawing/2014/main" id="{E0EAE852-C4C8-42B6-BE3F-A5215268DF0E}"/>
              </a:ext>
            </a:extLst>
          </p:cNvPr>
          <p:cNvSpPr/>
          <p:nvPr/>
        </p:nvSpPr>
        <p:spPr>
          <a:xfrm flipV="1">
            <a:off x="2976840" y="1379159"/>
            <a:ext cx="1440"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5" name="Forme libre : forme 4">
            <a:extLst>
              <a:ext uri="{FF2B5EF4-FFF2-40B4-BE49-F238E27FC236}">
                <a16:creationId xmlns:a16="http://schemas.microsoft.com/office/drawing/2014/main" id="{29F6BF93-43BE-42A1-8281-A0509CC1A753}"/>
              </a:ext>
            </a:extLst>
          </p:cNvPr>
          <p:cNvSpPr/>
          <p:nvPr/>
        </p:nvSpPr>
        <p:spPr>
          <a:xfrm>
            <a:off x="0" y="1525680"/>
            <a:ext cx="10080000" cy="4542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0"/>
              </a:spcBef>
              <a:spcAft>
                <a:spcPts val="0"/>
              </a:spcAft>
              <a:buNone/>
              <a:tabLst/>
            </a:pPr>
            <a:r>
              <a:rPr lang="fr-FR" sz="3200" b="0" i="0" u="none" strike="noStrike" kern="1200" spc="0" baseline="0">
                <a:ln>
                  <a:noFill/>
                </a:ln>
                <a:effectLst>
                  <a:outerShdw dist="17961" dir="2700000">
                    <a:scrgbClr r="0" g="0" b="0"/>
                  </a:outerShdw>
                </a:effectLst>
                <a:latin typeface="Arial" pitchFamily="34"/>
                <a:ea typeface="MS Gothic" pitchFamily="2"/>
                <a:cs typeface="Arial" pitchFamily="34"/>
              </a:rPr>
              <a:t>Référencer = promouvoir un site sur les outils de recherche d'Internet</a:t>
            </a:r>
          </a:p>
          <a:p>
            <a:pPr marL="0" marR="0" lvl="0" indent="0" algn="ctr" hangingPunct="0">
              <a:lnSpc>
                <a:spcPct val="100000"/>
              </a:lnSpc>
              <a:spcBef>
                <a:spcPts val="0"/>
              </a:spcBef>
              <a:spcAft>
                <a:spcPts val="0"/>
              </a:spcAft>
              <a:buNone/>
              <a:tabLst/>
            </a:pPr>
            <a:endParaRPr lang="fr-FR" sz="3200" b="0" i="0" u="none" strike="noStrike" kern="1200" spc="0" baseline="0">
              <a:ln>
                <a:noFill/>
              </a:ln>
              <a:effectLst>
                <a:outerShdw dist="17961" dir="2700000">
                  <a:scrgbClr r="0" g="0" b="0"/>
                </a:outerShdw>
              </a:effectLst>
              <a:latin typeface="Arial" pitchFamily="34"/>
              <a:ea typeface="MS Gothic" pitchFamily="2"/>
              <a:cs typeface="Arial" pitchFamily="34"/>
            </a:endParaRPr>
          </a:p>
          <a:p>
            <a:pPr marL="0" marR="0" lvl="0" indent="0" algn="ctr" hangingPunct="0">
              <a:lnSpc>
                <a:spcPct val="100000"/>
              </a:lnSpc>
              <a:spcBef>
                <a:spcPts val="0"/>
              </a:spcBef>
              <a:spcAft>
                <a:spcPts val="0"/>
              </a:spcAft>
              <a:buNone/>
              <a:tabLst/>
            </a:pPr>
            <a:r>
              <a:rPr lang="fr-FR" sz="3200" b="0" i="0" u="none" strike="noStrike" kern="1200" spc="0" baseline="0">
                <a:ln>
                  <a:noFill/>
                </a:ln>
                <a:effectLst>
                  <a:outerShdw dist="17961" dir="2700000">
                    <a:scrgbClr r="0" g="0" b="0"/>
                  </a:outerShdw>
                </a:effectLst>
                <a:latin typeface="Arial" pitchFamily="34"/>
                <a:ea typeface="MS Gothic" pitchFamily="2"/>
                <a:cs typeface="Arial" pitchFamily="34"/>
              </a:rPr>
              <a:t>Outils de recherche = Moteur de recherche + Annuaires</a:t>
            </a:r>
            <a:br>
              <a:rPr lang="fr-FR" sz="3600" b="0" i="0" u="none" strike="noStrike" kern="1200" spc="0" baseline="0">
                <a:ln>
                  <a:noFill/>
                </a:ln>
                <a:effectLst>
                  <a:outerShdw dist="17961" dir="2700000">
                    <a:scrgbClr r="0" g="0" b="0"/>
                  </a:outerShdw>
                </a:effectLst>
                <a:latin typeface="Arial" pitchFamily="34"/>
                <a:ea typeface="MS Gothic" pitchFamily="2"/>
                <a:cs typeface="Arial" pitchFamily="34"/>
              </a:rPr>
            </a:br>
            <a:endParaRPr lang="fr-FR" sz="3600" b="0" i="0" u="none" strike="noStrike" kern="1200" spc="0" baseline="0">
              <a:ln>
                <a:noFill/>
              </a:ln>
              <a:effectLst>
                <a:outerShdw dist="17961" dir="2700000">
                  <a:scrgbClr r="0" g="0" b="0"/>
                </a:outerShdw>
              </a:effectLst>
              <a:latin typeface="Arial" pitchFamily="34"/>
              <a:ea typeface="MS Gothic" pitchFamily="2"/>
              <a:cs typeface="Arial" pitchFamily="34"/>
            </a:endParaRPr>
          </a:p>
          <a:p>
            <a:pPr marL="0" marR="0" lvl="0" indent="0" algn="ctr" hangingPunct="0">
              <a:lnSpc>
                <a:spcPct val="100000"/>
              </a:lnSpc>
              <a:spcBef>
                <a:spcPts val="0"/>
              </a:spcBef>
              <a:spcAft>
                <a:spcPts val="0"/>
              </a:spcAft>
              <a:buNone/>
              <a:tabLst/>
            </a:pPr>
            <a:r>
              <a:rPr lang="en-GB" sz="3200" b="0" i="0" u="none" strike="noStrike" kern="1200" spc="0" baseline="0">
                <a:ln>
                  <a:noFill/>
                </a:ln>
                <a:solidFill>
                  <a:srgbClr val="FF0000"/>
                </a:solidFill>
                <a:effectLst>
                  <a:outerShdw dist="17961" dir="2700000">
                    <a:scrgbClr r="0" g="0" b="0"/>
                  </a:outerShdw>
                </a:effectLst>
                <a:latin typeface="Arial" pitchFamily="34"/>
                <a:ea typeface="MS Gothic" pitchFamily="2"/>
                <a:cs typeface="Tahoma" pitchFamily="2"/>
              </a:rPr>
              <a:t>Référencer un site web, c'est  </a:t>
            </a:r>
            <a:r>
              <a:rPr lang="en-GB" sz="3200" b="0" i="0" u="sng" strike="noStrike" kern="1200" spc="0" baseline="0">
                <a:ln>
                  <a:noFill/>
                </a:ln>
                <a:solidFill>
                  <a:srgbClr val="FF0000"/>
                </a:solidFill>
                <a:effectLst>
                  <a:outerShdw dist="17961" dir="2700000">
                    <a:scrgbClr r="0" g="0" b="0"/>
                  </a:outerShdw>
                </a:effectLst>
                <a:uFillTx/>
                <a:latin typeface="Arial" pitchFamily="34"/>
                <a:ea typeface="MS Gothic" pitchFamily="2"/>
                <a:cs typeface="Tahoma" pitchFamily="2"/>
              </a:rPr>
              <a:t>positionner</a:t>
            </a:r>
            <a:r>
              <a:rPr lang="en-GB" sz="3200" b="0" i="0" u="none" strike="noStrike" kern="1200" spc="0" baseline="0">
                <a:ln>
                  <a:noFill/>
                </a:ln>
                <a:solidFill>
                  <a:srgbClr val="FF0000"/>
                </a:solidFill>
                <a:effectLst>
                  <a:outerShdw dist="17961" dir="2700000">
                    <a:scrgbClr r="0" g="0" b="0"/>
                  </a:outerShdw>
                </a:effectLst>
                <a:latin typeface="Arial" pitchFamily="34"/>
                <a:ea typeface="MS Gothic" pitchFamily="2"/>
                <a:cs typeface="Tahoma" pitchFamily="2"/>
              </a:rPr>
              <a:t> ses pages dans les résultats naturels des moteurs de recherche sur les requêtes les plus pertinentes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Class="entr"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p:cTn id="16" dur="500" fill="hold"/>
                                        <p:tgtEl>
                                          <p:spTgt spid="5">
                                            <p:txEl>
                                              <p:pRg st="0" end="0"/>
                                            </p:txEl>
                                          </p:spTgt>
                                        </p:tgtEl>
                                        <p:attrNameLst>
                                          <p:attrName>ppt_w</p:attrName>
                                        </p:attrNameLst>
                                      </p:cBhvr>
                                      <p:tavLst>
                                        <p:tav tm="0">
                                          <p:val>
                                            <p:strVal val="0"/>
                                          </p:val>
                                        </p:tav>
                                        <p:tav tm="100000">
                                          <p:val>
                                            <p:strVal val="#ppt_w"/>
                                          </p:val>
                                        </p:tav>
                                      </p:tavLst>
                                    </p:anim>
                                    <p:anim calcmode="lin" valueType="num">
                                      <p:cBhvr>
                                        <p:cTn id="17" dur="500" fill="hold"/>
                                        <p:tgtEl>
                                          <p:spTgt spid="5">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4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7191C337-1706-4CED-BCFD-8589886756FE}"/>
              </a:ext>
            </a:extLst>
          </p:cNvPr>
          <p:cNvSpPr>
            <a:spLocks noGrp="1"/>
          </p:cNvSpPr>
          <p:nvPr>
            <p:ph type="sldNum" sz="quarter" idx="10"/>
          </p:nvPr>
        </p:nvSpPr>
        <p:spPr/>
        <p:txBody>
          <a:bodyPr/>
          <a:lstStyle/>
          <a:p>
            <a:pPr lvl="0"/>
            <a:fld id="{2D57BE7F-160E-43FB-A16E-892178DE7DF2}" type="slidenum">
              <a:t>20</a:t>
            </a:fld>
            <a:endParaRPr lang="fr-FR"/>
          </a:p>
        </p:txBody>
      </p:sp>
      <p:sp>
        <p:nvSpPr>
          <p:cNvPr id="2" name="Titre 1">
            <a:extLst>
              <a:ext uri="{FF2B5EF4-FFF2-40B4-BE49-F238E27FC236}">
                <a16:creationId xmlns:a16="http://schemas.microsoft.com/office/drawing/2014/main" id="{DC52F103-E883-4A35-9BD2-D59956299783}"/>
              </a:ext>
            </a:extLst>
          </p:cNvPr>
          <p:cNvSpPr txBox="1">
            <a:spLocks noGrp="1"/>
          </p:cNvSpPr>
          <p:nvPr>
            <p:ph type="title" idx="4294967295"/>
          </p:nvPr>
        </p:nvSpPr>
        <p:spPr>
          <a:xfrm>
            <a:off x="360000" y="148320"/>
            <a:ext cx="8460000" cy="1107000"/>
          </a:xfrm>
        </p:spPr>
        <p:txBody>
          <a:bodyPr/>
          <a:lstStyle/>
          <a:p>
            <a:pPr lvl="0"/>
            <a:r>
              <a:rPr lang="fr-FR" sz="4400"/>
              <a:t>.htaccess</a:t>
            </a:r>
          </a:p>
        </p:txBody>
      </p:sp>
      <p:sp>
        <p:nvSpPr>
          <p:cNvPr id="3" name="Espace réservé du texte 2">
            <a:extLst>
              <a:ext uri="{FF2B5EF4-FFF2-40B4-BE49-F238E27FC236}">
                <a16:creationId xmlns:a16="http://schemas.microsoft.com/office/drawing/2014/main" id="{3C5ED88B-948D-497E-BF0A-D5DC23900614}"/>
              </a:ext>
            </a:extLst>
          </p:cNvPr>
          <p:cNvSpPr txBox="1">
            <a:spLocks noGrp="1"/>
          </p:cNvSpPr>
          <p:nvPr>
            <p:ph type="body" idx="4294967295"/>
          </p:nvPr>
        </p:nvSpPr>
        <p:spPr>
          <a:xfrm>
            <a:off x="360000" y="1611720"/>
            <a:ext cx="9360000" cy="5048280"/>
          </a:xfrm>
        </p:spPr>
        <p:txBody>
          <a:bodyPr/>
          <a:lstStyle/>
          <a:p>
            <a:pPr lvl="0"/>
            <a:r>
              <a:rPr lang="fr-FR" sz="2600"/>
              <a:t>Les fichiers .htaccess sont des fichiers de configuration des serveurs HTTP Apache.</a:t>
            </a:r>
          </a:p>
          <a:p>
            <a:pPr lvl="0"/>
            <a:r>
              <a:rPr lang="fr-FR" sz="2600"/>
              <a:t>Les fichiers .htaccess sont notamment utilisés pour ré-écriture d'url, configurer des droits d'accès, des redirections d'URL, des messages d'erreur personnalisés</a:t>
            </a:r>
          </a:p>
          <a:p>
            <a:pPr lvl="0"/>
            <a:endParaRPr lang="fr-FR" sz="2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45">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000F0356-27AA-4348-9D9A-EF408C2DA661}"/>
              </a:ext>
            </a:extLst>
          </p:cNvPr>
          <p:cNvSpPr>
            <a:spLocks noGrp="1"/>
          </p:cNvSpPr>
          <p:nvPr>
            <p:ph type="sldNum" sz="quarter" idx="10"/>
          </p:nvPr>
        </p:nvSpPr>
        <p:spPr/>
        <p:txBody>
          <a:bodyPr/>
          <a:lstStyle/>
          <a:p>
            <a:pPr lvl="0"/>
            <a:fld id="{ED5796E8-80E4-4D90-B864-C6A35A4D5EBA}" type="slidenum">
              <a:t>21</a:t>
            </a:fld>
            <a:endParaRPr lang="fr-FR"/>
          </a:p>
        </p:txBody>
      </p:sp>
      <p:sp>
        <p:nvSpPr>
          <p:cNvPr id="2" name="Titre 1">
            <a:extLst>
              <a:ext uri="{FF2B5EF4-FFF2-40B4-BE49-F238E27FC236}">
                <a16:creationId xmlns:a16="http://schemas.microsoft.com/office/drawing/2014/main" id="{FC3738F6-634E-4CB4-B20C-FC555E9D7B10}"/>
              </a:ext>
            </a:extLst>
          </p:cNvPr>
          <p:cNvSpPr txBox="1">
            <a:spLocks noGrp="1"/>
          </p:cNvSpPr>
          <p:nvPr>
            <p:ph type="title" idx="4294967295"/>
          </p:nvPr>
        </p:nvSpPr>
        <p:spPr>
          <a:xfrm>
            <a:off x="360000" y="148320"/>
            <a:ext cx="8460000" cy="1107000"/>
          </a:xfrm>
        </p:spPr>
        <p:txBody>
          <a:bodyPr/>
          <a:lstStyle/>
          <a:p>
            <a:pPr lvl="0"/>
            <a:r>
              <a:rPr lang="fr-FR" sz="4400"/>
              <a:t>Environnement</a:t>
            </a:r>
          </a:p>
        </p:txBody>
      </p:sp>
      <p:sp>
        <p:nvSpPr>
          <p:cNvPr id="3" name="Espace réservé du texte 2">
            <a:extLst>
              <a:ext uri="{FF2B5EF4-FFF2-40B4-BE49-F238E27FC236}">
                <a16:creationId xmlns:a16="http://schemas.microsoft.com/office/drawing/2014/main" id="{6079B948-7C68-4314-AF8E-D7C24F1C992A}"/>
              </a:ext>
            </a:extLst>
          </p:cNvPr>
          <p:cNvSpPr txBox="1">
            <a:spLocks noGrp="1"/>
          </p:cNvSpPr>
          <p:nvPr>
            <p:ph type="body" idx="4294967295"/>
          </p:nvPr>
        </p:nvSpPr>
        <p:spPr>
          <a:xfrm>
            <a:off x="360000" y="1872000"/>
            <a:ext cx="9180000" cy="5048280"/>
          </a:xfrm>
        </p:spPr>
        <p:txBody>
          <a:bodyPr/>
          <a:lstStyle/>
          <a:p>
            <a:pPr lvl="0"/>
            <a:r>
              <a:rPr lang="fr-FR" sz="2600"/>
              <a:t>Linux → Apache PHP - MySQL</a:t>
            </a:r>
          </a:p>
          <a:p>
            <a:pPr lvl="0"/>
            <a:endParaRPr lang="fr-FR" sz="2600"/>
          </a:p>
          <a:p>
            <a:pPr lvl="0"/>
            <a:endParaRPr lang="fr-FR" sz="2600"/>
          </a:p>
          <a:p>
            <a:pPr lvl="0"/>
            <a:endParaRPr lang="fr-FR" sz="2600"/>
          </a:p>
          <a:p>
            <a:pPr lvl="0"/>
            <a:r>
              <a:rPr lang="fr-FR" sz="2600"/>
              <a:t>Windows → .net ASP - Sql Server →  Licence</a:t>
            </a:r>
          </a:p>
          <a:p>
            <a:pPr lvl="0"/>
            <a:endParaRPr lang="fr-FR" sz="2600"/>
          </a:p>
          <a:p>
            <a:pPr lvl="0"/>
            <a:endParaRPr lang="fr-FR"/>
          </a:p>
          <a:p>
            <a:pPr lvl="0"/>
            <a:endParaRPr lang="fr-FR"/>
          </a:p>
        </p:txBody>
      </p:sp>
      <p:sp>
        <p:nvSpPr>
          <p:cNvPr id="4" name="ZoneTexte 3">
            <a:extLst>
              <a:ext uri="{FF2B5EF4-FFF2-40B4-BE49-F238E27FC236}">
                <a16:creationId xmlns:a16="http://schemas.microsoft.com/office/drawing/2014/main" id="{A84786F8-2CDF-4637-A8DE-9AE7FCE202CE}"/>
              </a:ext>
            </a:extLst>
          </p:cNvPr>
          <p:cNvSpPr txBox="1"/>
          <p:nvPr/>
        </p:nvSpPr>
        <p:spPr>
          <a:xfrm>
            <a:off x="5400000" y="1800000"/>
            <a:ext cx="2545200" cy="4871880"/>
          </a:xfrm>
          <a:prstGeom prst="rect">
            <a:avLst/>
          </a:prstGeom>
          <a:no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146">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3C48257E-DF0C-4E91-A7FD-3A5F22785B2B}"/>
              </a:ext>
            </a:extLst>
          </p:cNvPr>
          <p:cNvSpPr>
            <a:spLocks noGrp="1"/>
          </p:cNvSpPr>
          <p:nvPr>
            <p:ph type="sldNum" sz="quarter" idx="10"/>
          </p:nvPr>
        </p:nvSpPr>
        <p:spPr/>
        <p:txBody>
          <a:bodyPr/>
          <a:lstStyle/>
          <a:p>
            <a:pPr lvl="0"/>
            <a:fld id="{8710BB5C-F899-4030-8C48-C390306EF075}" type="slidenum">
              <a:t>22</a:t>
            </a:fld>
            <a:endParaRPr lang="fr-FR"/>
          </a:p>
        </p:txBody>
      </p:sp>
      <p:sp>
        <p:nvSpPr>
          <p:cNvPr id="2" name="Titre 1">
            <a:extLst>
              <a:ext uri="{FF2B5EF4-FFF2-40B4-BE49-F238E27FC236}">
                <a16:creationId xmlns:a16="http://schemas.microsoft.com/office/drawing/2014/main" id="{E51CCFE2-7A17-46AE-8D2C-CB3C0C83A693}"/>
              </a:ext>
            </a:extLst>
          </p:cNvPr>
          <p:cNvSpPr txBox="1">
            <a:spLocks noGrp="1"/>
          </p:cNvSpPr>
          <p:nvPr>
            <p:ph type="title" idx="4294967295"/>
          </p:nvPr>
        </p:nvSpPr>
        <p:spPr>
          <a:xfrm>
            <a:off x="360000" y="148320"/>
            <a:ext cx="8460000" cy="1107000"/>
          </a:xfrm>
        </p:spPr>
        <p:txBody>
          <a:bodyPr/>
          <a:lstStyle/>
          <a:p>
            <a:pPr lvl="0"/>
            <a:r>
              <a:rPr lang="fr-FR" sz="4400"/>
              <a:t>Langage de programmation</a:t>
            </a:r>
          </a:p>
        </p:txBody>
      </p:sp>
      <p:sp>
        <p:nvSpPr>
          <p:cNvPr id="3" name="Espace réservé du texte 2">
            <a:extLst>
              <a:ext uri="{FF2B5EF4-FFF2-40B4-BE49-F238E27FC236}">
                <a16:creationId xmlns:a16="http://schemas.microsoft.com/office/drawing/2014/main" id="{305CC2F8-459E-43CC-B87A-24FCA3C49112}"/>
              </a:ext>
            </a:extLst>
          </p:cNvPr>
          <p:cNvSpPr txBox="1">
            <a:spLocks noGrp="1"/>
          </p:cNvSpPr>
          <p:nvPr>
            <p:ph type="body" idx="4294967295"/>
          </p:nvPr>
        </p:nvSpPr>
        <p:spPr>
          <a:xfrm>
            <a:off x="360000" y="1620000"/>
            <a:ext cx="9720000" cy="5912640"/>
          </a:xfrm>
        </p:spPr>
        <p:txBody>
          <a:bodyPr/>
          <a:lstStyle/>
          <a:p>
            <a:pPr lvl="0" algn="l">
              <a:buNone/>
            </a:pPr>
            <a:r>
              <a:rPr lang="fr-FR" sz="2100" b="1">
                <a:solidFill>
                  <a:srgbClr val="000000"/>
                </a:solidFill>
                <a:latin typeface="Arial" pitchFamily="34"/>
              </a:rPr>
              <a:t>En 2002, PHP est utilisé par plus de 8 millions de sites Web à travers le monde, en 2007 par plus de 20 millions et en 2013 par plus de 244 millions</a:t>
            </a:r>
          </a:p>
          <a:p>
            <a:pPr lvl="0" algn="l">
              <a:buNone/>
            </a:pPr>
            <a:r>
              <a:rPr lang="fr-FR" sz="2100" b="1">
                <a:solidFill>
                  <a:srgbClr val="000000"/>
                </a:solidFill>
                <a:latin typeface="Arial" pitchFamily="34"/>
              </a:rPr>
              <a:t> </a:t>
            </a:r>
          </a:p>
          <a:p>
            <a:pPr lvl="0" algn="l">
              <a:buNone/>
            </a:pPr>
            <a:r>
              <a:rPr lang="fr-FR" sz="2100" b="1">
                <a:solidFill>
                  <a:srgbClr val="000000"/>
                </a:solidFill>
                <a:latin typeface="Arial" pitchFamily="34"/>
              </a:rPr>
              <a:t>Longtemps considéré comme un langage de script pour pages personnelles. Le PHP5 entre dans la cour des grands. Le langage supporte maintenant les concepts de la programmation-objet ce qui l'ouvre à des réalisations complexes structurées et performantes. Arrivée du PHP7</a:t>
            </a:r>
          </a:p>
          <a:p>
            <a:pPr lvl="0" algn="l">
              <a:buNone/>
            </a:pPr>
            <a:endParaRPr lang="fr-FR" sz="2100" b="1">
              <a:solidFill>
                <a:srgbClr val="000000"/>
              </a:solidFill>
              <a:latin typeface="Arial" pitchFamily="34"/>
            </a:endParaRPr>
          </a:p>
          <a:p>
            <a:pPr lvl="0" algn="l">
              <a:buNone/>
            </a:pPr>
            <a:r>
              <a:rPr lang="fr-FR" sz="2100" b="1">
                <a:solidFill>
                  <a:srgbClr val="000000"/>
                </a:solidFill>
                <a:latin typeface="Arial" pitchFamily="34"/>
              </a:rPr>
              <a:t>ASP (Active Server Pages) et PHP (Hypertext Preprocessor) sont des langages de scripts côté serveur (c’est-à-dire interprétés et exécutés sur le serveur et non sur le client, à la différence de JavaScript)</a:t>
            </a:r>
          </a:p>
          <a:p>
            <a:pPr lvl="0">
              <a:buNone/>
            </a:pPr>
            <a:endParaRPr lang="fr-FR" sz="2600"/>
          </a:p>
          <a:p>
            <a:pPr lvl="0">
              <a:buNone/>
            </a:pPr>
            <a:endParaRPr lang="fr-FR"/>
          </a:p>
          <a:p>
            <a:pPr lvl="0">
              <a:buNone/>
            </a:pPr>
            <a:endParaRPr lang="fr-FR"/>
          </a:p>
        </p:txBody>
      </p:sp>
      <p:sp>
        <p:nvSpPr>
          <p:cNvPr id="4" name="ZoneTexte 3">
            <a:extLst>
              <a:ext uri="{FF2B5EF4-FFF2-40B4-BE49-F238E27FC236}">
                <a16:creationId xmlns:a16="http://schemas.microsoft.com/office/drawing/2014/main" id="{DD22B4EF-40B8-4D66-8DEB-49E116B3E0F9}"/>
              </a:ext>
            </a:extLst>
          </p:cNvPr>
          <p:cNvSpPr txBox="1"/>
          <p:nvPr/>
        </p:nvSpPr>
        <p:spPr>
          <a:xfrm>
            <a:off x="5400000" y="1800000"/>
            <a:ext cx="2545200" cy="4871880"/>
          </a:xfrm>
          <a:prstGeom prst="rect">
            <a:avLst/>
          </a:prstGeom>
          <a:no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147">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64A07604-236C-407F-AE68-2E3F8611B2AA}"/>
              </a:ext>
            </a:extLst>
          </p:cNvPr>
          <p:cNvSpPr>
            <a:spLocks noGrp="1"/>
          </p:cNvSpPr>
          <p:nvPr>
            <p:ph type="sldNum" sz="quarter" idx="10"/>
          </p:nvPr>
        </p:nvSpPr>
        <p:spPr/>
        <p:txBody>
          <a:bodyPr/>
          <a:lstStyle/>
          <a:p>
            <a:pPr lvl="0"/>
            <a:fld id="{F863F684-7BFF-4C16-A7FD-1331B04A86B7}" type="slidenum">
              <a:t>23</a:t>
            </a:fld>
            <a:endParaRPr lang="fr-FR"/>
          </a:p>
        </p:txBody>
      </p:sp>
      <p:sp>
        <p:nvSpPr>
          <p:cNvPr id="2" name="Titre 1">
            <a:extLst>
              <a:ext uri="{FF2B5EF4-FFF2-40B4-BE49-F238E27FC236}">
                <a16:creationId xmlns:a16="http://schemas.microsoft.com/office/drawing/2014/main" id="{874A4646-766C-4887-8F70-4184F2BCE944}"/>
              </a:ext>
            </a:extLst>
          </p:cNvPr>
          <p:cNvSpPr txBox="1">
            <a:spLocks noGrp="1"/>
          </p:cNvSpPr>
          <p:nvPr>
            <p:ph type="title" idx="4294967295"/>
          </p:nvPr>
        </p:nvSpPr>
        <p:spPr>
          <a:xfrm>
            <a:off x="360000" y="148320"/>
            <a:ext cx="8460000" cy="1107000"/>
          </a:xfrm>
        </p:spPr>
        <p:txBody>
          <a:bodyPr/>
          <a:lstStyle/>
          <a:p>
            <a:pPr lvl="0"/>
            <a:r>
              <a:rPr lang="fr-FR" sz="4400"/>
              <a:t>Langage de programmation</a:t>
            </a:r>
          </a:p>
        </p:txBody>
      </p:sp>
      <p:sp>
        <p:nvSpPr>
          <p:cNvPr id="3" name="Espace réservé du texte 2">
            <a:extLst>
              <a:ext uri="{FF2B5EF4-FFF2-40B4-BE49-F238E27FC236}">
                <a16:creationId xmlns:a16="http://schemas.microsoft.com/office/drawing/2014/main" id="{189C9D5D-0F36-4096-BE64-E6489F736030}"/>
              </a:ext>
            </a:extLst>
          </p:cNvPr>
          <p:cNvSpPr txBox="1">
            <a:spLocks noGrp="1"/>
          </p:cNvSpPr>
          <p:nvPr>
            <p:ph type="body" idx="4294967295"/>
          </p:nvPr>
        </p:nvSpPr>
        <p:spPr>
          <a:xfrm>
            <a:off x="360000" y="1620000"/>
            <a:ext cx="9720000" cy="6836039"/>
          </a:xfrm>
        </p:spPr>
        <p:txBody>
          <a:bodyPr/>
          <a:lstStyle/>
          <a:p>
            <a:pPr lvl="0" algn="l">
              <a:buNone/>
            </a:pPr>
            <a:r>
              <a:rPr lang="fr-FR" sz="1800" b="1">
                <a:solidFill>
                  <a:srgbClr val="000000"/>
                </a:solidFill>
                <a:latin typeface="Arial" pitchFamily="34"/>
              </a:rPr>
              <a:t>Java est un langage et un environnement d’exécution,</a:t>
            </a:r>
          </a:p>
          <a:p>
            <a:pPr lvl="0" algn="l">
              <a:buNone/>
            </a:pPr>
            <a:r>
              <a:rPr lang="fr-FR" sz="1800" b="1">
                <a:solidFill>
                  <a:srgbClr val="000000"/>
                </a:solidFill>
                <a:latin typeface="Arial" pitchFamily="34"/>
              </a:rPr>
              <a:t>• Java offre une plus grande flexibilité, due au nombre</a:t>
            </a:r>
          </a:p>
          <a:p>
            <a:pPr lvl="0" algn="l">
              <a:buNone/>
            </a:pPr>
            <a:r>
              <a:rPr lang="fr-FR" sz="1800" b="1">
                <a:solidFill>
                  <a:srgbClr val="000000"/>
                </a:solidFill>
                <a:latin typeface="Arial" pitchFamily="34"/>
              </a:rPr>
              <a:t>important des contributions disponibles gratuitement.</a:t>
            </a:r>
          </a:p>
          <a:p>
            <a:pPr lvl="0" algn="l">
              <a:buNone/>
            </a:pPr>
            <a:r>
              <a:rPr lang="fr-FR" sz="1800" b="1">
                <a:solidFill>
                  <a:srgbClr val="000000"/>
                </a:solidFill>
                <a:latin typeface="Arial" pitchFamily="34"/>
              </a:rPr>
              <a:t>• Java est multi-plateforme,</a:t>
            </a:r>
          </a:p>
          <a:p>
            <a:pPr lvl="0" algn="l">
              <a:buNone/>
            </a:pPr>
            <a:endParaRPr lang="fr-FR" sz="1800" b="1">
              <a:solidFill>
                <a:srgbClr val="000000"/>
              </a:solidFill>
              <a:latin typeface="Arial" pitchFamily="34"/>
            </a:endParaRPr>
          </a:p>
          <a:p>
            <a:pPr lvl="0" algn="l">
              <a:buNone/>
            </a:pPr>
            <a:r>
              <a:rPr lang="fr-FR" sz="1800" b="1">
                <a:solidFill>
                  <a:srgbClr val="000000"/>
                </a:solidFill>
                <a:latin typeface="Arial" pitchFamily="34"/>
              </a:rPr>
              <a:t>• C# est très similaire à Java, mais plus jeune, et un peu</a:t>
            </a:r>
          </a:p>
          <a:p>
            <a:pPr lvl="0" algn="l">
              <a:buNone/>
            </a:pPr>
            <a:r>
              <a:rPr lang="fr-FR" sz="1800" b="1">
                <a:solidFill>
                  <a:srgbClr val="000000"/>
                </a:solidFill>
                <a:latin typeface="Arial" pitchFamily="34"/>
              </a:rPr>
              <a:t>plus agréable dans certains cas.</a:t>
            </a:r>
          </a:p>
          <a:p>
            <a:pPr lvl="0" algn="l">
              <a:buNone/>
            </a:pPr>
            <a:r>
              <a:rPr lang="fr-FR" sz="1800" b="1">
                <a:solidFill>
                  <a:srgbClr val="000000"/>
                </a:solidFill>
                <a:latin typeface="Arial" pitchFamily="34"/>
              </a:rPr>
              <a:t>.Net  est un environnement d'exécution qui prend en charge</a:t>
            </a:r>
          </a:p>
          <a:p>
            <a:pPr lvl="0" algn="l">
              <a:buNone/>
            </a:pPr>
            <a:r>
              <a:rPr lang="fr-FR" sz="1800" b="1">
                <a:solidFill>
                  <a:srgbClr val="000000"/>
                </a:solidFill>
                <a:latin typeface="Arial" pitchFamily="34"/>
              </a:rPr>
              <a:t>plusieurs langues, Visual Basic et C # ...</a:t>
            </a:r>
          </a:p>
          <a:p>
            <a:pPr lvl="0" algn="l">
              <a:buNone/>
            </a:pPr>
            <a:r>
              <a:rPr lang="fr-FR" sz="1800" b="1">
                <a:solidFill>
                  <a:srgbClr val="000000"/>
                </a:solidFill>
                <a:latin typeface="Arial" pitchFamily="34"/>
              </a:rPr>
              <a:t>.Net est principalement  conçu pour Windows.</a:t>
            </a:r>
          </a:p>
          <a:p>
            <a:pPr lvl="0" algn="l">
              <a:buNone/>
            </a:pPr>
            <a:r>
              <a:rPr lang="fr-FR" sz="1800" b="1">
                <a:solidFill>
                  <a:srgbClr val="000000"/>
                </a:solidFill>
                <a:latin typeface="Arial" pitchFamily="34"/>
              </a:rPr>
              <a:t>.Net dispose d'un environnement de développement plus</a:t>
            </a:r>
          </a:p>
          <a:p>
            <a:pPr lvl="0" algn="l">
              <a:buNone/>
            </a:pPr>
            <a:r>
              <a:rPr lang="fr-FR" sz="1800" b="1">
                <a:solidFill>
                  <a:srgbClr val="000000"/>
                </a:solidFill>
                <a:latin typeface="Arial" pitchFamily="34"/>
              </a:rPr>
              <a:t>intégré, alors que Java est basé sur outil tiers et des fournisseurs de serveurs.</a:t>
            </a:r>
          </a:p>
          <a:p>
            <a:pPr lvl="0" algn="l">
              <a:buNone/>
            </a:pPr>
            <a:endParaRPr lang="fr-FR" sz="2100" b="1">
              <a:solidFill>
                <a:srgbClr val="000000"/>
              </a:solidFill>
              <a:latin typeface="Arial" pitchFamily="34"/>
            </a:endParaRPr>
          </a:p>
          <a:p>
            <a:pPr lvl="0">
              <a:buNone/>
            </a:pPr>
            <a:endParaRPr lang="fr-FR"/>
          </a:p>
          <a:p>
            <a:pPr lvl="0">
              <a:buNone/>
            </a:pPr>
            <a:endParaRPr lang="fr-FR"/>
          </a:p>
        </p:txBody>
      </p:sp>
      <p:sp>
        <p:nvSpPr>
          <p:cNvPr id="4" name="ZoneTexte 3">
            <a:extLst>
              <a:ext uri="{FF2B5EF4-FFF2-40B4-BE49-F238E27FC236}">
                <a16:creationId xmlns:a16="http://schemas.microsoft.com/office/drawing/2014/main" id="{4C89A458-5D79-496E-BC4F-5DC7E57F7174}"/>
              </a:ext>
            </a:extLst>
          </p:cNvPr>
          <p:cNvSpPr txBox="1"/>
          <p:nvPr/>
        </p:nvSpPr>
        <p:spPr>
          <a:xfrm>
            <a:off x="5400000" y="1800000"/>
            <a:ext cx="2545200" cy="4871880"/>
          </a:xfrm>
          <a:prstGeom prst="rect">
            <a:avLst/>
          </a:prstGeom>
          <a:no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148">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619DA2BF-371A-4AFC-88D8-B8EC6E7E3E9B}"/>
              </a:ext>
            </a:extLst>
          </p:cNvPr>
          <p:cNvSpPr>
            <a:spLocks noGrp="1"/>
          </p:cNvSpPr>
          <p:nvPr>
            <p:ph type="sldNum" sz="quarter" idx="10"/>
          </p:nvPr>
        </p:nvSpPr>
        <p:spPr/>
        <p:txBody>
          <a:bodyPr/>
          <a:lstStyle/>
          <a:p>
            <a:pPr lvl="0"/>
            <a:fld id="{BD54DCE2-0F83-4268-AA59-1F8F73C39220}" type="slidenum">
              <a:t>24</a:t>
            </a:fld>
            <a:endParaRPr lang="fr-FR"/>
          </a:p>
        </p:txBody>
      </p:sp>
      <p:sp>
        <p:nvSpPr>
          <p:cNvPr id="2" name="Titre 1">
            <a:extLst>
              <a:ext uri="{FF2B5EF4-FFF2-40B4-BE49-F238E27FC236}">
                <a16:creationId xmlns:a16="http://schemas.microsoft.com/office/drawing/2014/main" id="{EFB524B1-E2F2-46B3-A22F-77A122F677B7}"/>
              </a:ext>
            </a:extLst>
          </p:cNvPr>
          <p:cNvSpPr txBox="1">
            <a:spLocks noGrp="1"/>
          </p:cNvSpPr>
          <p:nvPr>
            <p:ph type="title" idx="4294967295"/>
          </p:nvPr>
        </p:nvSpPr>
        <p:spPr>
          <a:xfrm>
            <a:off x="360000" y="148320"/>
            <a:ext cx="8460000" cy="1107000"/>
          </a:xfrm>
        </p:spPr>
        <p:txBody>
          <a:bodyPr/>
          <a:lstStyle/>
          <a:p>
            <a:pPr lvl="0"/>
            <a:r>
              <a:rPr lang="fr-FR" sz="4400"/>
              <a:t>Langage de programmation</a:t>
            </a:r>
          </a:p>
        </p:txBody>
      </p:sp>
      <p:sp>
        <p:nvSpPr>
          <p:cNvPr id="3" name="Espace réservé du texte 2">
            <a:extLst>
              <a:ext uri="{FF2B5EF4-FFF2-40B4-BE49-F238E27FC236}">
                <a16:creationId xmlns:a16="http://schemas.microsoft.com/office/drawing/2014/main" id="{7714026C-D1B7-4595-B7DB-C6F8A762FE21}"/>
              </a:ext>
            </a:extLst>
          </p:cNvPr>
          <p:cNvSpPr txBox="1">
            <a:spLocks noGrp="1"/>
          </p:cNvSpPr>
          <p:nvPr>
            <p:ph type="body" idx="4294967295"/>
          </p:nvPr>
        </p:nvSpPr>
        <p:spPr>
          <a:xfrm>
            <a:off x="360000" y="1872000"/>
            <a:ext cx="9720000" cy="6141240"/>
          </a:xfrm>
        </p:spPr>
        <p:txBody>
          <a:bodyPr/>
          <a:lstStyle/>
          <a:p>
            <a:pPr lvl="0" algn="l">
              <a:buNone/>
            </a:pPr>
            <a:r>
              <a:rPr lang="en-GB" sz="2200" b="1">
                <a:solidFill>
                  <a:srgbClr val="000000"/>
                </a:solidFill>
                <a:latin typeface="Arial" pitchFamily="34"/>
              </a:rPr>
              <a:t>Asynchronous Javascript And Xml (AJAX) : il désigne un nouveau type de conception de pages Web permettant l'actualisation de certaines données d'une page sans procéder au rechargement total de cette page.</a:t>
            </a:r>
          </a:p>
          <a:p>
            <a:pPr lvl="0" algn="l">
              <a:buNone/>
            </a:pPr>
            <a:r>
              <a:rPr lang="en-GB" sz="2200" b="1">
                <a:solidFill>
                  <a:srgbClr val="000000"/>
                </a:solidFill>
                <a:latin typeface="Arial" pitchFamily="34"/>
              </a:rPr>
              <a:t>Cette méthode de conception repose sur la combinaison de technologies déjà existantes : HTML/CSS, Javascript/DOM, XML et les requêtes HTTP.</a:t>
            </a:r>
          </a:p>
          <a:p>
            <a:pPr lvl="0" algn="l">
              <a:buNone/>
            </a:pPr>
            <a:r>
              <a:rPr lang="en-GB" sz="2200" b="1">
                <a:solidFill>
                  <a:srgbClr val="000000"/>
                </a:solidFill>
                <a:latin typeface="Arial" pitchFamily="34"/>
              </a:rPr>
              <a:t>Concrètement, un objet permet d'envoyer une requête HTTP au serveur et de récupérer le résultat. La conséquence directe est que l'on peut s'affranchir du rechargement d'une page pour récupérer une information sur le serveur.</a:t>
            </a:r>
          </a:p>
          <a:p>
            <a:pPr lvl="0" algn="l">
              <a:buNone/>
            </a:pPr>
            <a:r>
              <a:rPr lang="en-GB" sz="2200" b="1">
                <a:solidFill>
                  <a:srgbClr val="000000"/>
                </a:solidFill>
                <a:latin typeface="Arial" pitchFamily="34"/>
              </a:rPr>
              <a:t>Aujourd'hui, seuls les navigateurs récents permettent d'utiliser AJAX (à partir d'IE 5 et supérieures, Mozilla Firefox, Chrome...).</a:t>
            </a:r>
          </a:p>
          <a:p>
            <a:pPr lvl="0">
              <a:buNone/>
            </a:pPr>
            <a:endParaRPr lang="fr-FR" sz="2200"/>
          </a:p>
          <a:p>
            <a:pPr lvl="0">
              <a:buNone/>
            </a:pPr>
            <a:endParaRPr lang="fr-FR"/>
          </a:p>
          <a:p>
            <a:pPr lvl="0">
              <a:buNone/>
            </a:pPr>
            <a:endParaRPr lang="fr-FR"/>
          </a:p>
        </p:txBody>
      </p:sp>
      <p:sp>
        <p:nvSpPr>
          <p:cNvPr id="4" name="ZoneTexte 3">
            <a:extLst>
              <a:ext uri="{FF2B5EF4-FFF2-40B4-BE49-F238E27FC236}">
                <a16:creationId xmlns:a16="http://schemas.microsoft.com/office/drawing/2014/main" id="{C1B94480-7A1C-4808-9E71-103077B36A64}"/>
              </a:ext>
            </a:extLst>
          </p:cNvPr>
          <p:cNvSpPr txBox="1"/>
          <p:nvPr/>
        </p:nvSpPr>
        <p:spPr>
          <a:xfrm>
            <a:off x="5400000" y="1800000"/>
            <a:ext cx="2545200" cy="4871880"/>
          </a:xfrm>
          <a:prstGeom prst="rect">
            <a:avLst/>
          </a:prstGeom>
          <a:no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149">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29E7F1B2-59BA-4379-A133-5F70A9DCDC11}"/>
              </a:ext>
            </a:extLst>
          </p:cNvPr>
          <p:cNvSpPr>
            <a:spLocks noGrp="1"/>
          </p:cNvSpPr>
          <p:nvPr>
            <p:ph type="sldNum" sz="quarter" idx="10"/>
          </p:nvPr>
        </p:nvSpPr>
        <p:spPr/>
        <p:txBody>
          <a:bodyPr/>
          <a:lstStyle/>
          <a:p>
            <a:pPr lvl="0"/>
            <a:fld id="{73D314AD-079B-45BD-B3A6-CB47D8802DD6}" type="slidenum">
              <a:t>25</a:t>
            </a:fld>
            <a:endParaRPr lang="fr-FR"/>
          </a:p>
        </p:txBody>
      </p:sp>
      <p:sp>
        <p:nvSpPr>
          <p:cNvPr id="2" name="Titre 1">
            <a:extLst>
              <a:ext uri="{FF2B5EF4-FFF2-40B4-BE49-F238E27FC236}">
                <a16:creationId xmlns:a16="http://schemas.microsoft.com/office/drawing/2014/main" id="{FD265BC2-90E7-4363-BD49-E8006ECF66A6}"/>
              </a:ext>
            </a:extLst>
          </p:cNvPr>
          <p:cNvSpPr txBox="1">
            <a:spLocks noGrp="1"/>
          </p:cNvSpPr>
          <p:nvPr>
            <p:ph type="title" idx="4294967295"/>
          </p:nvPr>
        </p:nvSpPr>
        <p:spPr>
          <a:xfrm>
            <a:off x="360000" y="148320"/>
            <a:ext cx="8460000" cy="1107000"/>
          </a:xfrm>
        </p:spPr>
        <p:txBody>
          <a:bodyPr/>
          <a:lstStyle/>
          <a:p>
            <a:pPr lvl="0"/>
            <a:r>
              <a:rPr lang="fr-FR" sz="4400"/>
              <a:t>Compétences exigées</a:t>
            </a:r>
          </a:p>
        </p:txBody>
      </p:sp>
      <p:sp>
        <p:nvSpPr>
          <p:cNvPr id="3" name="Espace réservé du texte 2">
            <a:extLst>
              <a:ext uri="{FF2B5EF4-FFF2-40B4-BE49-F238E27FC236}">
                <a16:creationId xmlns:a16="http://schemas.microsoft.com/office/drawing/2014/main" id="{84EF2A74-4029-475F-BCA7-CD4334BE9492}"/>
              </a:ext>
            </a:extLst>
          </p:cNvPr>
          <p:cNvSpPr txBox="1">
            <a:spLocks noGrp="1"/>
          </p:cNvSpPr>
          <p:nvPr>
            <p:ph type="body" idx="4294967295"/>
          </p:nvPr>
        </p:nvSpPr>
        <p:spPr>
          <a:xfrm>
            <a:off x="360000" y="1872000"/>
            <a:ext cx="9000000" cy="4968000"/>
          </a:xfrm>
        </p:spPr>
        <p:txBody>
          <a:bodyPr/>
          <a:lstStyle/>
          <a:p>
            <a:pPr lvl="0" algn="l">
              <a:buNone/>
            </a:pPr>
            <a:r>
              <a:rPr lang="en-GB" sz="2200" b="1">
                <a:solidFill>
                  <a:srgbClr val="000000"/>
                </a:solidFill>
                <a:latin typeface="Arial" pitchFamily="34"/>
              </a:rPr>
              <a:t>Connaissance HTML/CSS</a:t>
            </a:r>
          </a:p>
          <a:p>
            <a:pPr lvl="0" algn="l">
              <a:buNone/>
            </a:pPr>
            <a:r>
              <a:rPr lang="en-GB" sz="2200" b="1">
                <a:solidFill>
                  <a:srgbClr val="000000"/>
                </a:solidFill>
                <a:latin typeface="Arial" pitchFamily="34"/>
              </a:rPr>
              <a:t>Location d’un nom de domaine et serveur</a:t>
            </a:r>
          </a:p>
          <a:p>
            <a:pPr lvl="0" algn="l">
              <a:buNone/>
            </a:pPr>
            <a:r>
              <a:rPr lang="en-GB" sz="2200" b="1">
                <a:solidFill>
                  <a:srgbClr val="000000"/>
                </a:solidFill>
                <a:latin typeface="Arial" pitchFamily="34"/>
              </a:rPr>
              <a:t>Création de contenu</a:t>
            </a:r>
          </a:p>
          <a:p>
            <a:pPr lvl="0" algn="l">
              <a:buNone/>
            </a:pPr>
            <a:r>
              <a:rPr lang="en-GB" sz="2200" b="1">
                <a:solidFill>
                  <a:srgbClr val="000000"/>
                </a:solidFill>
                <a:latin typeface="Arial" pitchFamily="34"/>
              </a:rPr>
              <a:t>Référencer un site</a:t>
            </a:r>
          </a:p>
          <a:p>
            <a:pPr lvl="0">
              <a:buNone/>
            </a:pPr>
            <a:endParaRPr lang="fr-FR"/>
          </a:p>
        </p:txBody>
      </p:sp>
      <p:sp>
        <p:nvSpPr>
          <p:cNvPr id="4" name="ZoneTexte 3">
            <a:extLst>
              <a:ext uri="{FF2B5EF4-FFF2-40B4-BE49-F238E27FC236}">
                <a16:creationId xmlns:a16="http://schemas.microsoft.com/office/drawing/2014/main" id="{644D688D-279D-4B70-84E6-EEB992384CAA}"/>
              </a:ext>
            </a:extLst>
          </p:cNvPr>
          <p:cNvSpPr txBox="1"/>
          <p:nvPr/>
        </p:nvSpPr>
        <p:spPr>
          <a:xfrm>
            <a:off x="5400000" y="1800000"/>
            <a:ext cx="2545200" cy="4871880"/>
          </a:xfrm>
          <a:prstGeom prst="rect">
            <a:avLst/>
          </a:prstGeom>
          <a:no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150">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63EE95E1-65AC-42E1-B177-9ECC84BB4BF2}"/>
              </a:ext>
            </a:extLst>
          </p:cNvPr>
          <p:cNvSpPr>
            <a:spLocks noGrp="1"/>
          </p:cNvSpPr>
          <p:nvPr>
            <p:ph type="sldNum" sz="quarter" idx="10"/>
          </p:nvPr>
        </p:nvSpPr>
        <p:spPr/>
        <p:txBody>
          <a:bodyPr/>
          <a:lstStyle/>
          <a:p>
            <a:pPr lvl="0"/>
            <a:fld id="{499E96B8-0E8F-461E-891F-3570632FC448}" type="slidenum">
              <a:t>26</a:t>
            </a:fld>
            <a:endParaRPr lang="fr-FR"/>
          </a:p>
        </p:txBody>
      </p:sp>
      <p:sp>
        <p:nvSpPr>
          <p:cNvPr id="2" name="Titre 1">
            <a:extLst>
              <a:ext uri="{FF2B5EF4-FFF2-40B4-BE49-F238E27FC236}">
                <a16:creationId xmlns:a16="http://schemas.microsoft.com/office/drawing/2014/main" id="{F1A6A398-F535-4981-810E-B3775983CE52}"/>
              </a:ext>
            </a:extLst>
          </p:cNvPr>
          <p:cNvSpPr txBox="1">
            <a:spLocks noGrp="1"/>
          </p:cNvSpPr>
          <p:nvPr>
            <p:ph type="title" idx="4294967295"/>
          </p:nvPr>
        </p:nvSpPr>
        <p:spPr>
          <a:xfrm>
            <a:off x="360000" y="148320"/>
            <a:ext cx="8460000" cy="1107000"/>
          </a:xfrm>
        </p:spPr>
        <p:txBody>
          <a:bodyPr/>
          <a:lstStyle/>
          <a:p>
            <a:pPr lvl="0"/>
            <a:r>
              <a:rPr lang="fr-FR" sz="4400"/>
              <a:t>Technologies à employer</a:t>
            </a:r>
          </a:p>
        </p:txBody>
      </p:sp>
      <p:sp>
        <p:nvSpPr>
          <p:cNvPr id="3" name="Espace réservé du texte 2">
            <a:extLst>
              <a:ext uri="{FF2B5EF4-FFF2-40B4-BE49-F238E27FC236}">
                <a16:creationId xmlns:a16="http://schemas.microsoft.com/office/drawing/2014/main" id="{7F23D607-A0C0-49F1-BBC4-0D4A8D8F0C55}"/>
              </a:ext>
            </a:extLst>
          </p:cNvPr>
          <p:cNvSpPr txBox="1">
            <a:spLocks noGrp="1"/>
          </p:cNvSpPr>
          <p:nvPr>
            <p:ph type="body" idx="4294967295"/>
          </p:nvPr>
        </p:nvSpPr>
        <p:spPr>
          <a:xfrm>
            <a:off x="360000" y="1872000"/>
            <a:ext cx="9720000" cy="6141240"/>
          </a:xfrm>
        </p:spPr>
        <p:txBody>
          <a:bodyPr/>
          <a:lstStyle/>
          <a:p>
            <a:pPr lvl="0" algn="l">
              <a:buNone/>
            </a:pPr>
            <a:r>
              <a:rPr lang="en-GB" sz="2600" b="1">
                <a:solidFill>
                  <a:srgbClr val="000000"/>
                </a:solidFill>
                <a:latin typeface="Arial" pitchFamily="34"/>
              </a:rPr>
              <a:t>En fonction du projet web :</a:t>
            </a:r>
          </a:p>
          <a:p>
            <a:pPr lvl="0" algn="l">
              <a:buNone/>
            </a:pPr>
            <a:endParaRPr lang="en-GB" sz="2600" b="1">
              <a:solidFill>
                <a:srgbClr val="000000"/>
              </a:solidFill>
              <a:latin typeface="Arial" pitchFamily="34"/>
            </a:endParaRPr>
          </a:p>
          <a:p>
            <a:pPr lvl="0" algn="l">
              <a:buNone/>
            </a:pPr>
            <a:r>
              <a:rPr lang="en-GB" sz="2600" b="1">
                <a:solidFill>
                  <a:srgbClr val="000000"/>
                </a:solidFill>
                <a:latin typeface="Arial" pitchFamily="34"/>
              </a:rPr>
              <a:t>- Petit projet site web statique (modification d’un template de quelques pages)</a:t>
            </a:r>
          </a:p>
          <a:p>
            <a:pPr lvl="0" algn="l">
              <a:buNone/>
            </a:pPr>
            <a:endParaRPr lang="en-GB" sz="2600" b="1">
              <a:solidFill>
                <a:srgbClr val="000000"/>
              </a:solidFill>
              <a:latin typeface="Arial" pitchFamily="34"/>
            </a:endParaRPr>
          </a:p>
          <a:p>
            <a:pPr lvl="0" algn="l">
              <a:buNone/>
            </a:pPr>
            <a:r>
              <a:rPr lang="en-GB" sz="2600" b="1">
                <a:solidFill>
                  <a:srgbClr val="000000"/>
                </a:solidFill>
                <a:latin typeface="Arial" pitchFamily="34"/>
              </a:rPr>
              <a:t>- Moyen projet assez généraliste (mise en place d’un CMS)</a:t>
            </a:r>
          </a:p>
          <a:p>
            <a:pPr lvl="0" algn="l">
              <a:buNone/>
            </a:pPr>
            <a:endParaRPr lang="en-GB" sz="2600" b="1">
              <a:solidFill>
                <a:srgbClr val="000000"/>
              </a:solidFill>
              <a:latin typeface="Arial" pitchFamily="34"/>
            </a:endParaRPr>
          </a:p>
          <a:p>
            <a:pPr lvl="0" algn="l">
              <a:buNone/>
            </a:pPr>
            <a:r>
              <a:rPr lang="en-GB" sz="2600" b="1">
                <a:solidFill>
                  <a:srgbClr val="000000"/>
                </a:solidFill>
                <a:latin typeface="Arial" pitchFamily="34"/>
              </a:rPr>
              <a:t>- Gros projet (mise en place d’un framework)</a:t>
            </a:r>
          </a:p>
          <a:p>
            <a:pPr lvl="0">
              <a:buNone/>
            </a:pPr>
            <a:endParaRPr lang="fr-FR"/>
          </a:p>
        </p:txBody>
      </p:sp>
      <p:sp>
        <p:nvSpPr>
          <p:cNvPr id="4" name="ZoneTexte 3">
            <a:extLst>
              <a:ext uri="{FF2B5EF4-FFF2-40B4-BE49-F238E27FC236}">
                <a16:creationId xmlns:a16="http://schemas.microsoft.com/office/drawing/2014/main" id="{D25C483B-96F0-4CD4-9F93-471598BDD03A}"/>
              </a:ext>
            </a:extLst>
          </p:cNvPr>
          <p:cNvSpPr txBox="1"/>
          <p:nvPr/>
        </p:nvSpPr>
        <p:spPr>
          <a:xfrm>
            <a:off x="5400000" y="1800000"/>
            <a:ext cx="2545200" cy="4871880"/>
          </a:xfrm>
          <a:prstGeom prst="rect">
            <a:avLst/>
          </a:prstGeom>
          <a:no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a:p>
            <a:pPr marL="0" marR="0" lvl="0" indent="0" algn="ctr" hangingPunct="0">
              <a:lnSpc>
                <a:spcPct val="100000"/>
              </a:lnSpc>
              <a:spcBef>
                <a:spcPts val="0"/>
              </a:spcBef>
              <a:spcAft>
                <a:spcPts val="0"/>
              </a:spcAft>
              <a:buNone/>
              <a:tabLst/>
            </a:pPr>
            <a:endParaRPr lang="fr-FR" sz="2600" b="0" i="0" u="none" strike="noStrike" kern="1200" spc="0" baseline="0">
              <a:ln>
                <a:noFill/>
              </a:ln>
              <a:latin typeface="Arial" pitchFamily="18"/>
              <a:ea typeface="MS Gothic" pitchFamily="2"/>
              <a:cs typeface="Tahoma" pitchFamily="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15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B51A6B1-47C5-471C-BE3A-48AB23013FC6}"/>
              </a:ext>
            </a:extLst>
          </p:cNvPr>
          <p:cNvSpPr>
            <a:spLocks noGrp="1"/>
          </p:cNvSpPr>
          <p:nvPr>
            <p:ph type="sldNum" sz="quarter" idx="10"/>
          </p:nvPr>
        </p:nvSpPr>
        <p:spPr/>
        <p:txBody>
          <a:bodyPr/>
          <a:lstStyle/>
          <a:p>
            <a:pPr lvl="0"/>
            <a:fld id="{C8329F14-6D24-425D-AA10-2392AAC484A0}" type="slidenum">
              <a:t>27</a:t>
            </a:fld>
            <a:endParaRPr lang="fr-FR"/>
          </a:p>
        </p:txBody>
      </p:sp>
      <p:sp>
        <p:nvSpPr>
          <p:cNvPr id="2" name="Titre 1">
            <a:extLst>
              <a:ext uri="{FF2B5EF4-FFF2-40B4-BE49-F238E27FC236}">
                <a16:creationId xmlns:a16="http://schemas.microsoft.com/office/drawing/2014/main" id="{94328229-2DA8-4229-9DAE-36BC02AC43B8}"/>
              </a:ext>
            </a:extLst>
          </p:cNvPr>
          <p:cNvSpPr txBox="1">
            <a:spLocks noGrp="1"/>
          </p:cNvSpPr>
          <p:nvPr>
            <p:ph type="title" idx="4294967295"/>
          </p:nvPr>
        </p:nvSpPr>
        <p:spPr>
          <a:xfrm>
            <a:off x="360000" y="-7200"/>
            <a:ext cx="8460000" cy="1418039"/>
          </a:xfrm>
        </p:spPr>
        <p:txBody>
          <a:bodyPr/>
          <a:lstStyle/>
          <a:p>
            <a:endParaRPr lang="fr-FR"/>
          </a:p>
        </p:txBody>
      </p:sp>
      <p:sp>
        <p:nvSpPr>
          <p:cNvPr id="3" name="Sous-titre 2">
            <a:extLst>
              <a:ext uri="{FF2B5EF4-FFF2-40B4-BE49-F238E27FC236}">
                <a16:creationId xmlns:a16="http://schemas.microsoft.com/office/drawing/2014/main" id="{EC7D96B1-41C6-4D56-8500-2E8B99D48ED3}"/>
              </a:ext>
            </a:extLst>
          </p:cNvPr>
          <p:cNvSpPr txBox="1">
            <a:spLocks noGrp="1"/>
          </p:cNvSpPr>
          <p:nvPr>
            <p:ph type="subTitle" idx="4294967295"/>
          </p:nvPr>
        </p:nvSpPr>
        <p:spPr>
          <a:xfrm>
            <a:off x="360000" y="180000"/>
            <a:ext cx="8460000" cy="6577919"/>
          </a:xfrm>
        </p:spPr>
        <p:txBody>
          <a:bodyPr anchor="ctr">
            <a:spAutoFit/>
          </a:bodyPr>
          <a:lstStyle/>
          <a:p>
            <a:pPr lvl="0" algn="ctr">
              <a:spcBef>
                <a:spcPts val="1729"/>
              </a:spcBef>
              <a:spcAft>
                <a:spcPts val="0"/>
              </a:spcAft>
              <a:buNone/>
            </a:pPr>
            <a:r>
              <a:rPr lang="fr-FR" sz="4400">
                <a:solidFill>
                  <a:srgbClr val="F20000"/>
                </a:solidFill>
                <a:effectLst>
                  <a:outerShdw dist="17961" dir="2700000">
                    <a:scrgbClr r="0" g="0" b="0"/>
                  </a:outerShdw>
                </a:effectLst>
                <a:latin typeface="Trebuchet MS" pitchFamily="34"/>
              </a:rPr>
              <a:t>Fin de l’initiation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127">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C40FFC58-25E9-427E-A370-48C8FBDD777F}"/>
              </a:ext>
            </a:extLst>
          </p:cNvPr>
          <p:cNvSpPr>
            <a:spLocks noGrp="1"/>
          </p:cNvSpPr>
          <p:nvPr>
            <p:ph type="sldNum" sz="quarter" idx="10"/>
          </p:nvPr>
        </p:nvSpPr>
        <p:spPr/>
        <p:txBody>
          <a:bodyPr/>
          <a:lstStyle/>
          <a:p>
            <a:pPr lvl="0"/>
            <a:fld id="{49DF8BFE-A553-4E25-8954-C8951D82F425}" type="slidenum">
              <a:t>3</a:t>
            </a:fld>
            <a:endParaRPr lang="fr-FR"/>
          </a:p>
        </p:txBody>
      </p:sp>
      <p:sp>
        <p:nvSpPr>
          <p:cNvPr id="2" name="Connecteur droit 1">
            <a:extLst>
              <a:ext uri="{FF2B5EF4-FFF2-40B4-BE49-F238E27FC236}">
                <a16:creationId xmlns:a16="http://schemas.microsoft.com/office/drawing/2014/main" id="{0761D8D6-27BD-4D43-85D1-5F82CD091E42}"/>
              </a:ext>
            </a:extLst>
          </p:cNvPr>
          <p:cNvSpPr/>
          <p:nvPr/>
        </p:nvSpPr>
        <p:spPr>
          <a:xfrm>
            <a:off x="277704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CE7BAC2A-AA3C-402C-B4D7-CB4B1C8775B4}"/>
              </a:ext>
            </a:extLst>
          </p:cNvPr>
          <p:cNvSpPr/>
          <p:nvPr/>
        </p:nvSpPr>
        <p:spPr>
          <a:xfrm flipV="1">
            <a:off x="2976840" y="1379159"/>
            <a:ext cx="1440"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7828E0FD-8C50-407A-96E7-89BDF294AB23}"/>
              </a:ext>
            </a:extLst>
          </p:cNvPr>
          <p:cNvSpPr/>
          <p:nvPr/>
        </p:nvSpPr>
        <p:spPr>
          <a:xfrm>
            <a:off x="-312840" y="202680"/>
            <a:ext cx="1012032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Contexte</a:t>
            </a:r>
          </a:p>
        </p:txBody>
      </p:sp>
      <p:pic>
        <p:nvPicPr>
          <p:cNvPr id="5" name="Image 4">
            <a:extLst>
              <a:ext uri="{FF2B5EF4-FFF2-40B4-BE49-F238E27FC236}">
                <a16:creationId xmlns:a16="http://schemas.microsoft.com/office/drawing/2014/main" id="{93CF8543-2890-4BDE-95B4-74E04AE3E05C}"/>
              </a:ext>
            </a:extLst>
          </p:cNvPr>
          <p:cNvPicPr>
            <a:picLocks noChangeAspect="1"/>
          </p:cNvPicPr>
          <p:nvPr/>
        </p:nvPicPr>
        <p:blipFill>
          <a:blip r:embed="rId3">
            <a:lum/>
            <a:alphaModFix/>
          </a:blip>
          <a:srcRect/>
          <a:stretch>
            <a:fillRect/>
          </a:stretch>
        </p:blipFill>
        <p:spPr>
          <a:xfrm>
            <a:off x="240120" y="1440000"/>
            <a:ext cx="9479880" cy="591768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page128">
    <p:spTree>
      <p:nvGrpSpPr>
        <p:cNvPr id="1" name=""/>
        <p:cNvGrpSpPr/>
        <p:nvPr/>
      </p:nvGrpSpPr>
      <p:grpSpPr>
        <a:xfrm>
          <a:off x="0" y="0"/>
          <a:ext cx="0" cy="0"/>
          <a:chOff x="0" y="0"/>
          <a:chExt cx="0" cy="0"/>
        </a:xfrm>
      </p:grpSpPr>
      <p:sp>
        <p:nvSpPr>
          <p:cNvPr id="7" name="Espace réservé du numéro de diapositive 1">
            <a:extLst>
              <a:ext uri="{FF2B5EF4-FFF2-40B4-BE49-F238E27FC236}">
                <a16:creationId xmlns:a16="http://schemas.microsoft.com/office/drawing/2014/main" id="{2C40AF8E-D455-4CA2-98B5-69072C61FDB6}"/>
              </a:ext>
            </a:extLst>
          </p:cNvPr>
          <p:cNvSpPr>
            <a:spLocks noGrp="1"/>
          </p:cNvSpPr>
          <p:nvPr>
            <p:ph type="sldNum" sz="quarter" idx="10"/>
          </p:nvPr>
        </p:nvSpPr>
        <p:spPr/>
        <p:txBody>
          <a:bodyPr/>
          <a:lstStyle/>
          <a:p>
            <a:pPr lvl="0"/>
            <a:fld id="{CF261F89-DE1D-477E-AFAF-7F116018FB19}" type="slidenum">
              <a:t>4</a:t>
            </a:fld>
            <a:endParaRPr lang="fr-FR"/>
          </a:p>
        </p:txBody>
      </p:sp>
      <p:sp>
        <p:nvSpPr>
          <p:cNvPr id="2" name="Connecteur droit 1">
            <a:extLst>
              <a:ext uri="{FF2B5EF4-FFF2-40B4-BE49-F238E27FC236}">
                <a16:creationId xmlns:a16="http://schemas.microsoft.com/office/drawing/2014/main" id="{17430197-7DE7-4C57-915E-088AF4B2DB0B}"/>
              </a:ext>
            </a:extLst>
          </p:cNvPr>
          <p:cNvSpPr/>
          <p:nvPr/>
        </p:nvSpPr>
        <p:spPr>
          <a:xfrm>
            <a:off x="277776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01E3A1D8-1D2B-4689-9C0F-63091B2DF475}"/>
              </a:ext>
            </a:extLst>
          </p:cNvPr>
          <p:cNvSpPr/>
          <p:nvPr/>
        </p:nvSpPr>
        <p:spPr>
          <a:xfrm flipV="1">
            <a:off x="2977559" y="1379159"/>
            <a:ext cx="1441"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E401A4D0-E0A3-4B0F-903E-4A0C4C05C8DB}"/>
              </a:ext>
            </a:extLst>
          </p:cNvPr>
          <p:cNvSpPr/>
          <p:nvPr/>
        </p:nvSpPr>
        <p:spPr>
          <a:xfrm>
            <a:off x="-471600" y="31068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Présentation des résultats</a:t>
            </a:r>
          </a:p>
        </p:txBody>
      </p:sp>
      <p:sp>
        <p:nvSpPr>
          <p:cNvPr id="5" name="ZoneTexte 4">
            <a:extLst>
              <a:ext uri="{FF2B5EF4-FFF2-40B4-BE49-F238E27FC236}">
                <a16:creationId xmlns:a16="http://schemas.microsoft.com/office/drawing/2014/main" id="{4D7BC02C-2896-4EF6-9710-EE3C64FA68CB}"/>
              </a:ext>
            </a:extLst>
          </p:cNvPr>
          <p:cNvSpPr txBox="1"/>
          <p:nvPr/>
        </p:nvSpPr>
        <p:spPr>
          <a:xfrm>
            <a:off x="3960000" y="6120000"/>
            <a:ext cx="180720" cy="456119"/>
          </a:xfrm>
          <a:prstGeom prst="rect">
            <a:avLst/>
          </a:prstGeom>
          <a:no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pic>
        <p:nvPicPr>
          <p:cNvPr id="6" name="Image 5">
            <a:extLst>
              <a:ext uri="{FF2B5EF4-FFF2-40B4-BE49-F238E27FC236}">
                <a16:creationId xmlns:a16="http://schemas.microsoft.com/office/drawing/2014/main" id="{5ECE0BA0-860A-4840-BBC7-5F1DD7AFD0E5}"/>
              </a:ext>
            </a:extLst>
          </p:cNvPr>
          <p:cNvPicPr>
            <a:picLocks noChangeAspect="1"/>
          </p:cNvPicPr>
          <p:nvPr/>
        </p:nvPicPr>
        <p:blipFill>
          <a:blip r:embed="rId3">
            <a:lum/>
            <a:alphaModFix/>
          </a:blip>
          <a:srcRect/>
          <a:stretch>
            <a:fillRect/>
          </a:stretch>
        </p:blipFill>
        <p:spPr>
          <a:xfrm>
            <a:off x="1440000" y="1830239"/>
            <a:ext cx="6667200" cy="500976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page129">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4DF4739B-0BF2-41C3-BE60-6350AFB142A0}"/>
              </a:ext>
            </a:extLst>
          </p:cNvPr>
          <p:cNvSpPr>
            <a:spLocks noGrp="1"/>
          </p:cNvSpPr>
          <p:nvPr>
            <p:ph type="sldNum" sz="quarter" idx="10"/>
          </p:nvPr>
        </p:nvSpPr>
        <p:spPr/>
        <p:txBody>
          <a:bodyPr/>
          <a:lstStyle/>
          <a:p>
            <a:pPr lvl="0"/>
            <a:fld id="{6098573A-6879-4353-A55B-F27FB32D200C}" type="slidenum">
              <a:t>5</a:t>
            </a:fld>
            <a:endParaRPr lang="fr-FR"/>
          </a:p>
        </p:txBody>
      </p:sp>
      <p:sp>
        <p:nvSpPr>
          <p:cNvPr id="2" name="Connecteur droit 1">
            <a:extLst>
              <a:ext uri="{FF2B5EF4-FFF2-40B4-BE49-F238E27FC236}">
                <a16:creationId xmlns:a16="http://schemas.microsoft.com/office/drawing/2014/main" id="{4479886A-1CA4-47FB-B68C-2E509EEEBFEF}"/>
              </a:ext>
            </a:extLst>
          </p:cNvPr>
          <p:cNvSpPr/>
          <p:nvPr/>
        </p:nvSpPr>
        <p:spPr>
          <a:xfrm>
            <a:off x="277776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3" name="Connecteur droit 2">
            <a:extLst>
              <a:ext uri="{FF2B5EF4-FFF2-40B4-BE49-F238E27FC236}">
                <a16:creationId xmlns:a16="http://schemas.microsoft.com/office/drawing/2014/main" id="{1E991C4A-23BA-4457-9467-1297FE2459F6}"/>
              </a:ext>
            </a:extLst>
          </p:cNvPr>
          <p:cNvSpPr/>
          <p:nvPr/>
        </p:nvSpPr>
        <p:spPr>
          <a:xfrm flipV="1">
            <a:off x="2977559" y="1379159"/>
            <a:ext cx="1441"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Forme libre : forme 3">
            <a:extLst>
              <a:ext uri="{FF2B5EF4-FFF2-40B4-BE49-F238E27FC236}">
                <a16:creationId xmlns:a16="http://schemas.microsoft.com/office/drawing/2014/main" id="{58C8C1E9-E791-4AD5-82A8-5A68B3C38956}"/>
              </a:ext>
            </a:extLst>
          </p:cNvPr>
          <p:cNvSpPr/>
          <p:nvPr/>
        </p:nvSpPr>
        <p:spPr>
          <a:xfrm>
            <a:off x="951120" y="2301480"/>
            <a:ext cx="8408880" cy="3918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l" hangingPunct="0">
              <a:lnSpc>
                <a:spcPct val="100000"/>
              </a:lnSpc>
              <a:spcBef>
                <a:spcPts val="0"/>
              </a:spcBef>
              <a:spcAft>
                <a:spcPts val="0"/>
              </a:spcAft>
              <a:buNone/>
              <a:tabLst/>
            </a:pPr>
            <a:r>
              <a:rPr lang="en-GB" sz="2800" b="0" i="0" u="sng" strike="noStrike" kern="1200" spc="0" baseline="0">
                <a:ln>
                  <a:noFill/>
                </a:ln>
                <a:effectLst>
                  <a:outerShdw dist="17961" dir="2700000">
                    <a:scrgbClr r="0" g="0" b="0"/>
                  </a:outerShdw>
                </a:effectLst>
                <a:uFillTx/>
                <a:latin typeface="Arial" pitchFamily="34"/>
                <a:ea typeface="MS Gothic" pitchFamily="2"/>
                <a:cs typeface="Tahoma" pitchFamily="2"/>
              </a:rPr>
              <a:t>Les critères de </a:t>
            </a:r>
            <a:r>
              <a:rPr lang="fr-FR" sz="2800" b="0" i="0" u="sng" strike="noStrike" kern="1200" spc="0" baseline="0">
                <a:ln>
                  <a:noFill/>
                </a:ln>
                <a:effectLst>
                  <a:outerShdw dist="17961" dir="2700000">
                    <a:scrgbClr r="0" g="0" b="0"/>
                  </a:outerShdw>
                </a:effectLst>
                <a:uFillTx/>
                <a:latin typeface="Arial" pitchFamily="34"/>
                <a:ea typeface="MS Gothic" pitchFamily="2"/>
                <a:cs typeface="Tahoma" pitchFamily="2"/>
              </a:rPr>
              <a:t>classement</a:t>
            </a:r>
            <a:r>
              <a:rPr lang="en-GB" sz="2800" b="0" i="0" u="sng" strike="noStrike" kern="1200" spc="0" baseline="0">
                <a:ln>
                  <a:noFill/>
                </a:ln>
                <a:effectLst>
                  <a:outerShdw dist="17961" dir="2700000">
                    <a:scrgbClr r="0" g="0" b="0"/>
                  </a:outerShdw>
                </a:effectLst>
                <a:uFillTx/>
                <a:latin typeface="Arial" pitchFamily="34"/>
                <a:ea typeface="MS Gothic" pitchFamily="2"/>
                <a:cs typeface="Tahoma" pitchFamily="2"/>
              </a:rPr>
              <a:t> principaux</a:t>
            </a:r>
            <a:r>
              <a:rPr lang="en-GB" sz="2800" b="0" i="0" u="none" strike="noStrike" kern="1200" spc="0" baseline="0">
                <a:ln>
                  <a:noFill/>
                </a:ln>
                <a:effectLst>
                  <a:outerShdw dist="17961" dir="2700000">
                    <a:scrgbClr r="0" g="0" b="0"/>
                  </a:outerShdw>
                </a:effectLst>
                <a:latin typeface="Arial" pitchFamily="34"/>
                <a:ea typeface="MS Gothic" pitchFamily="2"/>
                <a:cs typeface="Tahoma" pitchFamily="2"/>
              </a:rPr>
              <a:t> :</a:t>
            </a:r>
          </a:p>
          <a:p>
            <a:pPr marL="0" marR="0" lvl="0" indent="0" algn="l" hangingPunct="0">
              <a:lnSpc>
                <a:spcPct val="100000"/>
              </a:lnSpc>
              <a:spcBef>
                <a:spcPts val="0"/>
              </a:spcBef>
              <a:spcAft>
                <a:spcPts val="0"/>
              </a:spcAft>
              <a:buNone/>
              <a:tabLst/>
            </a:pPr>
            <a:endParaRPr lang="en-GB" sz="1000" b="1" i="0" u="sng" strike="noStrike" kern="1200" spc="0" baseline="0">
              <a:ln>
                <a:noFill/>
              </a:ln>
              <a:effectLst>
                <a:outerShdw dist="17961" dir="2700000">
                  <a:scrgbClr r="0" g="0" b="0"/>
                </a:outerShdw>
              </a:effectLst>
              <a:uFillTx/>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la pertinence: les </a:t>
            </a:r>
            <a:r>
              <a:rPr lang="fr-BE" sz="2100" b="0" i="0" u="none" strike="noStrike" kern="1200" spc="0" baseline="0">
                <a:ln>
                  <a:noFill/>
                </a:ln>
                <a:effectLst>
                  <a:outerShdw dist="17961" dir="2700000">
                    <a:scrgbClr r="0" g="0" b="0"/>
                  </a:outerShdw>
                </a:effectLst>
                <a:latin typeface="Arial" pitchFamily="34"/>
                <a:ea typeface="MS Gothic" pitchFamily="2"/>
                <a:cs typeface="Tahoma" pitchFamily="2"/>
              </a:rPr>
              <a:t>critères</a:t>
            </a: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 on site »</a:t>
            </a: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la popularité: </a:t>
            </a:r>
            <a:r>
              <a:rPr lang="fr-BE" sz="2100" b="0" i="0" u="none" strike="noStrike" kern="1200" spc="0" baseline="0">
                <a:ln>
                  <a:noFill/>
                </a:ln>
                <a:effectLst>
                  <a:outerShdw dist="17961" dir="2700000">
                    <a:scrgbClr r="0" g="0" b="0"/>
                  </a:outerShdw>
                </a:effectLst>
                <a:latin typeface="Arial" pitchFamily="34"/>
                <a:ea typeface="MS Gothic" pitchFamily="2"/>
                <a:cs typeface="Tahoma" pitchFamily="2"/>
              </a:rPr>
              <a:t>les</a:t>
            </a: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a:t>
            </a:r>
            <a:r>
              <a:rPr lang="fr-FR" sz="2100" b="0" i="0" u="none" strike="noStrike" kern="1200" spc="0" baseline="0">
                <a:ln>
                  <a:noFill/>
                </a:ln>
                <a:effectLst>
                  <a:outerShdw dist="17961" dir="2700000">
                    <a:scrgbClr r="0" g="0" b="0"/>
                  </a:outerShdw>
                </a:effectLst>
                <a:latin typeface="Arial" pitchFamily="34"/>
                <a:ea typeface="MS Gothic" pitchFamily="2"/>
                <a:cs typeface="Tahoma" pitchFamily="2"/>
              </a:rPr>
              <a:t>critères</a:t>
            </a: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 off site »</a:t>
            </a:r>
          </a:p>
          <a:p>
            <a:pPr marL="0" marR="0" lvl="0" indent="0" algn="l" hangingPunct="0">
              <a:lnSpc>
                <a:spcPct val="100000"/>
              </a:lnSpc>
              <a:spcBef>
                <a:spcPts val="0"/>
              </a:spcBef>
              <a:spcAft>
                <a:spcPts val="0"/>
              </a:spcAft>
              <a:buNone/>
              <a:tabLst/>
            </a:pPr>
            <a:endParaRPr lang="en-GB" sz="28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800" b="0" i="0" u="sng" strike="noStrike" kern="1200" spc="0" baseline="0">
                <a:ln>
                  <a:noFill/>
                </a:ln>
                <a:effectLst>
                  <a:outerShdw dist="17961" dir="2700000">
                    <a:scrgbClr r="0" g="0" b="0"/>
                  </a:outerShdw>
                </a:effectLst>
                <a:uFillTx/>
                <a:latin typeface="Arial" pitchFamily="34"/>
                <a:ea typeface="MS Gothic" pitchFamily="2"/>
                <a:cs typeface="Tahoma" pitchFamily="2"/>
              </a:rPr>
              <a:t>Les critères de classement secondaires</a:t>
            </a:r>
            <a:r>
              <a:rPr lang="en-GB" sz="2800" b="0" i="0" u="none" strike="noStrike" kern="1200" spc="0" baseline="0">
                <a:ln>
                  <a:noFill/>
                </a:ln>
                <a:effectLst>
                  <a:outerShdw dist="17961" dir="2700000">
                    <a:scrgbClr r="0" g="0" b="0"/>
                  </a:outerShdw>
                </a:effectLst>
                <a:latin typeface="Arial" pitchFamily="34"/>
                <a:ea typeface="MS Gothic" pitchFamily="2"/>
                <a:cs typeface="Tahoma" pitchFamily="2"/>
              </a:rPr>
              <a:t> :</a:t>
            </a:r>
          </a:p>
          <a:p>
            <a:pPr marL="0" marR="0" lvl="0" indent="0" algn="l" hangingPunct="0">
              <a:lnSpc>
                <a:spcPct val="100000"/>
              </a:lnSpc>
              <a:spcBef>
                <a:spcPts val="0"/>
              </a:spcBef>
              <a:spcAft>
                <a:spcPts val="0"/>
              </a:spcAft>
              <a:buNone/>
              <a:tabLst/>
            </a:pPr>
            <a:endParaRPr lang="en-GB" sz="1000" b="1" i="0" u="sng" strike="noStrike" kern="1200" spc="0" baseline="0">
              <a:ln>
                <a:noFill/>
              </a:ln>
              <a:effectLst>
                <a:outerShdw dist="17961" dir="2700000">
                  <a:scrgbClr r="0" g="0" b="0"/>
                </a:outerShdw>
              </a:effectLst>
              <a:uFillTx/>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l'actualisation</a:t>
            </a:r>
            <a:b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b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l'ancienneté du site</a:t>
            </a: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vitesse du site</a:t>
            </a: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https</a:t>
            </a: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responsive design</a:t>
            </a:r>
          </a:p>
        </p:txBody>
      </p:sp>
      <p:sp>
        <p:nvSpPr>
          <p:cNvPr id="5" name="Forme libre : forme 4">
            <a:extLst>
              <a:ext uri="{FF2B5EF4-FFF2-40B4-BE49-F238E27FC236}">
                <a16:creationId xmlns:a16="http://schemas.microsoft.com/office/drawing/2014/main" id="{6E270D3E-3656-4A16-9988-91DAC212E107}"/>
              </a:ext>
            </a:extLst>
          </p:cNvPr>
          <p:cNvSpPr/>
          <p:nvPr/>
        </p:nvSpPr>
        <p:spPr>
          <a:xfrm>
            <a:off x="-111600" y="31068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Critères de classement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0"/>
                                          </p:val>
                                        </p:tav>
                                        <p:tav tm="100000">
                                          <p:val>
                                            <p:strVal val="#ppt_w"/>
                                          </p:val>
                                        </p:tav>
                                      </p:tavLst>
                                    </p:anim>
                                    <p:anim calcmode="lin" valueType="num">
                                      <p:cBhvr>
                                        <p:cTn id="8" dur="500" fill="hold"/>
                                        <p:tgtEl>
                                          <p:spTgt spid="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page130">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25201BF-8850-4490-9F63-80B1B7C780B7}"/>
              </a:ext>
            </a:extLst>
          </p:cNvPr>
          <p:cNvSpPr>
            <a:spLocks noGrp="1"/>
          </p:cNvSpPr>
          <p:nvPr>
            <p:ph type="sldNum" sz="quarter" idx="10"/>
          </p:nvPr>
        </p:nvSpPr>
        <p:spPr/>
        <p:txBody>
          <a:bodyPr/>
          <a:lstStyle/>
          <a:p>
            <a:pPr lvl="0"/>
            <a:fld id="{AECE8F0A-DAEC-4162-B92B-7C125FBDC779}" type="slidenum">
              <a:t>6</a:t>
            </a:fld>
            <a:endParaRPr lang="fr-FR"/>
          </a:p>
        </p:txBody>
      </p:sp>
      <p:sp>
        <p:nvSpPr>
          <p:cNvPr id="2" name="ZoneTexte 1">
            <a:extLst>
              <a:ext uri="{FF2B5EF4-FFF2-40B4-BE49-F238E27FC236}">
                <a16:creationId xmlns:a16="http://schemas.microsoft.com/office/drawing/2014/main" id="{9023C17B-8427-4F44-8246-5E1C9578A3FD}"/>
              </a:ext>
            </a:extLst>
          </p:cNvPr>
          <p:cNvSpPr txBox="1"/>
          <p:nvPr/>
        </p:nvSpPr>
        <p:spPr>
          <a:xfrm>
            <a:off x="1800000" y="360000"/>
            <a:ext cx="6120000" cy="771840"/>
          </a:xfrm>
          <a:prstGeom prst="rect">
            <a:avLst/>
          </a:prstGeom>
          <a:noFill/>
          <a:ln>
            <a:noFill/>
          </a:ln>
        </p:spPr>
        <p:txBody>
          <a:bodyPr wrap="none" lIns="90000" tIns="45000" rIns="90000" bIns="450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Le SEO en 2018</a:t>
            </a:r>
          </a:p>
        </p:txBody>
      </p:sp>
      <p:sp>
        <p:nvSpPr>
          <p:cNvPr id="3" name="Forme libre : forme 2">
            <a:extLst>
              <a:ext uri="{FF2B5EF4-FFF2-40B4-BE49-F238E27FC236}">
                <a16:creationId xmlns:a16="http://schemas.microsoft.com/office/drawing/2014/main" id="{A669669C-FAC7-4473-8205-FC08E6EBDCFC}"/>
              </a:ext>
            </a:extLst>
          </p:cNvPr>
          <p:cNvSpPr/>
          <p:nvPr/>
        </p:nvSpPr>
        <p:spPr>
          <a:xfrm>
            <a:off x="1131120" y="2301839"/>
            <a:ext cx="8408880" cy="4726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l" hangingPunct="0">
              <a:lnSpc>
                <a:spcPct val="100000"/>
              </a:lnSpc>
              <a:spcBef>
                <a:spcPts val="0"/>
              </a:spcBef>
              <a:spcAft>
                <a:spcPts val="0"/>
              </a:spcAft>
              <a:buNone/>
              <a:tabLst/>
            </a:pPr>
            <a:r>
              <a:rPr lang="fr-FR" sz="2800" b="0" i="0" u="sng" strike="noStrike" kern="1200" spc="0" baseline="0">
                <a:ln>
                  <a:noFill/>
                </a:ln>
                <a:effectLst>
                  <a:outerShdw dist="17961" dir="2700000">
                    <a:scrgbClr r="0" g="0" b="0"/>
                  </a:outerShdw>
                </a:effectLst>
                <a:uFillTx/>
                <a:latin typeface="Arial" pitchFamily="34"/>
                <a:ea typeface="MS Gothic" pitchFamily="2"/>
                <a:cs typeface="Tahoma" pitchFamily="2"/>
              </a:rPr>
              <a:t>Trois catégories d'optimisations</a:t>
            </a:r>
          </a:p>
          <a:p>
            <a:pPr marL="0" marR="0" lvl="0" indent="0" algn="l" hangingPunct="0">
              <a:lnSpc>
                <a:spcPct val="100000"/>
              </a:lnSpc>
              <a:spcBef>
                <a:spcPts val="0"/>
              </a:spcBef>
              <a:spcAft>
                <a:spcPts val="0"/>
              </a:spcAft>
              <a:buNone/>
              <a:tabLst/>
            </a:pPr>
            <a:endParaRPr lang="fr-FR" sz="2800" b="1" i="0" u="sng" strike="noStrike" kern="1200" spc="0" baseline="0">
              <a:ln>
                <a:noFill/>
              </a:ln>
              <a:effectLst>
                <a:outerShdw dist="17961" dir="2700000">
                  <a:scrgbClr r="0" g="0" b="0"/>
                </a:outerShdw>
              </a:effectLst>
              <a:uFillTx/>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1000" b="1" i="0" u="sng" strike="noStrike" kern="1200" spc="0" baseline="0">
              <a:ln>
                <a:noFill/>
              </a:ln>
              <a:effectLst>
                <a:outerShdw dist="17961" dir="2700000">
                  <a:scrgbClr r="0" g="0" b="0"/>
                </a:outerShdw>
              </a:effectLst>
              <a:uFillTx/>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Les optimisations techniques</a:t>
            </a:r>
          </a:p>
          <a:p>
            <a:pPr marL="0" marR="0" lvl="0" indent="0" algn="l" hangingPunct="0">
              <a:lnSpc>
                <a:spcPct val="100000"/>
              </a:lnSpc>
              <a:spcBef>
                <a:spcPts val="0"/>
              </a:spcBef>
              <a:spcAft>
                <a:spcPts val="0"/>
              </a:spcAft>
              <a:buNone/>
              <a:tabLst/>
            </a:pPr>
            <a:endParaRPr lang="en-GB" sz="2100" b="0"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Les optimisations éditoriales</a:t>
            </a:r>
          </a:p>
          <a:p>
            <a:pPr marL="0" marR="0" lvl="0" indent="0" algn="l" hangingPunct="0">
              <a:lnSpc>
                <a:spcPct val="100000"/>
              </a:lnSpc>
              <a:spcBef>
                <a:spcPts val="0"/>
              </a:spcBef>
              <a:spcAft>
                <a:spcPts val="0"/>
              </a:spcAft>
              <a:buNone/>
              <a:tabLst/>
            </a:pPr>
            <a:endParaRPr lang="en-GB" sz="2100" b="0"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Les actions liées à la popularité</a:t>
            </a:r>
          </a:p>
          <a:p>
            <a:pPr marL="0" marR="0" lvl="0" indent="0" algn="l" hangingPunct="0">
              <a:lnSpc>
                <a:spcPct val="100000"/>
              </a:lnSpc>
              <a:spcBef>
                <a:spcPts val="0"/>
              </a:spcBef>
              <a:spcAft>
                <a:spcPts val="0"/>
              </a:spcAft>
              <a:buNone/>
              <a:tabLst/>
            </a:pPr>
            <a:endParaRPr lang="en-GB" sz="2100" b="0"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0"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0"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en-GB" sz="2100" b="0" i="0" u="none" strike="noStrike" kern="1200" spc="0" baseline="0">
                <a:ln>
                  <a:noFill/>
                </a:ln>
                <a:effectLst>
                  <a:outerShdw dist="17961" dir="2700000">
                    <a:scrgbClr r="0" g="0" b="0"/>
                  </a:outerShdw>
                </a:effectLst>
                <a:latin typeface="Arial" pitchFamily="34"/>
                <a:ea typeface="MS Gothic" pitchFamily="2"/>
                <a:cs typeface="Tahoma" pitchFamily="2"/>
              </a:rPr>
              <a:t>- Connaissance des filtres</a:t>
            </a:r>
          </a:p>
          <a:p>
            <a:pPr marL="0" marR="0" lvl="0" indent="0" algn="l" hangingPunct="0">
              <a:lnSpc>
                <a:spcPct val="100000"/>
              </a:lnSpc>
              <a:spcBef>
                <a:spcPts val="0"/>
              </a:spcBef>
              <a:spcAft>
                <a:spcPts val="0"/>
              </a:spcAft>
              <a:buNone/>
              <a:tabLst/>
            </a:pPr>
            <a:endParaRPr lang="en-GB" sz="2800" b="1" i="0" u="none" strike="noStrike" kern="1200" spc="0" baseline="0">
              <a:ln>
                <a:noFill/>
              </a:ln>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endParaRPr lang="en-GB" sz="2100" b="0" i="0" u="sng" strike="noStrike" kern="1200" spc="0" baseline="0">
              <a:ln>
                <a:noFill/>
              </a:ln>
              <a:effectLst>
                <a:outerShdw dist="17961" dir="2700000">
                  <a:scrgbClr r="0" g="0" b="0"/>
                </a:outerShdw>
              </a:effectLst>
              <a:uFillTx/>
              <a:latin typeface="Arial" pitchFamily="34"/>
              <a:ea typeface="MS Gothic" pitchFamily="2"/>
              <a:cs typeface="Tahoma" pitchFamily="2"/>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page13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0B9A0C4-CC9D-4539-A4C1-06CC4EA302A1}"/>
              </a:ext>
            </a:extLst>
          </p:cNvPr>
          <p:cNvSpPr>
            <a:spLocks noGrp="1"/>
          </p:cNvSpPr>
          <p:nvPr>
            <p:ph type="sldNum" sz="quarter" idx="10"/>
          </p:nvPr>
        </p:nvSpPr>
        <p:spPr/>
        <p:txBody>
          <a:bodyPr/>
          <a:lstStyle/>
          <a:p>
            <a:pPr lvl="0"/>
            <a:fld id="{72398466-8467-442D-AB43-A9D002C9775E}" type="slidenum">
              <a:t>7</a:t>
            </a:fld>
            <a:endParaRPr lang="fr-FR"/>
          </a:p>
        </p:txBody>
      </p:sp>
      <p:sp>
        <p:nvSpPr>
          <p:cNvPr id="2" name="ZoneTexte 1">
            <a:extLst>
              <a:ext uri="{FF2B5EF4-FFF2-40B4-BE49-F238E27FC236}">
                <a16:creationId xmlns:a16="http://schemas.microsoft.com/office/drawing/2014/main" id="{90AC5B39-C8F3-42BE-9C18-A1E91030DEB0}"/>
              </a:ext>
            </a:extLst>
          </p:cNvPr>
          <p:cNvSpPr txBox="1"/>
          <p:nvPr/>
        </p:nvSpPr>
        <p:spPr>
          <a:xfrm>
            <a:off x="612000" y="360000"/>
            <a:ext cx="7740000" cy="771840"/>
          </a:xfrm>
          <a:prstGeom prst="rect">
            <a:avLst/>
          </a:prstGeom>
          <a:noFill/>
          <a:ln>
            <a:noFill/>
          </a:ln>
        </p:spPr>
        <p:txBody>
          <a:bodyPr wrap="none" lIns="90000" tIns="45000" rIns="90000" bIns="450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Indexation du site</a:t>
            </a:r>
          </a:p>
        </p:txBody>
      </p:sp>
      <p:sp>
        <p:nvSpPr>
          <p:cNvPr id="3" name="ZoneTexte 2">
            <a:extLst>
              <a:ext uri="{FF2B5EF4-FFF2-40B4-BE49-F238E27FC236}">
                <a16:creationId xmlns:a16="http://schemas.microsoft.com/office/drawing/2014/main" id="{FD1EA4E9-0C88-4FB0-A914-48F77E50B0A3}"/>
              </a:ext>
            </a:extLst>
          </p:cNvPr>
          <p:cNvSpPr txBox="1"/>
          <p:nvPr/>
        </p:nvSpPr>
        <p:spPr>
          <a:xfrm>
            <a:off x="138240" y="1620000"/>
            <a:ext cx="9653760" cy="4558320"/>
          </a:xfrm>
          <a:prstGeom prst="rect">
            <a:avLst/>
          </a:prstGeom>
          <a:noFill/>
          <a:ln>
            <a:noFill/>
          </a:ln>
        </p:spPr>
        <p:txBody>
          <a:bodyPr wrap="square" lIns="90000" tIns="45000" rIns="90000" bIns="45000" anchor="t" anchorCtr="0" compatLnSpc="0">
            <a:spAutoFit/>
          </a:bodyPr>
          <a:lstStyle/>
          <a:p>
            <a:pPr marL="0" marR="0" lvl="0" indent="0" algn="l" hangingPunct="0">
              <a:lnSpc>
                <a:spcPct val="100000"/>
              </a:lnSpc>
              <a:spcBef>
                <a:spcPts val="0"/>
              </a:spcBef>
              <a:spcAft>
                <a:spcPts val="0"/>
              </a:spcAft>
              <a:buNone/>
              <a:tabLst/>
            </a:pPr>
            <a:r>
              <a:rPr lang="fr-FR" sz="2800" b="1" i="0" u="sng" strike="noStrike" kern="1200" spc="0" baseline="0" dirty="0">
                <a:ln>
                  <a:noFill/>
                </a:ln>
                <a:effectLst>
                  <a:outerShdw dist="17961" dir="2700000">
                    <a:scrgbClr r="0" g="0" b="0"/>
                  </a:outerShdw>
                </a:effectLst>
                <a:uFillTx/>
                <a:latin typeface="Arial" pitchFamily="34"/>
                <a:ea typeface="MS Gothic" pitchFamily="2"/>
                <a:cs typeface="Tahoma" pitchFamily="2"/>
              </a:rPr>
              <a:t>Les bonnes pratiques</a:t>
            </a:r>
            <a:r>
              <a:rPr lang="fr-FR" sz="2800" b="1" i="0" u="none" strike="noStrike" kern="1200" spc="0" baseline="0" dirty="0">
                <a:ln>
                  <a:noFill/>
                </a:ln>
                <a:effectLst>
                  <a:outerShdw dist="17961" dir="2700000">
                    <a:scrgbClr r="0" g="0" b="0"/>
                  </a:outerShdw>
                </a:effectLst>
                <a:latin typeface="Arial" pitchFamily="34"/>
                <a:ea typeface="MS Gothic" pitchFamily="2"/>
                <a:cs typeface="Tahoma" pitchFamily="2"/>
              </a:rPr>
              <a:t> :</a:t>
            </a:r>
          </a:p>
          <a:p>
            <a:pPr marL="0" marR="0" lvl="0" indent="0" algn="l" hangingPunct="0">
              <a:lnSpc>
                <a:spcPct val="100000"/>
              </a:lnSpc>
              <a:spcBef>
                <a:spcPts val="0"/>
              </a:spcBef>
              <a:spcAft>
                <a:spcPts val="0"/>
              </a:spcAft>
              <a:buNone/>
              <a:tabLst/>
            </a:pPr>
            <a:r>
              <a:rPr lang="fr-FR" sz="2800" b="1" i="0" u="none" strike="noStrike" kern="1200" spc="0" baseline="0" dirty="0">
                <a:ln>
                  <a:noFill/>
                </a:ln>
                <a:effectLst>
                  <a:outerShdw dist="17961" dir="2700000">
                    <a:scrgbClr r="0" g="0" b="0"/>
                  </a:outerShdw>
                </a:effectLst>
                <a:latin typeface="Arial" pitchFamily="34"/>
                <a:ea typeface="MS Gothic" pitchFamily="2"/>
                <a:cs typeface="Tahoma" pitchFamily="2"/>
              </a:rPr>
              <a:t> </a:t>
            </a: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Privilégiez le contenu html </a:t>
            </a:r>
            <a:r>
              <a:rPr lang="fr-FR" sz="2100" b="0" i="0" u="none" strike="noStrike" kern="1200" spc="0" baseline="0" dirty="0" err="1">
                <a:ln>
                  <a:noFill/>
                </a:ln>
                <a:solidFill>
                  <a:srgbClr val="000000"/>
                </a:solidFill>
                <a:effectLst>
                  <a:outerShdw dist="17961" dir="2700000">
                    <a:scrgbClr r="0" g="0" b="0"/>
                  </a:outerShdw>
                </a:effectLst>
                <a:latin typeface="Arial" pitchFamily="34"/>
                <a:ea typeface="MS Gothic" pitchFamily="2"/>
                <a:cs typeface="Tahoma" pitchFamily="2"/>
              </a:rPr>
              <a:t>text</a:t>
            </a: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 c'est ce qui est le mieux « lu et reconnu » par les robots des moteurs de recherche ; contrairement aux éléments suivants :</a:t>
            </a:r>
          </a:p>
          <a:p>
            <a:pPr marL="0" marR="0" lvl="0" indent="0" algn="l" hangingPunct="0">
              <a:lnSpc>
                <a:spcPct val="100000"/>
              </a:lnSpc>
              <a:spcBef>
                <a:spcPts val="0"/>
              </a:spcBef>
              <a:spcAft>
                <a:spcPts val="0"/>
              </a:spcAft>
              <a:buNone/>
              <a:tabLst/>
            </a:pPr>
            <a:endParaRPr lang="fr-FR" sz="16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 L'utilisation du flash</a:t>
            </a: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 L'utilisation du Javascript</a:t>
            </a: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 Les images</a:t>
            </a:r>
          </a:p>
          <a:p>
            <a:pPr marL="0" marR="0" lvl="0" indent="0" algn="l" hangingPunct="0">
              <a:lnSpc>
                <a:spcPct val="100000"/>
              </a:lnSpc>
              <a:spcBef>
                <a:spcPts val="0"/>
              </a:spcBef>
              <a:spcAft>
                <a:spcPts val="0"/>
              </a:spcAft>
              <a:buNone/>
              <a:tabLst/>
            </a:pPr>
            <a:endPar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endParaRPr>
          </a:p>
          <a:p>
            <a:pPr marL="0" marR="0" lvl="0" indent="0" algn="l" hangingPunct="0">
              <a:lnSpc>
                <a:spcPct val="100000"/>
              </a:lnSpc>
              <a:spcBef>
                <a:spcPts val="0"/>
              </a:spcBef>
              <a:spcAft>
                <a:spcPts val="0"/>
              </a:spcAft>
              <a:buNone/>
              <a:tabLst/>
            </a:pPr>
            <a:r>
              <a:rPr lang="fr-FR" sz="2100" b="0" i="0" u="none" strike="noStrike" kern="1200" spc="0" baseline="0" dirty="0">
                <a:ln>
                  <a:noFill/>
                </a:ln>
                <a:solidFill>
                  <a:srgbClr val="000000"/>
                </a:solidFill>
                <a:effectLst>
                  <a:outerShdw dist="17961" dir="2700000">
                    <a:scrgbClr r="0" g="0" b="0"/>
                  </a:outerShdw>
                </a:effectLst>
                <a:latin typeface="Arial" pitchFamily="34"/>
                <a:ea typeface="MS Gothic" pitchFamily="2"/>
                <a:cs typeface="Tahoma" pitchFamily="2"/>
              </a:rPr>
              <a:t>- Proscrire la duplication de contenu (reprise du contenu d'un autre site ou duplication de pages en interne)</a:t>
            </a:r>
          </a:p>
          <a:p>
            <a:pPr marL="0" marR="0" lvl="0" indent="0" algn="l" hangingPunct="0">
              <a:lnSpc>
                <a:spcPct val="100000"/>
              </a:lnSpc>
              <a:spcBef>
                <a:spcPts val="0"/>
              </a:spcBef>
              <a:spcAft>
                <a:spcPts val="0"/>
              </a:spcAft>
              <a:buNone/>
              <a:tabLst/>
            </a:pPr>
            <a:endParaRPr lang="fr-FR" sz="2400" b="0" i="0" u="none" strike="noStrike" kern="1200" spc="0" baseline="0" dirty="0">
              <a:ln>
                <a:noFill/>
              </a:ln>
              <a:solidFill>
                <a:srgbClr val="000000"/>
              </a:solidFill>
              <a:effectLst>
                <a:outerShdw dist="17961" dir="2700000">
                  <a:scrgbClr r="0" g="0" b="0"/>
                </a:outerShdw>
              </a:effectLst>
              <a:latin typeface="Calibri" pitchFamily="18"/>
              <a:ea typeface="MS Gothic" pitchFamily="2"/>
              <a:cs typeface="Tahoma" pitchFamily="2"/>
            </a:endParaRPr>
          </a:p>
          <a:p>
            <a:pPr marL="0" marR="0" lvl="0" indent="0" algn="ctr" hangingPunct="0">
              <a:lnSpc>
                <a:spcPct val="100000"/>
              </a:lnSpc>
              <a:spcBef>
                <a:spcPts val="0"/>
              </a:spcBef>
              <a:spcAft>
                <a:spcPts val="0"/>
              </a:spcAft>
              <a:buNone/>
              <a:tabLst/>
            </a:pPr>
            <a:r>
              <a:rPr lang="fr-FR" sz="2800" b="0" i="0" u="none" strike="noStrike" kern="1200" spc="0" baseline="0" dirty="0">
                <a:ln>
                  <a:noFill/>
                </a:ln>
                <a:effectLst>
                  <a:outerShdw dist="17961" dir="2700000">
                    <a:scrgbClr r="0" g="0" b="0"/>
                  </a:outerShdw>
                </a:effectLst>
                <a:latin typeface="Arial" pitchFamily="34"/>
                <a:ea typeface="MS Gothic" pitchFamily="2"/>
                <a:cs typeface="Tahoma" pitchFamily="2"/>
              </a:rPr>
              <a:t> </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page132">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01E4A9FF-C070-4060-ACD1-9B2280DC9877}"/>
              </a:ext>
            </a:extLst>
          </p:cNvPr>
          <p:cNvSpPr>
            <a:spLocks noGrp="1"/>
          </p:cNvSpPr>
          <p:nvPr>
            <p:ph type="sldNum" sz="quarter" idx="10"/>
          </p:nvPr>
        </p:nvSpPr>
        <p:spPr/>
        <p:txBody>
          <a:bodyPr/>
          <a:lstStyle/>
          <a:p>
            <a:pPr lvl="0"/>
            <a:fld id="{FD8067F5-4589-45F8-B177-6E61BFC1942C}" type="slidenum">
              <a:t>8</a:t>
            </a:fld>
            <a:endParaRPr lang="fr-FR"/>
          </a:p>
        </p:txBody>
      </p:sp>
      <p:sp>
        <p:nvSpPr>
          <p:cNvPr id="2" name="Forme libre : forme 1">
            <a:extLst>
              <a:ext uri="{FF2B5EF4-FFF2-40B4-BE49-F238E27FC236}">
                <a16:creationId xmlns:a16="http://schemas.microsoft.com/office/drawing/2014/main" id="{C30AB759-A293-4D31-B366-2825A54634CA}"/>
              </a:ext>
            </a:extLst>
          </p:cNvPr>
          <p:cNvSpPr/>
          <p:nvPr/>
        </p:nvSpPr>
        <p:spPr>
          <a:xfrm>
            <a:off x="-699480" y="285480"/>
            <a:ext cx="103773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Balises d'entête</a:t>
            </a:r>
          </a:p>
        </p:txBody>
      </p:sp>
      <p:sp>
        <p:nvSpPr>
          <p:cNvPr id="3" name="Connecteur droit 2">
            <a:extLst>
              <a:ext uri="{FF2B5EF4-FFF2-40B4-BE49-F238E27FC236}">
                <a16:creationId xmlns:a16="http://schemas.microsoft.com/office/drawing/2014/main" id="{9E83F09F-B638-495C-AF95-3AA3778424E9}"/>
              </a:ext>
            </a:extLst>
          </p:cNvPr>
          <p:cNvSpPr/>
          <p:nvPr/>
        </p:nvSpPr>
        <p:spPr>
          <a:xfrm>
            <a:off x="277704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Connecteur droit 3">
            <a:extLst>
              <a:ext uri="{FF2B5EF4-FFF2-40B4-BE49-F238E27FC236}">
                <a16:creationId xmlns:a16="http://schemas.microsoft.com/office/drawing/2014/main" id="{DC4E7786-9A99-4E1E-A5CF-F125BA2856BE}"/>
              </a:ext>
            </a:extLst>
          </p:cNvPr>
          <p:cNvSpPr/>
          <p:nvPr/>
        </p:nvSpPr>
        <p:spPr>
          <a:xfrm flipV="1">
            <a:off x="2976840" y="1379159"/>
            <a:ext cx="1440"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5" name="ZoneTexte 4">
            <a:extLst>
              <a:ext uri="{FF2B5EF4-FFF2-40B4-BE49-F238E27FC236}">
                <a16:creationId xmlns:a16="http://schemas.microsoft.com/office/drawing/2014/main" id="{7C85D1E9-E118-446E-9912-8FFD7F7E160B}"/>
              </a:ext>
            </a:extLst>
          </p:cNvPr>
          <p:cNvSpPr txBox="1"/>
          <p:nvPr/>
        </p:nvSpPr>
        <p:spPr>
          <a:xfrm>
            <a:off x="0" y="1655999"/>
            <a:ext cx="10080000" cy="4244759"/>
          </a:xfrm>
          <a:prstGeom prst="rect">
            <a:avLst/>
          </a:prstGeom>
          <a:noFill/>
          <a:ln>
            <a:noFill/>
          </a:ln>
        </p:spPr>
        <p:txBody>
          <a:bodyPr wrap="square" lIns="90000" tIns="45000" rIns="90000" bIns="45000" anchor="t" anchorCtr="0" compatLnSpc="0">
            <a:spAutoFit/>
          </a:bodyPr>
          <a:lstStyle/>
          <a:p>
            <a:pPr marL="0" marR="0" lvl="0" indent="0" algn="ctr" hangingPunct="0">
              <a:lnSpc>
                <a:spcPct val="100000"/>
              </a:lnSpc>
              <a:spcBef>
                <a:spcPts val="0"/>
              </a:spcBef>
              <a:spcAft>
                <a:spcPts val="0"/>
              </a:spcAft>
              <a:buNone/>
              <a:tabLst/>
            </a:pPr>
            <a:r>
              <a:rPr lang="fr-FR" sz="2800" b="1" i="0" u="none" strike="noStrike" kern="1200" spc="0" baseline="0" dirty="0">
                <a:ln>
                  <a:noFill/>
                </a:ln>
                <a:latin typeface="Arial" pitchFamily="18"/>
                <a:ea typeface="MS Gothic" pitchFamily="2"/>
                <a:cs typeface="Tahoma" pitchFamily="2"/>
              </a:rPr>
              <a:t>&lt;</a:t>
            </a:r>
            <a:r>
              <a:rPr lang="fr-FR" sz="2800" b="1" i="0" u="none" strike="noStrike" kern="1200" spc="0" baseline="0" dirty="0" err="1">
                <a:ln>
                  <a:noFill/>
                </a:ln>
                <a:latin typeface="Arial" pitchFamily="18"/>
                <a:ea typeface="MS Gothic" pitchFamily="2"/>
                <a:cs typeface="Tahoma" pitchFamily="2"/>
              </a:rPr>
              <a:t>Title</a:t>
            </a:r>
            <a:r>
              <a:rPr lang="fr-FR" sz="2800" b="1" i="0" u="none" strike="noStrike" kern="1200" spc="0" baseline="0" dirty="0">
                <a:ln>
                  <a:noFill/>
                </a:ln>
                <a:latin typeface="Arial" pitchFamily="18"/>
                <a:ea typeface="MS Gothic" pitchFamily="2"/>
                <a:cs typeface="Tahoma" pitchFamily="2"/>
              </a:rPr>
              <a:t>&gt;Le titre de la page Web : moins de 75 caractères&lt;/</a:t>
            </a:r>
            <a:r>
              <a:rPr lang="fr-FR" sz="2800" b="1" i="0" u="none" strike="noStrike" kern="1200" spc="0" baseline="0" dirty="0" err="1">
                <a:ln>
                  <a:noFill/>
                </a:ln>
                <a:latin typeface="Arial" pitchFamily="18"/>
                <a:ea typeface="MS Gothic" pitchFamily="2"/>
                <a:cs typeface="Tahoma" pitchFamily="2"/>
              </a:rPr>
              <a:t>Title</a:t>
            </a:r>
            <a:r>
              <a:rPr lang="fr-FR" sz="2800" b="1" i="0" u="none" strike="noStrike" kern="1200" spc="0" baseline="0" dirty="0">
                <a:ln>
                  <a:noFill/>
                </a:ln>
                <a:latin typeface="Arial" pitchFamily="18"/>
                <a:ea typeface="MS Gothic" pitchFamily="2"/>
                <a:cs typeface="Tahoma" pitchFamily="2"/>
              </a:rPr>
              <a:t>&gt;</a:t>
            </a:r>
          </a:p>
          <a:p>
            <a:pPr marL="0" marR="0" lvl="0" indent="0" algn="ctr" hangingPunct="0">
              <a:lnSpc>
                <a:spcPct val="100000"/>
              </a:lnSpc>
              <a:spcBef>
                <a:spcPts val="0"/>
              </a:spcBef>
              <a:spcAft>
                <a:spcPts val="0"/>
              </a:spcAft>
              <a:buNone/>
              <a:tabLst/>
            </a:pPr>
            <a:endParaRPr lang="fr-FR" sz="2800" b="1" i="0" u="none" strike="noStrike" kern="1200" spc="0" baseline="0" dirty="0">
              <a:ln>
                <a:noFill/>
              </a:ln>
              <a:latin typeface="Arial" pitchFamily="18"/>
              <a:ea typeface="MS Gothic" pitchFamily="2"/>
              <a:cs typeface="Tahoma" pitchFamily="2"/>
            </a:endParaRPr>
          </a:p>
          <a:p>
            <a:pPr marL="0" marR="0" lvl="0" indent="0" algn="ctr" hangingPunct="0">
              <a:lnSpc>
                <a:spcPct val="100000"/>
              </a:lnSpc>
              <a:spcBef>
                <a:spcPts val="0"/>
              </a:spcBef>
              <a:spcAft>
                <a:spcPts val="0"/>
              </a:spcAft>
              <a:buNone/>
              <a:tabLst/>
            </a:pPr>
            <a:r>
              <a:rPr lang="fr-FR" sz="2800" b="1" i="0" u="none" strike="noStrike" kern="1200" spc="0" baseline="0" dirty="0">
                <a:ln>
                  <a:noFill/>
                </a:ln>
                <a:latin typeface="Arial" pitchFamily="18"/>
                <a:ea typeface="MS Gothic" pitchFamily="2"/>
                <a:cs typeface="Tahoma" pitchFamily="2"/>
              </a:rPr>
              <a:t>&lt;Meta </a:t>
            </a:r>
            <a:r>
              <a:rPr lang="fr-FR" sz="2800" b="1" i="0" u="none" strike="noStrike" kern="1200" spc="0" baseline="0" dirty="0" err="1">
                <a:ln>
                  <a:noFill/>
                </a:ln>
                <a:latin typeface="Arial" pitchFamily="18"/>
                <a:ea typeface="MS Gothic" pitchFamily="2"/>
                <a:cs typeface="Tahoma" pitchFamily="2"/>
              </a:rPr>
              <a:t>name</a:t>
            </a:r>
            <a:r>
              <a:rPr lang="fr-FR" sz="2800" b="1" i="0" u="none" strike="noStrike" kern="1200" spc="0" baseline="0" dirty="0">
                <a:ln>
                  <a:noFill/>
                </a:ln>
                <a:latin typeface="Arial" pitchFamily="18"/>
                <a:ea typeface="MS Gothic" pitchFamily="2"/>
                <a:cs typeface="Tahoma" pitchFamily="2"/>
              </a:rPr>
              <a:t>=’description’ content=’La description du site : moins de 170 caractères’&gt;</a:t>
            </a:r>
          </a:p>
          <a:p>
            <a:pPr marL="0" marR="0" lvl="0" indent="0" algn="ctr" hangingPunct="0">
              <a:lnSpc>
                <a:spcPct val="100000"/>
              </a:lnSpc>
              <a:spcBef>
                <a:spcPts val="0"/>
              </a:spcBef>
              <a:spcAft>
                <a:spcPts val="0"/>
              </a:spcAft>
              <a:buNone/>
              <a:tabLst/>
            </a:pPr>
            <a:endParaRPr lang="fr-FR" sz="2800" b="1" i="0" u="none" strike="noStrike" kern="1200" spc="0" baseline="0" dirty="0">
              <a:ln>
                <a:noFill/>
              </a:ln>
              <a:latin typeface="Arial" pitchFamily="18"/>
              <a:ea typeface="MS Gothic" pitchFamily="2"/>
              <a:cs typeface="Tahoma" pitchFamily="2"/>
            </a:endParaRPr>
          </a:p>
          <a:p>
            <a:pPr marL="0" marR="0" lvl="0" indent="0" algn="ctr" hangingPunct="0">
              <a:lnSpc>
                <a:spcPct val="100000"/>
              </a:lnSpc>
              <a:spcBef>
                <a:spcPts val="0"/>
              </a:spcBef>
              <a:spcAft>
                <a:spcPts val="0"/>
              </a:spcAft>
              <a:buNone/>
              <a:tabLst/>
            </a:pPr>
            <a:endParaRPr lang="fr-FR" sz="2800" b="1" i="0" u="none" strike="noStrike" kern="1200" spc="0" baseline="0" dirty="0">
              <a:ln>
                <a:noFill/>
              </a:ln>
              <a:latin typeface="Arial" pitchFamily="18"/>
              <a:ea typeface="MS Gothic" pitchFamily="2"/>
              <a:cs typeface="Tahoma" pitchFamily="2"/>
            </a:endParaRPr>
          </a:p>
          <a:p>
            <a:pPr marL="0" marR="0" lvl="0" indent="0" algn="ctr" hangingPunct="0">
              <a:lnSpc>
                <a:spcPct val="100000"/>
              </a:lnSpc>
              <a:spcBef>
                <a:spcPts val="0"/>
              </a:spcBef>
              <a:spcAft>
                <a:spcPts val="0"/>
              </a:spcAft>
              <a:buNone/>
              <a:tabLst/>
            </a:pPr>
            <a:r>
              <a:rPr lang="fr-FR" sz="2800" b="1" i="0" u="none" strike="noStrike" kern="1200" spc="0" baseline="0" dirty="0">
                <a:ln>
                  <a:noFill/>
                </a:ln>
                <a:latin typeface="Arial" pitchFamily="18"/>
                <a:ea typeface="MS Gothic" pitchFamily="2"/>
                <a:cs typeface="Tahoma" pitchFamily="2"/>
              </a:rPr>
              <a:t>Les tailles peuvent dépasser de 20% environ les limites indiquées ici mais pas plus.</a:t>
            </a:r>
          </a:p>
          <a:p>
            <a:pPr marL="0" marR="0" lvl="0" indent="0" algn="ctr" hangingPunct="0">
              <a:lnSpc>
                <a:spcPct val="100000"/>
              </a:lnSpc>
              <a:spcBef>
                <a:spcPts val="0"/>
              </a:spcBef>
              <a:spcAft>
                <a:spcPts val="0"/>
              </a:spcAft>
              <a:buNone/>
              <a:tabLst/>
            </a:pPr>
            <a:r>
              <a:rPr lang="fr-FR" sz="3200" b="1" i="0" u="none" strike="noStrike" kern="1200" spc="0" baseline="0" dirty="0">
                <a:ln>
                  <a:noFill/>
                </a:ln>
                <a:latin typeface="Arial" pitchFamily="18"/>
                <a:ea typeface="MS Gothic" pitchFamily="2"/>
                <a:cs typeface="Tahoma" pitchFamily="2"/>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name="page133">
    <p:spTree>
      <p:nvGrpSpPr>
        <p:cNvPr id="1" name=""/>
        <p:cNvGrpSpPr/>
        <p:nvPr/>
      </p:nvGrpSpPr>
      <p:grpSpPr>
        <a:xfrm>
          <a:off x="0" y="0"/>
          <a:ext cx="0" cy="0"/>
          <a:chOff x="0" y="0"/>
          <a:chExt cx="0" cy="0"/>
        </a:xfrm>
      </p:grpSpPr>
      <p:sp>
        <p:nvSpPr>
          <p:cNvPr id="6" name="Espace réservé du numéro de diapositive 1">
            <a:extLst>
              <a:ext uri="{FF2B5EF4-FFF2-40B4-BE49-F238E27FC236}">
                <a16:creationId xmlns:a16="http://schemas.microsoft.com/office/drawing/2014/main" id="{BC62CECE-18F6-45C5-9E30-B653C9E603B3}"/>
              </a:ext>
            </a:extLst>
          </p:cNvPr>
          <p:cNvSpPr>
            <a:spLocks noGrp="1"/>
          </p:cNvSpPr>
          <p:nvPr>
            <p:ph type="sldNum" sz="quarter" idx="10"/>
          </p:nvPr>
        </p:nvSpPr>
        <p:spPr/>
        <p:txBody>
          <a:bodyPr/>
          <a:lstStyle/>
          <a:p>
            <a:pPr lvl="0"/>
            <a:fld id="{9BAB2056-7F05-4AFE-BB47-3BEAC544593B}" type="slidenum">
              <a:t>9</a:t>
            </a:fld>
            <a:endParaRPr lang="fr-FR"/>
          </a:p>
        </p:txBody>
      </p:sp>
      <p:sp>
        <p:nvSpPr>
          <p:cNvPr id="2" name="Forme libre : forme 1">
            <a:extLst>
              <a:ext uri="{FF2B5EF4-FFF2-40B4-BE49-F238E27FC236}">
                <a16:creationId xmlns:a16="http://schemas.microsoft.com/office/drawing/2014/main" id="{BD357154-CAAD-4338-83C9-FA8F71F4C90E}"/>
              </a:ext>
            </a:extLst>
          </p:cNvPr>
          <p:cNvSpPr/>
          <p:nvPr/>
        </p:nvSpPr>
        <p:spPr>
          <a:xfrm>
            <a:off x="-699480" y="285480"/>
            <a:ext cx="103773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1729"/>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Balises d'entête</a:t>
            </a:r>
          </a:p>
        </p:txBody>
      </p:sp>
      <p:sp>
        <p:nvSpPr>
          <p:cNvPr id="3" name="Connecteur droit 2">
            <a:extLst>
              <a:ext uri="{FF2B5EF4-FFF2-40B4-BE49-F238E27FC236}">
                <a16:creationId xmlns:a16="http://schemas.microsoft.com/office/drawing/2014/main" id="{C354500E-DEC6-45CC-954F-85A43F8BE141}"/>
              </a:ext>
            </a:extLst>
          </p:cNvPr>
          <p:cNvSpPr/>
          <p:nvPr/>
        </p:nvSpPr>
        <p:spPr>
          <a:xfrm>
            <a:off x="2777040" y="5953680"/>
            <a:ext cx="6746400" cy="1439"/>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4" name="Connecteur droit 3">
            <a:extLst>
              <a:ext uri="{FF2B5EF4-FFF2-40B4-BE49-F238E27FC236}">
                <a16:creationId xmlns:a16="http://schemas.microsoft.com/office/drawing/2014/main" id="{908AE6D8-4802-4BA5-B331-4851A070839F}"/>
              </a:ext>
            </a:extLst>
          </p:cNvPr>
          <p:cNvSpPr/>
          <p:nvPr/>
        </p:nvSpPr>
        <p:spPr>
          <a:xfrm flipV="1">
            <a:off x="2976840" y="1379159"/>
            <a:ext cx="1440" cy="4782961"/>
          </a:xfrm>
          <a:prstGeom prst="line">
            <a:avLst/>
          </a:prstGeom>
          <a:noFill/>
          <a:ln>
            <a:noFill/>
            <a:prstDash val="solid"/>
          </a:ln>
        </p:spPr>
        <p:txBody>
          <a:bodyPr wrap="square" lIns="90000" tIns="46800" rIns="90000" bIns="46800" anchor="t" anchorCtr="0" compatLnSpc="0">
            <a:no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pic>
        <p:nvPicPr>
          <p:cNvPr id="5" name="Image 4">
            <a:extLst>
              <a:ext uri="{FF2B5EF4-FFF2-40B4-BE49-F238E27FC236}">
                <a16:creationId xmlns:a16="http://schemas.microsoft.com/office/drawing/2014/main" id="{8F3DDE30-3DF0-4AD9-8753-278D463BBCE8}"/>
              </a:ext>
            </a:extLst>
          </p:cNvPr>
          <p:cNvPicPr>
            <a:picLocks noChangeAspect="1"/>
          </p:cNvPicPr>
          <p:nvPr/>
        </p:nvPicPr>
        <p:blipFill>
          <a:blip r:embed="rId3">
            <a:lum/>
            <a:alphaModFix/>
          </a:blip>
          <a:srcRect/>
          <a:stretch>
            <a:fillRect/>
          </a:stretch>
        </p:blipFill>
        <p:spPr>
          <a:xfrm>
            <a:off x="1735560" y="2426760"/>
            <a:ext cx="6724440" cy="333324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_daw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_dawan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1029</Words>
  <Application>Microsoft Office PowerPoint</Application>
  <PresentationFormat>Personnalisé</PresentationFormat>
  <Paragraphs>228</Paragraphs>
  <Slides>27</Slides>
  <Notes>27</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27</vt:i4>
      </vt:variant>
    </vt:vector>
  </HeadingPairs>
  <TitlesOfParts>
    <vt:vector size="35" baseType="lpstr">
      <vt:lpstr>Arial</vt:lpstr>
      <vt:lpstr>Calibri</vt:lpstr>
      <vt:lpstr>StarSymbol</vt:lpstr>
      <vt:lpstr>Times New Roman</vt:lpstr>
      <vt:lpstr>Trebuchet MS</vt:lpstr>
      <vt:lpstr>presentation_dawan</vt:lpstr>
      <vt:lpstr>Standard</vt:lpstr>
      <vt:lpstr>presentation_dawan_</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Choisir un hébergement</vt:lpstr>
      <vt:lpstr>Choisir un hébergement</vt:lpstr>
      <vt:lpstr>Liste d'hébergeurs</vt:lpstr>
      <vt:lpstr>Choisir un nom de domaine</vt:lpstr>
      <vt:lpstr>Présentation PowerPoint</vt:lpstr>
      <vt:lpstr>FTP</vt:lpstr>
      <vt:lpstr>FTP</vt:lpstr>
      <vt:lpstr>CHMOD</vt:lpstr>
      <vt:lpstr>.htaccess</vt:lpstr>
      <vt:lpstr>Environnement</vt:lpstr>
      <vt:lpstr>Langage de programmation</vt:lpstr>
      <vt:lpstr>Langage de programmation</vt:lpstr>
      <vt:lpstr>Langage de programmation</vt:lpstr>
      <vt:lpstr>Compétences exigées</vt:lpstr>
      <vt:lpstr>Technologies à employer</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Dawan</dc:creator>
  <cp:lastModifiedBy>Thomas Aldaitz</cp:lastModifiedBy>
  <cp:revision>413</cp:revision>
  <cp:lastPrinted>2015-06-23T08:49:49Z</cp:lastPrinted>
  <dcterms:created xsi:type="dcterms:W3CDTF">2013-04-16T12:21:46Z</dcterms:created>
  <dcterms:modified xsi:type="dcterms:W3CDTF">2020-01-28T07:44:38Z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