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Lst>
  <p:notesMasterIdLst>
    <p:notesMasterId r:id="rId24"/>
  </p:notesMasterIdLst>
  <p:handoutMasterIdLst>
    <p:handoutMasterId r:id="rId25"/>
  </p:handoutMasterIdLst>
  <p:sldIdLst>
    <p:sldId id="418" r:id="rId6"/>
    <p:sldId id="419" r:id="rId7"/>
    <p:sldId id="420" r:id="rId8"/>
    <p:sldId id="421" r:id="rId9"/>
    <p:sldId id="422" r:id="rId10"/>
    <p:sldId id="423" r:id="rId11"/>
    <p:sldId id="424" r:id="rId12"/>
    <p:sldId id="425" r:id="rId13"/>
    <p:sldId id="426" r:id="rId14"/>
    <p:sldId id="427" r:id="rId15"/>
    <p:sldId id="428" r:id="rId16"/>
    <p:sldId id="429" r:id="rId17"/>
    <p:sldId id="430" r:id="rId18"/>
    <p:sldId id="431" r:id="rId19"/>
    <p:sldId id="432" r:id="rId20"/>
    <p:sldId id="433" r:id="rId21"/>
    <p:sldId id="434" r:id="rId22"/>
    <p:sldId id="435" r:id="rId23"/>
  </p:sldIdLst>
  <p:sldSz cx="10080625"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49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2B3FB2F-0D33-43AB-88FD-7D9AD0A5056F}"/>
              </a:ext>
            </a:extLst>
          </p:cNvPr>
          <p:cNvSpPr txBox="1">
            <a:spLocks noGrp="1"/>
          </p:cNvSpPr>
          <p:nvPr>
            <p:ph type="hdr" sz="quarter"/>
          </p:nvPr>
        </p:nvSpPr>
        <p:spPr>
          <a:xfrm>
            <a:off x="0" y="0"/>
            <a:ext cx="3280498" cy="534104"/>
          </a:xfrm>
          <a:prstGeom prst="rect">
            <a:avLst/>
          </a:prstGeom>
          <a:noFill/>
          <a:ln>
            <a:noFill/>
          </a:ln>
        </p:spPr>
        <p:txBody>
          <a:bodyPr wrap="none" lIns="90000" tIns="45000" rIns="90000" bIns="45000" anchor="t" anchorCtr="0" compatLnSpc="0">
            <a:noAutofit/>
          </a:bodyPr>
          <a:lstStyle/>
          <a:p>
            <a:pPr marL="0" marR="0" lvl="0" indent="0" algn="ctr" hangingPunct="0">
              <a:lnSpc>
                <a:spcPct val="100000"/>
              </a:lnSpc>
              <a:spcBef>
                <a:spcPts val="0"/>
              </a:spcBef>
              <a:spcAft>
                <a:spcPts val="0"/>
              </a:spcAft>
              <a:buNone/>
              <a:tabLst/>
              <a:defRPr sz="1400"/>
            </a:pPr>
            <a:endParaRPr lang="fr-FR" sz="1400" b="0" i="0" u="none" strike="noStrike" kern="1200" spc="0" baseline="0">
              <a:ln>
                <a:noFill/>
              </a:ln>
              <a:latin typeface="Arial" pitchFamily="18"/>
              <a:ea typeface="MS Gothic" pitchFamily="2"/>
              <a:cs typeface="Tahoma" pitchFamily="2"/>
            </a:endParaRPr>
          </a:p>
        </p:txBody>
      </p:sp>
      <p:sp>
        <p:nvSpPr>
          <p:cNvPr id="3" name="Espace réservé de la date 2">
            <a:extLst>
              <a:ext uri="{FF2B5EF4-FFF2-40B4-BE49-F238E27FC236}">
                <a16:creationId xmlns:a16="http://schemas.microsoft.com/office/drawing/2014/main" id="{440E81B9-A1EA-401D-A1A6-61011AA54679}"/>
              </a:ext>
            </a:extLst>
          </p:cNvPr>
          <p:cNvSpPr txBox="1">
            <a:spLocks noGrp="1"/>
          </p:cNvSpPr>
          <p:nvPr>
            <p:ph type="dt" sz="quarter" idx="1"/>
          </p:nvPr>
        </p:nvSpPr>
        <p:spPr>
          <a:xfrm>
            <a:off x="4279055" y="0"/>
            <a:ext cx="3280498" cy="534104"/>
          </a:xfrm>
          <a:prstGeom prst="rect">
            <a:avLst/>
          </a:prstGeom>
          <a:noFill/>
          <a:ln>
            <a:noFill/>
          </a:ln>
        </p:spPr>
        <p:txBody>
          <a:bodyPr wrap="none" lIns="90000" tIns="45000" rIns="90000" bIns="45000" anchor="t" anchorCtr="0" compatLnSpc="0">
            <a:noAutofit/>
          </a:bodyPr>
          <a:lstStyle/>
          <a:p>
            <a:pPr marL="0" marR="0" lvl="0" indent="0" algn="r" hangingPunct="0">
              <a:lnSpc>
                <a:spcPct val="100000"/>
              </a:lnSpc>
              <a:spcBef>
                <a:spcPts val="0"/>
              </a:spcBef>
              <a:spcAft>
                <a:spcPts val="0"/>
              </a:spcAft>
              <a:buNone/>
              <a:tabLst/>
              <a:defRPr sz="1400"/>
            </a:pPr>
            <a:endParaRPr lang="fr-FR" sz="1400" b="0" i="0" u="none" strike="noStrike" kern="1200" spc="0" baseline="0">
              <a:ln>
                <a:noFill/>
              </a:ln>
              <a:latin typeface="Arial" pitchFamily="18"/>
              <a:ea typeface="MS Gothic" pitchFamily="2"/>
              <a:cs typeface="Tahoma" pitchFamily="2"/>
            </a:endParaRPr>
          </a:p>
        </p:txBody>
      </p:sp>
      <p:sp>
        <p:nvSpPr>
          <p:cNvPr id="4" name="Espace réservé du pied de page 3">
            <a:extLst>
              <a:ext uri="{FF2B5EF4-FFF2-40B4-BE49-F238E27FC236}">
                <a16:creationId xmlns:a16="http://schemas.microsoft.com/office/drawing/2014/main" id="{F838C905-19DE-4D63-9057-C27F195E2356}"/>
              </a:ext>
            </a:extLst>
          </p:cNvPr>
          <p:cNvSpPr txBox="1">
            <a:spLocks noGrp="1"/>
          </p:cNvSpPr>
          <p:nvPr>
            <p:ph type="ftr" sz="quarter" idx="2"/>
          </p:nvPr>
        </p:nvSpPr>
        <p:spPr>
          <a:xfrm>
            <a:off x="0" y="10157659"/>
            <a:ext cx="3280498" cy="534104"/>
          </a:xfrm>
          <a:prstGeom prst="rect">
            <a:avLst/>
          </a:prstGeom>
          <a:noFill/>
          <a:ln>
            <a:noFill/>
          </a:ln>
        </p:spPr>
        <p:txBody>
          <a:bodyPr wrap="none" lIns="90000" tIns="45000" rIns="90000" bIns="45000" anchor="b" anchorCtr="0" compatLnSpc="0">
            <a:noAutofit/>
          </a:bodyPr>
          <a:lstStyle/>
          <a:p>
            <a:pPr marL="0" marR="0" lvl="0" indent="0" algn="ctr" hangingPunct="0">
              <a:lnSpc>
                <a:spcPct val="100000"/>
              </a:lnSpc>
              <a:spcBef>
                <a:spcPts val="0"/>
              </a:spcBef>
              <a:spcAft>
                <a:spcPts val="0"/>
              </a:spcAft>
              <a:buNone/>
              <a:tabLst/>
              <a:defRPr sz="1400"/>
            </a:pPr>
            <a:endParaRPr lang="fr-FR" sz="1400" b="0" i="0" u="none" strike="noStrike" kern="1200" spc="0" baseline="0">
              <a:ln>
                <a:noFill/>
              </a:ln>
              <a:latin typeface="Arial" pitchFamily="18"/>
              <a:ea typeface="MS Gothic" pitchFamily="2"/>
              <a:cs typeface="Tahoma" pitchFamily="2"/>
            </a:endParaRPr>
          </a:p>
        </p:txBody>
      </p:sp>
      <p:sp>
        <p:nvSpPr>
          <p:cNvPr id="5" name="Espace réservé du numéro de diapositive 4">
            <a:extLst>
              <a:ext uri="{FF2B5EF4-FFF2-40B4-BE49-F238E27FC236}">
                <a16:creationId xmlns:a16="http://schemas.microsoft.com/office/drawing/2014/main" id="{F15B89C1-0EC3-4F32-8783-D5A1D84FB268}"/>
              </a:ext>
            </a:extLst>
          </p:cNvPr>
          <p:cNvSpPr txBox="1">
            <a:spLocks noGrp="1"/>
          </p:cNvSpPr>
          <p:nvPr>
            <p:ph type="sldNum" sz="quarter" idx="3"/>
          </p:nvPr>
        </p:nvSpPr>
        <p:spPr>
          <a:xfrm>
            <a:off x="4279055" y="10157659"/>
            <a:ext cx="3280498" cy="534104"/>
          </a:xfrm>
          <a:prstGeom prst="rect">
            <a:avLst/>
          </a:prstGeom>
          <a:noFill/>
          <a:ln>
            <a:noFill/>
          </a:ln>
        </p:spPr>
        <p:txBody>
          <a:bodyPr wrap="none" lIns="90000" tIns="45000" rIns="90000" bIns="45000" anchor="b" anchorCtr="0" compatLnSpc="0">
            <a:noAutofit/>
          </a:bodyPr>
          <a:lstStyle/>
          <a:p>
            <a:pPr marL="0" marR="0" lvl="0" indent="0" algn="r" hangingPunct="0">
              <a:lnSpc>
                <a:spcPct val="100000"/>
              </a:lnSpc>
              <a:spcBef>
                <a:spcPts val="0"/>
              </a:spcBef>
              <a:spcAft>
                <a:spcPts val="0"/>
              </a:spcAft>
              <a:buNone/>
              <a:tabLst/>
              <a:defRPr sz="1400"/>
            </a:pPr>
            <a:fld id="{C2BEF99F-CF3A-44A1-9E2B-7BA2252603D0}" type="slidenum">
              <a:t>‹N°›</a:t>
            </a:fld>
            <a:endParaRPr lang="fr-FR" sz="1400" b="0" i="0" u="none" strike="noStrike" kern="1200" spc="0" baseline="0">
              <a:ln>
                <a:noFill/>
              </a:ln>
              <a:latin typeface="Arial" pitchFamily="18"/>
              <a:ea typeface="MS Gothic" pitchFamily="2"/>
              <a:cs typeface="Tahoma" pitchFamily="2"/>
            </a:endParaRPr>
          </a:p>
        </p:txBody>
      </p:sp>
    </p:spTree>
    <p:extLst>
      <p:ext uri="{BB962C8B-B14F-4D97-AF65-F5344CB8AC3E}">
        <p14:creationId xmlns:p14="http://schemas.microsoft.com/office/powerpoint/2010/main" val="34898271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14068A2-B049-498C-9A8F-2B74C31DA406}"/>
              </a:ext>
            </a:extLst>
          </p:cNvPr>
          <p:cNvSpPr>
            <a:spLocks noGrp="1" noRot="1" noChangeAspect="1"/>
          </p:cNvSpPr>
          <p:nvPr>
            <p:ph type="sldImg" idx="2"/>
          </p:nvPr>
        </p:nvSpPr>
        <p:spPr>
          <a:xfrm>
            <a:off x="1107000" y="812520"/>
            <a:ext cx="5345280" cy="4008959"/>
          </a:xfrm>
          <a:prstGeom prst="rect">
            <a:avLst/>
          </a:prstGeom>
          <a:noFill/>
          <a:ln>
            <a:noFill/>
            <a:prstDash val="solid"/>
          </a:ln>
        </p:spPr>
      </p:sp>
      <p:sp>
        <p:nvSpPr>
          <p:cNvPr id="3" name="Espace réservé des notes 2">
            <a:extLst>
              <a:ext uri="{FF2B5EF4-FFF2-40B4-BE49-F238E27FC236}">
                <a16:creationId xmlns:a16="http://schemas.microsoft.com/office/drawing/2014/main" id="{FC220B9A-5E0A-43C0-B5C7-6DF5D4AFCDE5}"/>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fr-FR"/>
          </a:p>
        </p:txBody>
      </p:sp>
      <p:sp>
        <p:nvSpPr>
          <p:cNvPr id="4" name="Espace réservé de l'en-tête 3">
            <a:extLst>
              <a:ext uri="{FF2B5EF4-FFF2-40B4-BE49-F238E27FC236}">
                <a16:creationId xmlns:a16="http://schemas.microsoft.com/office/drawing/2014/main" id="{38C12BDE-FC41-45E2-8E8E-6A57E875F930}"/>
              </a:ext>
            </a:extLst>
          </p:cNvPr>
          <p:cNvSpPr txBox="1">
            <a:spLocks noGrp="1"/>
          </p:cNvSpPr>
          <p:nvPr>
            <p:ph type="hdr" sz="quarter"/>
          </p:nvPr>
        </p:nvSpPr>
        <p:spPr>
          <a:xfrm>
            <a:off x="0" y="0"/>
            <a:ext cx="3280680" cy="534240"/>
          </a:xfrm>
          <a:prstGeom prst="rect">
            <a:avLst/>
          </a:prstGeom>
          <a:noFill/>
          <a:ln>
            <a:noFill/>
          </a:ln>
        </p:spPr>
        <p:txBody>
          <a:bodyPr lIns="0" tIns="0" rIns="0" bIns="0">
            <a:noAutofit/>
          </a:bodyPr>
          <a:lstStyle>
            <a:lvl1pPr marL="0" marR="0" lvl="0" indent="0" hangingPunct="0">
              <a:buNone/>
              <a:tabLst/>
              <a:defRPr lang="fr-FR" sz="1400" kern="1200">
                <a:latin typeface="Times New Roman" pitchFamily="18"/>
                <a:ea typeface="Arial Unicode MS" pitchFamily="2"/>
                <a:cs typeface="Tahoma" pitchFamily="2"/>
              </a:defRPr>
            </a:lvl1pPr>
          </a:lstStyle>
          <a:p>
            <a:pPr lvl="0"/>
            <a:endParaRPr lang="fr-FR"/>
          </a:p>
        </p:txBody>
      </p:sp>
      <p:sp>
        <p:nvSpPr>
          <p:cNvPr id="5" name="Espace réservé de la date 4">
            <a:extLst>
              <a:ext uri="{FF2B5EF4-FFF2-40B4-BE49-F238E27FC236}">
                <a16:creationId xmlns:a16="http://schemas.microsoft.com/office/drawing/2014/main" id="{DF7CB68A-2BCC-4E3C-94B9-727E88376017}"/>
              </a:ext>
            </a:extLst>
          </p:cNvPr>
          <p:cNvSpPr txBox="1">
            <a:spLocks noGrp="1"/>
          </p:cNvSpPr>
          <p:nvPr>
            <p:ph type="dt" idx="1"/>
          </p:nvPr>
        </p:nvSpPr>
        <p:spPr>
          <a:xfrm>
            <a:off x="4278960" y="0"/>
            <a:ext cx="3280680" cy="534240"/>
          </a:xfrm>
          <a:prstGeom prst="rect">
            <a:avLst/>
          </a:prstGeom>
          <a:noFill/>
          <a:ln>
            <a:noFill/>
          </a:ln>
        </p:spPr>
        <p:txBody>
          <a:bodyPr lIns="0" tIns="0" rIns="0" bIns="0">
            <a:noAutofit/>
          </a:bodyPr>
          <a:lstStyle>
            <a:lvl1pPr marL="0" marR="0" lvl="0" indent="0" algn="r" hangingPunct="0">
              <a:buNone/>
              <a:tabLst/>
              <a:defRPr lang="fr-FR" sz="1400" kern="1200">
                <a:latin typeface="Times New Roman" pitchFamily="18"/>
                <a:ea typeface="Arial Unicode MS" pitchFamily="2"/>
                <a:cs typeface="Tahoma" pitchFamily="2"/>
              </a:defRPr>
            </a:lvl1pPr>
          </a:lstStyle>
          <a:p>
            <a:pPr lvl="0"/>
            <a:endParaRPr lang="fr-FR"/>
          </a:p>
        </p:txBody>
      </p:sp>
      <p:sp>
        <p:nvSpPr>
          <p:cNvPr id="6" name="Espace réservé du pied de page 5">
            <a:extLst>
              <a:ext uri="{FF2B5EF4-FFF2-40B4-BE49-F238E27FC236}">
                <a16:creationId xmlns:a16="http://schemas.microsoft.com/office/drawing/2014/main" id="{AFB62B07-435C-499F-A66D-4E7183BE9C93}"/>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oAutofit/>
          </a:bodyPr>
          <a:lstStyle>
            <a:lvl1pPr marL="0" marR="0" lvl="0" indent="0" hangingPunct="0">
              <a:buNone/>
              <a:tabLst/>
              <a:defRPr lang="fr-FR" sz="1400" kern="1200">
                <a:latin typeface="Times New Roman" pitchFamily="18"/>
                <a:ea typeface="Arial Unicode MS" pitchFamily="2"/>
                <a:cs typeface="Tahoma" pitchFamily="2"/>
              </a:defRPr>
            </a:lvl1pPr>
          </a:lstStyle>
          <a:p>
            <a:pPr lvl="0"/>
            <a:endParaRPr lang="fr-FR"/>
          </a:p>
        </p:txBody>
      </p:sp>
      <p:sp>
        <p:nvSpPr>
          <p:cNvPr id="7" name="Espace réservé du numéro de diapositive 6">
            <a:extLst>
              <a:ext uri="{FF2B5EF4-FFF2-40B4-BE49-F238E27FC236}">
                <a16:creationId xmlns:a16="http://schemas.microsoft.com/office/drawing/2014/main" id="{4D219BA1-0508-4198-96DB-5FB4857A8783}"/>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oAutofit/>
          </a:bodyPr>
          <a:lstStyle>
            <a:lvl1pPr marL="0" marR="0" lvl="0" indent="0" algn="r" hangingPunct="0">
              <a:buNone/>
              <a:tabLst/>
              <a:defRPr lang="fr-FR" sz="1400" kern="1200">
                <a:latin typeface="Times New Roman" pitchFamily="18"/>
                <a:ea typeface="Arial Unicode MS" pitchFamily="2"/>
                <a:cs typeface="Tahoma" pitchFamily="2"/>
              </a:defRPr>
            </a:lvl1pPr>
          </a:lstStyle>
          <a:p>
            <a:pPr lvl="0"/>
            <a:fld id="{0F96320F-C422-4C81-A258-93CFEF1166D4}" type="slidenum">
              <a:t>‹N°›</a:t>
            </a:fld>
            <a:endParaRPr lang="fr-FR"/>
          </a:p>
        </p:txBody>
      </p:sp>
    </p:spTree>
    <p:extLst>
      <p:ext uri="{BB962C8B-B14F-4D97-AF65-F5344CB8AC3E}">
        <p14:creationId xmlns:p14="http://schemas.microsoft.com/office/powerpoint/2010/main" val="3729448825"/>
      </p:ext>
    </p:extLst>
  </p:cSld>
  <p:clrMap bg1="lt1" tx1="dk1" bg2="lt2" tx2="dk2" accent1="accent1" accent2="accent2" accent3="accent3" accent4="accent4" accent5="accent5" accent6="accent6" hlink="hlink" folHlink="folHlink"/>
  <p:notesStyle>
    <a:lvl1pPr marL="216000" marR="0" indent="0" hangingPunct="0">
      <a:tabLst/>
      <a:defRPr lang="fr-FR" sz="2000" b="0" i="0" u="none" strike="noStrike" kern="1200">
        <a:ln>
          <a:noFill/>
        </a:ln>
        <a:latin typeface="Arial" pitchFamily="18"/>
        <a:ea typeface="MS Gothic" pitchFamily="2"/>
        <a:cs typeface="Tahoma"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790B9D36-DD0E-4816-BC5F-1B7194E12C8D}"/>
              </a:ext>
            </a:extLst>
          </p:cNvPr>
          <p:cNvSpPr txBox="1">
            <a:spLocks noGrp="1"/>
          </p:cNvSpPr>
          <p:nvPr>
            <p:ph type="sldNum" sz="quarter" idx="5"/>
          </p:nvPr>
        </p:nvSpPr>
        <p:spPr>
          <a:ln/>
        </p:spPr>
        <p:txBody>
          <a:bodyPr lIns="0" tIns="0" rIns="0" bIns="0" anchor="b">
            <a:noAutofit/>
          </a:bodyPr>
          <a:lstStyle/>
          <a:p>
            <a:pPr lvl="0"/>
            <a:fld id="{AEFE0861-C1FD-4B23-A4CF-8A84906C2267}" type="slidenum">
              <a:t>1</a:t>
            </a:fld>
            <a:endParaRPr lang="fr-FR"/>
          </a:p>
        </p:txBody>
      </p:sp>
      <p:sp>
        <p:nvSpPr>
          <p:cNvPr id="2" name="Espace réservé de l'image des diapositives 1">
            <a:extLst>
              <a:ext uri="{FF2B5EF4-FFF2-40B4-BE49-F238E27FC236}">
                <a16:creationId xmlns:a16="http://schemas.microsoft.com/office/drawing/2014/main" id="{E66C5C73-4D15-4ADD-AC49-867E4351987C}"/>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3CA61CE9-F27E-4911-A6C2-645FA02B009D}"/>
              </a:ext>
            </a:extLst>
          </p:cNvPr>
          <p:cNvSpPr txBox="1">
            <a:spLocks noGrp="1"/>
          </p:cNvSpPr>
          <p:nvPr>
            <p:ph type="body" sz="quarter" idx="1"/>
          </p:nvPr>
        </p:nvSpPr>
        <p:spPr>
          <a:xfrm>
            <a:off x="756000" y="5078520"/>
            <a:ext cx="6047640" cy="4721040"/>
          </a:xfrm>
        </p:spPr>
        <p:txBody>
          <a:bodyPr/>
          <a:lstStyle/>
          <a:p>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51C5B598-5129-492E-9362-0F90A305446C}"/>
              </a:ext>
            </a:extLst>
          </p:cNvPr>
          <p:cNvSpPr txBox="1">
            <a:spLocks noGrp="1"/>
          </p:cNvSpPr>
          <p:nvPr>
            <p:ph type="sldNum" sz="quarter" idx="5"/>
          </p:nvPr>
        </p:nvSpPr>
        <p:spPr>
          <a:ln/>
        </p:spPr>
        <p:txBody>
          <a:bodyPr lIns="0" tIns="0" rIns="0" bIns="0" anchor="b">
            <a:noAutofit/>
          </a:bodyPr>
          <a:lstStyle/>
          <a:p>
            <a:pPr lvl="0"/>
            <a:fld id="{D230C684-50E1-427C-BF61-9B95711A1772}" type="slidenum">
              <a:t>10</a:t>
            </a:fld>
            <a:endParaRPr lang="fr-FR"/>
          </a:p>
        </p:txBody>
      </p:sp>
      <p:sp>
        <p:nvSpPr>
          <p:cNvPr id="2" name="Espace réservé de l'image des diapositives 1">
            <a:extLst>
              <a:ext uri="{FF2B5EF4-FFF2-40B4-BE49-F238E27FC236}">
                <a16:creationId xmlns:a16="http://schemas.microsoft.com/office/drawing/2014/main" id="{6CBF2DB4-7497-4BAB-827C-77634F6D2514}"/>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03601E02-5AEB-4558-92CD-197163D2AD01}"/>
              </a:ext>
            </a:extLst>
          </p:cNvPr>
          <p:cNvSpPr txBox="1">
            <a:spLocks noGrp="1"/>
          </p:cNvSpPr>
          <p:nvPr>
            <p:ph type="sldNum" sz="quarter" idx="5"/>
          </p:nvPr>
        </p:nvSpPr>
        <p:spPr>
          <a:ln/>
        </p:spPr>
        <p:txBody>
          <a:bodyPr lIns="0" tIns="0" rIns="0" bIns="0" anchor="b">
            <a:noAutofit/>
          </a:bodyPr>
          <a:lstStyle/>
          <a:p>
            <a:pPr lvl="0"/>
            <a:fld id="{A154071B-BEB9-45FC-8E95-4493D4639CCD}" type="slidenum">
              <a:t>11</a:t>
            </a:fld>
            <a:endParaRPr lang="fr-FR"/>
          </a:p>
        </p:txBody>
      </p:sp>
      <p:sp>
        <p:nvSpPr>
          <p:cNvPr id="2" name="Espace réservé de l'image des diapositives 1">
            <a:extLst>
              <a:ext uri="{FF2B5EF4-FFF2-40B4-BE49-F238E27FC236}">
                <a16:creationId xmlns:a16="http://schemas.microsoft.com/office/drawing/2014/main" id="{6E60D9FB-F33F-4A0D-B6F9-B2ADB1F21DF4}"/>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0F4CFEAD-D74A-4D95-8AA7-C8EAF4355516}"/>
              </a:ext>
            </a:extLst>
          </p:cNvPr>
          <p:cNvSpPr txBox="1">
            <a:spLocks noGrp="1"/>
          </p:cNvSpPr>
          <p:nvPr>
            <p:ph type="sldNum" sz="quarter" idx="5"/>
          </p:nvPr>
        </p:nvSpPr>
        <p:spPr>
          <a:ln/>
        </p:spPr>
        <p:txBody>
          <a:bodyPr lIns="0" tIns="0" rIns="0" bIns="0" anchor="b">
            <a:noAutofit/>
          </a:bodyPr>
          <a:lstStyle/>
          <a:p>
            <a:pPr lvl="0"/>
            <a:fld id="{E9CD2397-79AD-4306-9759-3528A328B409}" type="slidenum">
              <a:t>12</a:t>
            </a:fld>
            <a:endParaRPr lang="fr-FR"/>
          </a:p>
        </p:txBody>
      </p:sp>
      <p:sp>
        <p:nvSpPr>
          <p:cNvPr id="2" name="Espace réservé de l'image des diapositives 1">
            <a:extLst>
              <a:ext uri="{FF2B5EF4-FFF2-40B4-BE49-F238E27FC236}">
                <a16:creationId xmlns:a16="http://schemas.microsoft.com/office/drawing/2014/main" id="{5E02CF21-F412-45C3-B11C-85F5C450F67A}"/>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7434BE92-C08E-454B-B2EC-62C21C02F84E}"/>
              </a:ext>
            </a:extLst>
          </p:cNvPr>
          <p:cNvSpPr txBox="1">
            <a:spLocks noGrp="1"/>
          </p:cNvSpPr>
          <p:nvPr>
            <p:ph type="sldNum" sz="quarter" idx="5"/>
          </p:nvPr>
        </p:nvSpPr>
        <p:spPr>
          <a:ln/>
        </p:spPr>
        <p:txBody>
          <a:bodyPr lIns="0" tIns="0" rIns="0" bIns="0" anchor="b">
            <a:noAutofit/>
          </a:bodyPr>
          <a:lstStyle/>
          <a:p>
            <a:pPr lvl="0"/>
            <a:fld id="{817B3F60-BB5C-440C-9FE3-4C4FB53B5E41}" type="slidenum">
              <a:t>13</a:t>
            </a:fld>
            <a:endParaRPr lang="fr-FR"/>
          </a:p>
        </p:txBody>
      </p:sp>
      <p:sp>
        <p:nvSpPr>
          <p:cNvPr id="2" name="Espace réservé de l'image des diapositives 1">
            <a:extLst>
              <a:ext uri="{FF2B5EF4-FFF2-40B4-BE49-F238E27FC236}">
                <a16:creationId xmlns:a16="http://schemas.microsoft.com/office/drawing/2014/main" id="{C55810C2-6FF9-48FD-B3ED-08F56284A523}"/>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0022A21D-4E4B-44A7-9B58-4101EF999221}"/>
              </a:ext>
            </a:extLst>
          </p:cNvPr>
          <p:cNvSpPr txBox="1">
            <a:spLocks noGrp="1"/>
          </p:cNvSpPr>
          <p:nvPr>
            <p:ph type="body" sz="quarter" idx="1"/>
          </p:nvPr>
        </p:nvSpPr>
        <p:spPr>
          <a:xfrm>
            <a:off x="756000" y="5078520"/>
            <a:ext cx="6047640" cy="4721040"/>
          </a:xfrm>
        </p:spPr>
        <p:txBody>
          <a:bodyPr/>
          <a:lstStyle/>
          <a:p>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B6BCCB0D-9197-497A-93FB-E0B8272C4BED}"/>
              </a:ext>
            </a:extLst>
          </p:cNvPr>
          <p:cNvSpPr txBox="1">
            <a:spLocks noGrp="1"/>
          </p:cNvSpPr>
          <p:nvPr>
            <p:ph type="sldNum" sz="quarter" idx="5"/>
          </p:nvPr>
        </p:nvSpPr>
        <p:spPr>
          <a:ln/>
        </p:spPr>
        <p:txBody>
          <a:bodyPr lIns="0" tIns="0" rIns="0" bIns="0" anchor="b">
            <a:noAutofit/>
          </a:bodyPr>
          <a:lstStyle/>
          <a:p>
            <a:pPr lvl="0"/>
            <a:fld id="{05B257D0-66CB-4ED3-9304-FE61668131E4}" type="slidenum">
              <a:t>14</a:t>
            </a:fld>
            <a:endParaRPr lang="fr-FR"/>
          </a:p>
        </p:txBody>
      </p:sp>
      <p:sp>
        <p:nvSpPr>
          <p:cNvPr id="2" name="Espace réservé de l'image des diapositives 1">
            <a:extLst>
              <a:ext uri="{FF2B5EF4-FFF2-40B4-BE49-F238E27FC236}">
                <a16:creationId xmlns:a16="http://schemas.microsoft.com/office/drawing/2014/main" id="{F58F136E-20FB-49F5-921F-F7792A26237B}"/>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CBF32EE1-2756-4165-BCCA-F2459DA3F801}"/>
              </a:ext>
            </a:extLst>
          </p:cNvPr>
          <p:cNvSpPr txBox="1">
            <a:spLocks noGrp="1"/>
          </p:cNvSpPr>
          <p:nvPr>
            <p:ph type="body" sz="quarter" idx="1"/>
          </p:nvPr>
        </p:nvSpPr>
        <p:spPr>
          <a:xfrm>
            <a:off x="756000" y="5078520"/>
            <a:ext cx="6047640" cy="4721040"/>
          </a:xfrm>
        </p:spPr>
        <p:txBody>
          <a:bodyPr/>
          <a:lstStyle/>
          <a:p>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D3E06517-E732-44F9-ABAE-812ED2EA6E35}"/>
              </a:ext>
            </a:extLst>
          </p:cNvPr>
          <p:cNvSpPr txBox="1">
            <a:spLocks noGrp="1"/>
          </p:cNvSpPr>
          <p:nvPr>
            <p:ph type="sldNum" sz="quarter" idx="5"/>
          </p:nvPr>
        </p:nvSpPr>
        <p:spPr>
          <a:ln/>
        </p:spPr>
        <p:txBody>
          <a:bodyPr lIns="0" tIns="0" rIns="0" bIns="0" anchor="b">
            <a:noAutofit/>
          </a:bodyPr>
          <a:lstStyle/>
          <a:p>
            <a:pPr lvl="0"/>
            <a:fld id="{BAD16A42-7CD6-486A-BCE9-BDAC09D340B3}" type="slidenum">
              <a:t>15</a:t>
            </a:fld>
            <a:endParaRPr lang="fr-FR"/>
          </a:p>
        </p:txBody>
      </p:sp>
      <p:sp>
        <p:nvSpPr>
          <p:cNvPr id="2" name="Espace réservé de l'image des diapositives 1">
            <a:extLst>
              <a:ext uri="{FF2B5EF4-FFF2-40B4-BE49-F238E27FC236}">
                <a16:creationId xmlns:a16="http://schemas.microsoft.com/office/drawing/2014/main" id="{2F8218BD-D0FA-46C3-94BA-E0656B0627E8}"/>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0FA2098F-2868-421A-BF11-7624D7B8AAD5}"/>
              </a:ext>
            </a:extLst>
          </p:cNvPr>
          <p:cNvSpPr txBox="1">
            <a:spLocks noGrp="1"/>
          </p:cNvSpPr>
          <p:nvPr>
            <p:ph type="body" sz="quarter" idx="1"/>
          </p:nvPr>
        </p:nvSpPr>
        <p:spPr>
          <a:xfrm>
            <a:off x="756000" y="5078520"/>
            <a:ext cx="6047640" cy="4721040"/>
          </a:xfrm>
        </p:spPr>
        <p:txBody>
          <a:bodyPr/>
          <a:lstStyle/>
          <a:p>
            <a:endParaRPr lang="fr-FR" sz="281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FEA90973-D8D5-49BD-A23D-50CCE882C1B9}"/>
              </a:ext>
            </a:extLst>
          </p:cNvPr>
          <p:cNvSpPr txBox="1">
            <a:spLocks noGrp="1"/>
          </p:cNvSpPr>
          <p:nvPr>
            <p:ph type="sldNum" sz="quarter" idx="5"/>
          </p:nvPr>
        </p:nvSpPr>
        <p:spPr>
          <a:ln/>
        </p:spPr>
        <p:txBody>
          <a:bodyPr lIns="0" tIns="0" rIns="0" bIns="0" anchor="b">
            <a:noAutofit/>
          </a:bodyPr>
          <a:lstStyle/>
          <a:p>
            <a:pPr lvl="0"/>
            <a:fld id="{2B23C993-84AB-4E69-8796-D069BB416258}" type="slidenum">
              <a:t>16</a:t>
            </a:fld>
            <a:endParaRPr lang="fr-FR"/>
          </a:p>
        </p:txBody>
      </p:sp>
      <p:sp>
        <p:nvSpPr>
          <p:cNvPr id="2" name="Espace réservé de l'image des diapositives 1">
            <a:extLst>
              <a:ext uri="{FF2B5EF4-FFF2-40B4-BE49-F238E27FC236}">
                <a16:creationId xmlns:a16="http://schemas.microsoft.com/office/drawing/2014/main" id="{3E0F980A-5A3D-436E-81A0-7429ECB12369}"/>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13F4B16A-53C8-43FD-893C-AAADF27CA758}"/>
              </a:ext>
            </a:extLst>
          </p:cNvPr>
          <p:cNvSpPr txBox="1">
            <a:spLocks noGrp="1"/>
          </p:cNvSpPr>
          <p:nvPr>
            <p:ph type="body" sz="quarter" idx="1"/>
          </p:nvPr>
        </p:nvSpPr>
        <p:spPr>
          <a:xfrm>
            <a:off x="756000" y="5078520"/>
            <a:ext cx="6047640" cy="4721040"/>
          </a:xfrm>
        </p:spPr>
        <p:txBody>
          <a:bodyPr/>
          <a:lstStyle/>
          <a:p>
            <a:endParaRPr lang="fr-FR" sz="281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AAB9C3B2-8D6F-4CC1-9B95-665C19F0DA71}"/>
              </a:ext>
            </a:extLst>
          </p:cNvPr>
          <p:cNvSpPr txBox="1">
            <a:spLocks noGrp="1"/>
          </p:cNvSpPr>
          <p:nvPr>
            <p:ph type="sldNum" sz="quarter" idx="5"/>
          </p:nvPr>
        </p:nvSpPr>
        <p:spPr>
          <a:ln/>
        </p:spPr>
        <p:txBody>
          <a:bodyPr lIns="0" tIns="0" rIns="0" bIns="0" anchor="b">
            <a:noAutofit/>
          </a:bodyPr>
          <a:lstStyle/>
          <a:p>
            <a:pPr lvl="0"/>
            <a:fld id="{8A25E6E9-4363-4E46-B7A1-4AFF7A77133E}" type="slidenum">
              <a:t>17</a:t>
            </a:fld>
            <a:endParaRPr lang="fr-FR"/>
          </a:p>
        </p:txBody>
      </p:sp>
      <p:sp>
        <p:nvSpPr>
          <p:cNvPr id="2" name="Espace réservé de l'image des diapositives 1">
            <a:extLst>
              <a:ext uri="{FF2B5EF4-FFF2-40B4-BE49-F238E27FC236}">
                <a16:creationId xmlns:a16="http://schemas.microsoft.com/office/drawing/2014/main" id="{F2540331-637D-4A5E-8D5D-D40B8FA61A61}"/>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3962836F-EA96-49CE-AB18-720C0E130793}"/>
              </a:ext>
            </a:extLst>
          </p:cNvPr>
          <p:cNvSpPr txBox="1">
            <a:spLocks noGrp="1"/>
          </p:cNvSpPr>
          <p:nvPr>
            <p:ph type="body" sz="quarter" idx="1"/>
          </p:nvPr>
        </p:nvSpPr>
        <p:spPr>
          <a:xfrm>
            <a:off x="756000" y="5078520"/>
            <a:ext cx="6047640" cy="4721040"/>
          </a:xfrm>
        </p:spPr>
        <p:txBody>
          <a:bodyPr/>
          <a:lstStyle/>
          <a:p>
            <a:endParaRPr lang="fr-FR" sz="281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FB0012D2-6582-4DC5-9D1D-A3362209A0E9}"/>
              </a:ext>
            </a:extLst>
          </p:cNvPr>
          <p:cNvSpPr txBox="1">
            <a:spLocks noGrp="1"/>
          </p:cNvSpPr>
          <p:nvPr>
            <p:ph type="sldNum" sz="quarter" idx="5"/>
          </p:nvPr>
        </p:nvSpPr>
        <p:spPr>
          <a:ln/>
        </p:spPr>
        <p:txBody>
          <a:bodyPr lIns="0" tIns="0" rIns="0" bIns="0" anchor="b">
            <a:noAutofit/>
          </a:bodyPr>
          <a:lstStyle/>
          <a:p>
            <a:pPr lvl="0"/>
            <a:fld id="{677745CA-6962-494C-BA30-97FE752FE920}" type="slidenum">
              <a:t>18</a:t>
            </a:fld>
            <a:endParaRPr lang="fr-FR"/>
          </a:p>
        </p:txBody>
      </p:sp>
      <p:sp>
        <p:nvSpPr>
          <p:cNvPr id="2" name="Espace réservé de l'image des diapositives 1">
            <a:extLst>
              <a:ext uri="{FF2B5EF4-FFF2-40B4-BE49-F238E27FC236}">
                <a16:creationId xmlns:a16="http://schemas.microsoft.com/office/drawing/2014/main" id="{4E8CA1F9-DE85-411D-9A2E-B05C8F29278F}"/>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93365C84-1762-4145-A43A-FE98C433B12B}"/>
              </a:ext>
            </a:extLst>
          </p:cNvPr>
          <p:cNvSpPr txBox="1">
            <a:spLocks noGrp="1"/>
          </p:cNvSpPr>
          <p:nvPr>
            <p:ph type="body" sz="quarter" idx="1"/>
          </p:nvPr>
        </p:nvSpPr>
        <p:spPr>
          <a:xfrm>
            <a:off x="756000" y="5078520"/>
            <a:ext cx="6047640" cy="4721040"/>
          </a:xfrm>
        </p:spPr>
        <p:txBody>
          <a:bodyPr/>
          <a:lstStyle/>
          <a:p>
            <a:endParaRPr lang="fr-FR" sz="281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C7C98DFB-9DC5-483E-8449-7D0DDD49D2F6}"/>
              </a:ext>
            </a:extLst>
          </p:cNvPr>
          <p:cNvSpPr txBox="1">
            <a:spLocks noGrp="1"/>
          </p:cNvSpPr>
          <p:nvPr>
            <p:ph type="sldNum" sz="quarter" idx="5"/>
          </p:nvPr>
        </p:nvSpPr>
        <p:spPr>
          <a:ln/>
        </p:spPr>
        <p:txBody>
          <a:bodyPr lIns="0" tIns="0" rIns="0" bIns="0" anchor="b">
            <a:noAutofit/>
          </a:bodyPr>
          <a:lstStyle/>
          <a:p>
            <a:pPr lvl="0"/>
            <a:fld id="{9FB6EB92-3EED-441D-B5EF-78641E13B587}" type="slidenum">
              <a:t>2</a:t>
            </a:fld>
            <a:endParaRPr lang="fr-FR"/>
          </a:p>
        </p:txBody>
      </p:sp>
      <p:sp>
        <p:nvSpPr>
          <p:cNvPr id="2" name="Espace réservé de l'image des diapositives 1">
            <a:extLst>
              <a:ext uri="{FF2B5EF4-FFF2-40B4-BE49-F238E27FC236}">
                <a16:creationId xmlns:a16="http://schemas.microsoft.com/office/drawing/2014/main" id="{A3397246-C921-4F97-A1C4-7475CB8B8F43}"/>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FB95C92E-5584-411B-B620-0ED69874B284}"/>
              </a:ext>
            </a:extLst>
          </p:cNvPr>
          <p:cNvSpPr txBox="1">
            <a:spLocks noGrp="1"/>
          </p:cNvSpPr>
          <p:nvPr>
            <p:ph type="sldNum" sz="quarter" idx="5"/>
          </p:nvPr>
        </p:nvSpPr>
        <p:spPr>
          <a:ln/>
        </p:spPr>
        <p:txBody>
          <a:bodyPr lIns="0" tIns="0" rIns="0" bIns="0" anchor="b">
            <a:noAutofit/>
          </a:bodyPr>
          <a:lstStyle/>
          <a:p>
            <a:pPr lvl="0"/>
            <a:fld id="{B412E74F-0182-482B-A0E1-1A87B02AFB0F}" type="slidenum">
              <a:t>3</a:t>
            </a:fld>
            <a:endParaRPr lang="fr-FR"/>
          </a:p>
        </p:txBody>
      </p:sp>
      <p:sp>
        <p:nvSpPr>
          <p:cNvPr id="2" name="Espace réservé de l'image des diapositives 1">
            <a:extLst>
              <a:ext uri="{FF2B5EF4-FFF2-40B4-BE49-F238E27FC236}">
                <a16:creationId xmlns:a16="http://schemas.microsoft.com/office/drawing/2014/main" id="{A4768AC9-B81A-423D-83D5-FFE6701154B7}"/>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90A3044A-1F91-4561-A9AB-936EB6FF006E}"/>
              </a:ext>
            </a:extLst>
          </p:cNvPr>
          <p:cNvSpPr txBox="1">
            <a:spLocks noGrp="1"/>
          </p:cNvSpPr>
          <p:nvPr>
            <p:ph type="sldNum" sz="quarter" idx="5"/>
          </p:nvPr>
        </p:nvSpPr>
        <p:spPr>
          <a:ln/>
        </p:spPr>
        <p:txBody>
          <a:bodyPr lIns="0" tIns="0" rIns="0" bIns="0" anchor="b">
            <a:noAutofit/>
          </a:bodyPr>
          <a:lstStyle/>
          <a:p>
            <a:pPr lvl="0"/>
            <a:fld id="{4249F118-D53B-45A2-B63F-B1EF6F3BBC0A}" type="slidenum">
              <a:t>4</a:t>
            </a:fld>
            <a:endParaRPr lang="fr-FR"/>
          </a:p>
        </p:txBody>
      </p:sp>
      <p:sp>
        <p:nvSpPr>
          <p:cNvPr id="2" name="Espace réservé de l'image des diapositives 1">
            <a:extLst>
              <a:ext uri="{FF2B5EF4-FFF2-40B4-BE49-F238E27FC236}">
                <a16:creationId xmlns:a16="http://schemas.microsoft.com/office/drawing/2014/main" id="{B6B424CD-76ED-4A3D-8FA2-E2C1490BF0AA}"/>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30E70CD3-9F91-42CE-9448-231978088858}"/>
              </a:ext>
            </a:extLst>
          </p:cNvPr>
          <p:cNvSpPr txBox="1">
            <a:spLocks noGrp="1"/>
          </p:cNvSpPr>
          <p:nvPr>
            <p:ph type="sldNum" sz="quarter" idx="5"/>
          </p:nvPr>
        </p:nvSpPr>
        <p:spPr>
          <a:ln/>
        </p:spPr>
        <p:txBody>
          <a:bodyPr lIns="0" tIns="0" rIns="0" bIns="0" anchor="b">
            <a:noAutofit/>
          </a:bodyPr>
          <a:lstStyle/>
          <a:p>
            <a:pPr lvl="0"/>
            <a:fld id="{809F7189-2A2D-4EFA-826D-11026F5324E1}" type="slidenum">
              <a:t>5</a:t>
            </a:fld>
            <a:endParaRPr lang="fr-FR"/>
          </a:p>
        </p:txBody>
      </p:sp>
      <p:sp>
        <p:nvSpPr>
          <p:cNvPr id="2" name="Espace réservé de l'image des diapositives 1">
            <a:extLst>
              <a:ext uri="{FF2B5EF4-FFF2-40B4-BE49-F238E27FC236}">
                <a16:creationId xmlns:a16="http://schemas.microsoft.com/office/drawing/2014/main" id="{AD55A955-14EE-4A26-8B0F-CB3B80E7F054}"/>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89A0B2F7-7EA5-450A-9BB1-5C707B3232FC}"/>
              </a:ext>
            </a:extLst>
          </p:cNvPr>
          <p:cNvSpPr txBox="1">
            <a:spLocks noGrp="1"/>
          </p:cNvSpPr>
          <p:nvPr>
            <p:ph type="sldNum" sz="quarter" idx="5"/>
          </p:nvPr>
        </p:nvSpPr>
        <p:spPr>
          <a:ln/>
        </p:spPr>
        <p:txBody>
          <a:bodyPr lIns="0" tIns="0" rIns="0" bIns="0" anchor="b">
            <a:noAutofit/>
          </a:bodyPr>
          <a:lstStyle/>
          <a:p>
            <a:pPr lvl="0"/>
            <a:fld id="{D103EE73-3D44-49ED-A3B1-A8B61090C2AF}" type="slidenum">
              <a:t>6</a:t>
            </a:fld>
            <a:endParaRPr lang="fr-FR"/>
          </a:p>
        </p:txBody>
      </p:sp>
      <p:sp>
        <p:nvSpPr>
          <p:cNvPr id="2" name="Espace réservé de l'image des diapositives 1">
            <a:extLst>
              <a:ext uri="{FF2B5EF4-FFF2-40B4-BE49-F238E27FC236}">
                <a16:creationId xmlns:a16="http://schemas.microsoft.com/office/drawing/2014/main" id="{F10781A9-BE63-49FF-986F-5ACFB48649AD}"/>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458EB195-9892-46DA-8E77-DA7DD9D68561}"/>
              </a:ext>
            </a:extLst>
          </p:cNvPr>
          <p:cNvSpPr txBox="1">
            <a:spLocks noGrp="1"/>
          </p:cNvSpPr>
          <p:nvPr>
            <p:ph type="sldNum" sz="quarter" idx="5"/>
          </p:nvPr>
        </p:nvSpPr>
        <p:spPr>
          <a:ln/>
        </p:spPr>
        <p:txBody>
          <a:bodyPr lIns="0" tIns="0" rIns="0" bIns="0" anchor="b">
            <a:noAutofit/>
          </a:bodyPr>
          <a:lstStyle/>
          <a:p>
            <a:pPr lvl="0"/>
            <a:fld id="{473B5C40-FDFF-454B-AD3B-C4A22C247372}" type="slidenum">
              <a:t>7</a:t>
            </a:fld>
            <a:endParaRPr lang="fr-FR"/>
          </a:p>
        </p:txBody>
      </p:sp>
      <p:sp>
        <p:nvSpPr>
          <p:cNvPr id="2" name="Espace réservé de l'image des diapositives 1">
            <a:extLst>
              <a:ext uri="{FF2B5EF4-FFF2-40B4-BE49-F238E27FC236}">
                <a16:creationId xmlns:a16="http://schemas.microsoft.com/office/drawing/2014/main" id="{841C42E1-9B8C-450D-830E-FCE442B74AD9}"/>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D697A1B5-74C3-47C6-A3F5-29192FFB2F56}"/>
              </a:ext>
            </a:extLst>
          </p:cNvPr>
          <p:cNvSpPr txBox="1">
            <a:spLocks noGrp="1"/>
          </p:cNvSpPr>
          <p:nvPr>
            <p:ph type="sldNum" sz="quarter" idx="5"/>
          </p:nvPr>
        </p:nvSpPr>
        <p:spPr>
          <a:ln/>
        </p:spPr>
        <p:txBody>
          <a:bodyPr lIns="0" tIns="0" rIns="0" bIns="0" anchor="b">
            <a:noAutofit/>
          </a:bodyPr>
          <a:lstStyle/>
          <a:p>
            <a:pPr lvl="0"/>
            <a:fld id="{BBC15B23-D61C-4380-BE5B-32A653DC05AB}" type="slidenum">
              <a:t>8</a:t>
            </a:fld>
            <a:endParaRPr lang="fr-FR"/>
          </a:p>
        </p:txBody>
      </p:sp>
      <p:sp>
        <p:nvSpPr>
          <p:cNvPr id="2" name="Espace réservé de l'image des diapositives 1">
            <a:extLst>
              <a:ext uri="{FF2B5EF4-FFF2-40B4-BE49-F238E27FC236}">
                <a16:creationId xmlns:a16="http://schemas.microsoft.com/office/drawing/2014/main" id="{096F5667-94C1-4B22-B17D-ED9C5B3D4991}"/>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8DD650CF-701B-4D93-8ED7-15BB0AE73F99}"/>
              </a:ext>
            </a:extLst>
          </p:cNvPr>
          <p:cNvSpPr txBox="1">
            <a:spLocks noGrp="1"/>
          </p:cNvSpPr>
          <p:nvPr>
            <p:ph type="sldNum" sz="quarter" idx="5"/>
          </p:nvPr>
        </p:nvSpPr>
        <p:spPr>
          <a:ln/>
        </p:spPr>
        <p:txBody>
          <a:bodyPr lIns="0" tIns="0" rIns="0" bIns="0" anchor="b">
            <a:noAutofit/>
          </a:bodyPr>
          <a:lstStyle/>
          <a:p>
            <a:pPr lvl="0"/>
            <a:fld id="{761D1391-21CA-4A0C-B086-3587C58B541B}" type="slidenum">
              <a:t>9</a:t>
            </a:fld>
            <a:endParaRPr lang="fr-FR"/>
          </a:p>
        </p:txBody>
      </p:sp>
      <p:sp>
        <p:nvSpPr>
          <p:cNvPr id="2" name="Espace réservé de l'image des diapositives 1">
            <a:extLst>
              <a:ext uri="{FF2B5EF4-FFF2-40B4-BE49-F238E27FC236}">
                <a16:creationId xmlns:a16="http://schemas.microsoft.com/office/drawing/2014/main" id="{EEB1A333-2C95-42F4-97AC-59D2F224CE43}"/>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9611130E-383B-42C9-92FD-05BBB890BF53}"/>
              </a:ext>
            </a:extLst>
          </p:cNvPr>
          <p:cNvSpPr txBox="1">
            <a:spLocks noGrp="1"/>
          </p:cNvSpPr>
          <p:nvPr>
            <p:ph type="body" sz="quarter" idx="1"/>
          </p:nvPr>
        </p:nvSpPr>
        <p:spPr>
          <a:xfrm>
            <a:off x="756000" y="5078520"/>
            <a:ext cx="6047640" cy="4721040"/>
          </a:xfrm>
        </p:spPr>
        <p:txBody>
          <a:bodyPr/>
          <a:lstStyle/>
          <a:p>
            <a:endParaRPr lang="fr-FR" sz="281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F27DCC-8069-4717-A8C7-5CA82C75D745}"/>
              </a:ext>
            </a:extLst>
          </p:cNvPr>
          <p:cNvSpPr>
            <a:spLocks noGrp="1"/>
          </p:cNvSpPr>
          <p:nvPr>
            <p:ph type="ctrTitle"/>
          </p:nvPr>
        </p:nvSpPr>
        <p:spPr>
          <a:xfrm>
            <a:off x="1260475" y="1236663"/>
            <a:ext cx="7559675" cy="2632075"/>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7F4F0C9-9C37-4ED2-A396-7410FD44B865}"/>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u numéro de diapositive 3">
            <a:extLst>
              <a:ext uri="{FF2B5EF4-FFF2-40B4-BE49-F238E27FC236}">
                <a16:creationId xmlns:a16="http://schemas.microsoft.com/office/drawing/2014/main" id="{CF859CDF-B0BB-4495-9413-B24BE07CA073}"/>
              </a:ext>
            </a:extLst>
          </p:cNvPr>
          <p:cNvSpPr>
            <a:spLocks noGrp="1"/>
          </p:cNvSpPr>
          <p:nvPr>
            <p:ph type="sldNum" sz="quarter" idx="10"/>
          </p:nvPr>
        </p:nvSpPr>
        <p:spPr/>
        <p:txBody>
          <a:bodyPr/>
          <a:lstStyle/>
          <a:p>
            <a:pPr lvl="0"/>
            <a:fld id="{6D1A6292-BA3C-4BFF-A026-36A6CD313EA0}" type="slidenum">
              <a:t>‹N°›</a:t>
            </a:fld>
            <a:endParaRPr lang="fr-FR"/>
          </a:p>
        </p:txBody>
      </p:sp>
    </p:spTree>
    <p:extLst>
      <p:ext uri="{BB962C8B-B14F-4D97-AF65-F5344CB8AC3E}">
        <p14:creationId xmlns:p14="http://schemas.microsoft.com/office/powerpoint/2010/main" val="2622610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FB8B99-0BD9-4A06-A0C3-C15D3938FB1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0483812D-56AF-4309-B939-4963CB82841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89144155-65E7-4F15-8D98-B62B3A7A0385}"/>
              </a:ext>
            </a:extLst>
          </p:cNvPr>
          <p:cNvSpPr>
            <a:spLocks noGrp="1"/>
          </p:cNvSpPr>
          <p:nvPr>
            <p:ph type="sldNum" sz="quarter" idx="10"/>
          </p:nvPr>
        </p:nvSpPr>
        <p:spPr/>
        <p:txBody>
          <a:bodyPr/>
          <a:lstStyle/>
          <a:p>
            <a:pPr lvl="0"/>
            <a:fld id="{854BFFC7-BD0A-4FFF-A457-DD7AAC36142B}" type="slidenum">
              <a:t>‹N°›</a:t>
            </a:fld>
            <a:endParaRPr lang="fr-FR"/>
          </a:p>
        </p:txBody>
      </p:sp>
    </p:spTree>
    <p:extLst>
      <p:ext uri="{BB962C8B-B14F-4D97-AF65-F5344CB8AC3E}">
        <p14:creationId xmlns:p14="http://schemas.microsoft.com/office/powerpoint/2010/main" val="1774320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216E367-61EA-4F8C-9C02-5A1BECCCCA42}"/>
              </a:ext>
            </a:extLst>
          </p:cNvPr>
          <p:cNvSpPr>
            <a:spLocks noGrp="1"/>
          </p:cNvSpPr>
          <p:nvPr>
            <p:ph type="title" orient="vert"/>
          </p:nvPr>
        </p:nvSpPr>
        <p:spPr>
          <a:xfrm>
            <a:off x="7380288" y="179388"/>
            <a:ext cx="2339975" cy="6578600"/>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1477966-6694-4F8A-8CDE-8EE38F05F2CD}"/>
              </a:ext>
            </a:extLst>
          </p:cNvPr>
          <p:cNvSpPr>
            <a:spLocks noGrp="1"/>
          </p:cNvSpPr>
          <p:nvPr>
            <p:ph type="body" orient="vert" idx="1"/>
          </p:nvPr>
        </p:nvSpPr>
        <p:spPr>
          <a:xfrm>
            <a:off x="360363" y="179388"/>
            <a:ext cx="6867525" cy="65786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9235791B-AEE9-499E-BE19-2BC02FC34572}"/>
              </a:ext>
            </a:extLst>
          </p:cNvPr>
          <p:cNvSpPr>
            <a:spLocks noGrp="1"/>
          </p:cNvSpPr>
          <p:nvPr>
            <p:ph type="sldNum" sz="quarter" idx="10"/>
          </p:nvPr>
        </p:nvSpPr>
        <p:spPr/>
        <p:txBody>
          <a:bodyPr/>
          <a:lstStyle/>
          <a:p>
            <a:pPr lvl="0"/>
            <a:fld id="{E82AEDFD-9E46-4FFA-824E-C3B1F488731E}" type="slidenum">
              <a:t>‹N°›</a:t>
            </a:fld>
            <a:endParaRPr lang="fr-FR"/>
          </a:p>
        </p:txBody>
      </p:sp>
    </p:spTree>
    <p:extLst>
      <p:ext uri="{BB962C8B-B14F-4D97-AF65-F5344CB8AC3E}">
        <p14:creationId xmlns:p14="http://schemas.microsoft.com/office/powerpoint/2010/main" val="2113686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1C2D71-2FF1-48B4-813E-C1D7DC832DC9}"/>
              </a:ext>
            </a:extLst>
          </p:cNvPr>
          <p:cNvSpPr>
            <a:spLocks noGrp="1"/>
          </p:cNvSpPr>
          <p:nvPr>
            <p:ph type="ctrTitle"/>
          </p:nvPr>
        </p:nvSpPr>
        <p:spPr>
          <a:xfrm>
            <a:off x="1260475" y="1236663"/>
            <a:ext cx="7559675" cy="2632075"/>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E02D7B4-C8F5-45C6-9BB9-B6A5D2E39E31}"/>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D4587B5-5BA7-4401-B951-C6653F74E0CA}"/>
              </a:ext>
            </a:extLst>
          </p:cNvPr>
          <p:cNvSpPr>
            <a:spLocks noGrp="1"/>
          </p:cNvSpPr>
          <p:nvPr>
            <p:ph type="dt" sz="half" idx="10"/>
          </p:nvPr>
        </p:nvSpPr>
        <p:spPr/>
        <p:txBody>
          <a:bodyPr/>
          <a:lstStyle/>
          <a:p>
            <a:pPr lvl="0"/>
            <a:endParaRPr lang="fr-FR"/>
          </a:p>
        </p:txBody>
      </p:sp>
      <p:sp>
        <p:nvSpPr>
          <p:cNvPr id="5" name="Espace réservé du pied de page 4">
            <a:extLst>
              <a:ext uri="{FF2B5EF4-FFF2-40B4-BE49-F238E27FC236}">
                <a16:creationId xmlns:a16="http://schemas.microsoft.com/office/drawing/2014/main" id="{40063AEF-6205-46D5-A46E-62D9119D5150}"/>
              </a:ext>
            </a:extLst>
          </p:cNvPr>
          <p:cNvSpPr>
            <a:spLocks noGrp="1"/>
          </p:cNvSpPr>
          <p:nvPr>
            <p:ph type="ftr" sz="quarter" idx="11"/>
          </p:nvPr>
        </p:nvSpPr>
        <p:spPr/>
        <p:txBody>
          <a:bodyPr/>
          <a:lstStyle/>
          <a:p>
            <a:pPr lvl="0"/>
            <a:endParaRPr lang="fr-FR"/>
          </a:p>
        </p:txBody>
      </p:sp>
      <p:sp>
        <p:nvSpPr>
          <p:cNvPr id="6" name="Espace réservé du numéro de diapositive 5">
            <a:extLst>
              <a:ext uri="{FF2B5EF4-FFF2-40B4-BE49-F238E27FC236}">
                <a16:creationId xmlns:a16="http://schemas.microsoft.com/office/drawing/2014/main" id="{F83D80BF-BC1B-4DEE-9493-89843C5A1F12}"/>
              </a:ext>
            </a:extLst>
          </p:cNvPr>
          <p:cNvSpPr>
            <a:spLocks noGrp="1"/>
          </p:cNvSpPr>
          <p:nvPr>
            <p:ph type="sldNum" sz="quarter" idx="12"/>
          </p:nvPr>
        </p:nvSpPr>
        <p:spPr/>
        <p:txBody>
          <a:bodyPr/>
          <a:lstStyle/>
          <a:p>
            <a:pPr lvl="0"/>
            <a:fld id="{842F9A16-EA4D-4AE2-91A7-3874971641CB}" type="slidenum">
              <a:t>‹N°›</a:t>
            </a:fld>
            <a:endParaRPr lang="fr-FR"/>
          </a:p>
        </p:txBody>
      </p:sp>
    </p:spTree>
    <p:extLst>
      <p:ext uri="{BB962C8B-B14F-4D97-AF65-F5344CB8AC3E}">
        <p14:creationId xmlns:p14="http://schemas.microsoft.com/office/powerpoint/2010/main" val="2868066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DDB6CF-8F3F-40CF-9C23-EDFCD48512A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AAE6257-49D2-47E5-ADFF-02C8236656E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E6D4AC8-9585-4BBC-9BE6-6E2A98DF9F38}"/>
              </a:ext>
            </a:extLst>
          </p:cNvPr>
          <p:cNvSpPr>
            <a:spLocks noGrp="1"/>
          </p:cNvSpPr>
          <p:nvPr>
            <p:ph type="dt" sz="half" idx="10"/>
          </p:nvPr>
        </p:nvSpPr>
        <p:spPr/>
        <p:txBody>
          <a:bodyPr/>
          <a:lstStyle/>
          <a:p>
            <a:pPr lvl="0"/>
            <a:endParaRPr lang="fr-FR"/>
          </a:p>
        </p:txBody>
      </p:sp>
      <p:sp>
        <p:nvSpPr>
          <p:cNvPr id="5" name="Espace réservé du pied de page 4">
            <a:extLst>
              <a:ext uri="{FF2B5EF4-FFF2-40B4-BE49-F238E27FC236}">
                <a16:creationId xmlns:a16="http://schemas.microsoft.com/office/drawing/2014/main" id="{D6123F8E-0703-46D7-9EA1-371CB08C8439}"/>
              </a:ext>
            </a:extLst>
          </p:cNvPr>
          <p:cNvSpPr>
            <a:spLocks noGrp="1"/>
          </p:cNvSpPr>
          <p:nvPr>
            <p:ph type="ftr" sz="quarter" idx="11"/>
          </p:nvPr>
        </p:nvSpPr>
        <p:spPr/>
        <p:txBody>
          <a:bodyPr/>
          <a:lstStyle/>
          <a:p>
            <a:pPr lvl="0"/>
            <a:endParaRPr lang="fr-FR"/>
          </a:p>
        </p:txBody>
      </p:sp>
      <p:sp>
        <p:nvSpPr>
          <p:cNvPr id="6" name="Espace réservé du numéro de diapositive 5">
            <a:extLst>
              <a:ext uri="{FF2B5EF4-FFF2-40B4-BE49-F238E27FC236}">
                <a16:creationId xmlns:a16="http://schemas.microsoft.com/office/drawing/2014/main" id="{72FFE7B6-F6DE-451D-9B01-0386CF9EB384}"/>
              </a:ext>
            </a:extLst>
          </p:cNvPr>
          <p:cNvSpPr>
            <a:spLocks noGrp="1"/>
          </p:cNvSpPr>
          <p:nvPr>
            <p:ph type="sldNum" sz="quarter" idx="12"/>
          </p:nvPr>
        </p:nvSpPr>
        <p:spPr/>
        <p:txBody>
          <a:bodyPr/>
          <a:lstStyle/>
          <a:p>
            <a:pPr lvl="0"/>
            <a:fld id="{01F46573-BF50-4C86-85AB-3E2600591404}" type="slidenum">
              <a:t>‹N°›</a:t>
            </a:fld>
            <a:endParaRPr lang="fr-FR"/>
          </a:p>
        </p:txBody>
      </p:sp>
    </p:spTree>
    <p:extLst>
      <p:ext uri="{BB962C8B-B14F-4D97-AF65-F5344CB8AC3E}">
        <p14:creationId xmlns:p14="http://schemas.microsoft.com/office/powerpoint/2010/main" val="1737067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A8834F-7232-4D7D-8960-A7064701A489}"/>
              </a:ext>
            </a:extLst>
          </p:cNvPr>
          <p:cNvSpPr>
            <a:spLocks noGrp="1"/>
          </p:cNvSpPr>
          <p:nvPr>
            <p:ph type="title"/>
          </p:nvPr>
        </p:nvSpPr>
        <p:spPr>
          <a:xfrm>
            <a:off x="687388" y="1884363"/>
            <a:ext cx="8694737" cy="31448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79CC46D-4497-47B1-BE30-8ACD5A1FFBAC}"/>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F1A5D77-2562-48DF-8515-377490563F14}"/>
              </a:ext>
            </a:extLst>
          </p:cNvPr>
          <p:cNvSpPr>
            <a:spLocks noGrp="1"/>
          </p:cNvSpPr>
          <p:nvPr>
            <p:ph type="dt" sz="half" idx="10"/>
          </p:nvPr>
        </p:nvSpPr>
        <p:spPr/>
        <p:txBody>
          <a:bodyPr/>
          <a:lstStyle/>
          <a:p>
            <a:pPr lvl="0"/>
            <a:endParaRPr lang="fr-FR"/>
          </a:p>
        </p:txBody>
      </p:sp>
      <p:sp>
        <p:nvSpPr>
          <p:cNvPr id="5" name="Espace réservé du pied de page 4">
            <a:extLst>
              <a:ext uri="{FF2B5EF4-FFF2-40B4-BE49-F238E27FC236}">
                <a16:creationId xmlns:a16="http://schemas.microsoft.com/office/drawing/2014/main" id="{CEC3BC93-F0F5-48BF-B4E0-F218B8CBE8C0}"/>
              </a:ext>
            </a:extLst>
          </p:cNvPr>
          <p:cNvSpPr>
            <a:spLocks noGrp="1"/>
          </p:cNvSpPr>
          <p:nvPr>
            <p:ph type="ftr" sz="quarter" idx="11"/>
          </p:nvPr>
        </p:nvSpPr>
        <p:spPr/>
        <p:txBody>
          <a:bodyPr/>
          <a:lstStyle/>
          <a:p>
            <a:pPr lvl="0"/>
            <a:endParaRPr lang="fr-FR"/>
          </a:p>
        </p:txBody>
      </p:sp>
      <p:sp>
        <p:nvSpPr>
          <p:cNvPr id="6" name="Espace réservé du numéro de diapositive 5">
            <a:extLst>
              <a:ext uri="{FF2B5EF4-FFF2-40B4-BE49-F238E27FC236}">
                <a16:creationId xmlns:a16="http://schemas.microsoft.com/office/drawing/2014/main" id="{DD1CEEA7-6494-4F3F-B350-5A11E0514AA7}"/>
              </a:ext>
            </a:extLst>
          </p:cNvPr>
          <p:cNvSpPr>
            <a:spLocks noGrp="1"/>
          </p:cNvSpPr>
          <p:nvPr>
            <p:ph type="sldNum" sz="quarter" idx="12"/>
          </p:nvPr>
        </p:nvSpPr>
        <p:spPr/>
        <p:txBody>
          <a:bodyPr/>
          <a:lstStyle/>
          <a:p>
            <a:pPr lvl="0"/>
            <a:fld id="{2B4BE445-1CC2-4521-A8F3-8977BD72B30B}" type="slidenum">
              <a:t>‹N°›</a:t>
            </a:fld>
            <a:endParaRPr lang="fr-FR"/>
          </a:p>
        </p:txBody>
      </p:sp>
    </p:spTree>
    <p:extLst>
      <p:ext uri="{BB962C8B-B14F-4D97-AF65-F5344CB8AC3E}">
        <p14:creationId xmlns:p14="http://schemas.microsoft.com/office/powerpoint/2010/main" val="588955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8E9BF8-1496-493E-99B7-FB0DAFD0986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5990E5B-3AC6-47ED-A391-E0C1A4F8B0E0}"/>
              </a:ext>
            </a:extLst>
          </p:cNvPr>
          <p:cNvSpPr>
            <a:spLocks noGrp="1"/>
          </p:cNvSpPr>
          <p:nvPr>
            <p:ph sz="half" idx="1"/>
          </p:nvPr>
        </p:nvSpPr>
        <p:spPr>
          <a:xfrm>
            <a:off x="503238" y="1768475"/>
            <a:ext cx="4459287" cy="43846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53EEFE8-2CF1-4ADB-837F-43B0C373C5CB}"/>
              </a:ext>
            </a:extLst>
          </p:cNvPr>
          <p:cNvSpPr>
            <a:spLocks noGrp="1"/>
          </p:cNvSpPr>
          <p:nvPr>
            <p:ph sz="half" idx="2"/>
          </p:nvPr>
        </p:nvSpPr>
        <p:spPr>
          <a:xfrm>
            <a:off x="5114925" y="1768475"/>
            <a:ext cx="4460875" cy="43846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9749B82-C6A9-425B-82FC-0D7D223A69E1}"/>
              </a:ext>
            </a:extLst>
          </p:cNvPr>
          <p:cNvSpPr>
            <a:spLocks noGrp="1"/>
          </p:cNvSpPr>
          <p:nvPr>
            <p:ph type="dt" sz="half" idx="10"/>
          </p:nvPr>
        </p:nvSpPr>
        <p:spPr/>
        <p:txBody>
          <a:bodyPr/>
          <a:lstStyle/>
          <a:p>
            <a:pPr lvl="0"/>
            <a:endParaRPr lang="fr-FR"/>
          </a:p>
        </p:txBody>
      </p:sp>
      <p:sp>
        <p:nvSpPr>
          <p:cNvPr id="6" name="Espace réservé du pied de page 5">
            <a:extLst>
              <a:ext uri="{FF2B5EF4-FFF2-40B4-BE49-F238E27FC236}">
                <a16:creationId xmlns:a16="http://schemas.microsoft.com/office/drawing/2014/main" id="{08F98402-E6A4-4A7E-8CEF-6A86D06CE8A2}"/>
              </a:ext>
            </a:extLst>
          </p:cNvPr>
          <p:cNvSpPr>
            <a:spLocks noGrp="1"/>
          </p:cNvSpPr>
          <p:nvPr>
            <p:ph type="ftr" sz="quarter" idx="11"/>
          </p:nvPr>
        </p:nvSpPr>
        <p:spPr/>
        <p:txBody>
          <a:bodyPr/>
          <a:lstStyle/>
          <a:p>
            <a:pPr lvl="0"/>
            <a:endParaRPr lang="fr-FR"/>
          </a:p>
        </p:txBody>
      </p:sp>
      <p:sp>
        <p:nvSpPr>
          <p:cNvPr id="7" name="Espace réservé du numéro de diapositive 6">
            <a:extLst>
              <a:ext uri="{FF2B5EF4-FFF2-40B4-BE49-F238E27FC236}">
                <a16:creationId xmlns:a16="http://schemas.microsoft.com/office/drawing/2014/main" id="{5779F622-7037-40ED-A324-615A4782C91D}"/>
              </a:ext>
            </a:extLst>
          </p:cNvPr>
          <p:cNvSpPr>
            <a:spLocks noGrp="1"/>
          </p:cNvSpPr>
          <p:nvPr>
            <p:ph type="sldNum" sz="quarter" idx="12"/>
          </p:nvPr>
        </p:nvSpPr>
        <p:spPr/>
        <p:txBody>
          <a:bodyPr/>
          <a:lstStyle/>
          <a:p>
            <a:pPr lvl="0"/>
            <a:fld id="{40461915-070A-4876-A3E3-079A9D57CCF8}" type="slidenum">
              <a:t>‹N°›</a:t>
            </a:fld>
            <a:endParaRPr lang="fr-FR"/>
          </a:p>
        </p:txBody>
      </p:sp>
    </p:spTree>
    <p:extLst>
      <p:ext uri="{BB962C8B-B14F-4D97-AF65-F5344CB8AC3E}">
        <p14:creationId xmlns:p14="http://schemas.microsoft.com/office/powerpoint/2010/main" val="2625029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0AF18-285A-4BF3-90F8-F6D8081A2DF2}"/>
              </a:ext>
            </a:extLst>
          </p:cNvPr>
          <p:cNvSpPr>
            <a:spLocks noGrp="1"/>
          </p:cNvSpPr>
          <p:nvPr>
            <p:ph type="title"/>
          </p:nvPr>
        </p:nvSpPr>
        <p:spPr>
          <a:xfrm>
            <a:off x="693738" y="403225"/>
            <a:ext cx="8694737" cy="1460500"/>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10381C8-3339-4C9C-9820-77E9B9508024}"/>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DE6CE1D-DDDE-4AC1-A9F1-B44EAC3D4207}"/>
              </a:ext>
            </a:extLst>
          </p:cNvPr>
          <p:cNvSpPr>
            <a:spLocks noGrp="1"/>
          </p:cNvSpPr>
          <p:nvPr>
            <p:ph sz="half" idx="2"/>
          </p:nvPr>
        </p:nvSpPr>
        <p:spPr>
          <a:xfrm>
            <a:off x="693738" y="2760663"/>
            <a:ext cx="426561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F4B16D0-5A08-416F-A4FD-A77AD2DD7620}"/>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911AE9C-7ACF-4611-BD98-9893F89F542B}"/>
              </a:ext>
            </a:extLst>
          </p:cNvPr>
          <p:cNvSpPr>
            <a:spLocks noGrp="1"/>
          </p:cNvSpPr>
          <p:nvPr>
            <p:ph sz="quarter" idx="4"/>
          </p:nvPr>
        </p:nvSpPr>
        <p:spPr>
          <a:xfrm>
            <a:off x="5103813" y="2760663"/>
            <a:ext cx="428466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8B7ABE9B-3DFD-4148-B994-1FD487BB26DC}"/>
              </a:ext>
            </a:extLst>
          </p:cNvPr>
          <p:cNvSpPr>
            <a:spLocks noGrp="1"/>
          </p:cNvSpPr>
          <p:nvPr>
            <p:ph type="dt" sz="half" idx="10"/>
          </p:nvPr>
        </p:nvSpPr>
        <p:spPr/>
        <p:txBody>
          <a:bodyPr/>
          <a:lstStyle/>
          <a:p>
            <a:pPr lvl="0"/>
            <a:endParaRPr lang="fr-FR"/>
          </a:p>
        </p:txBody>
      </p:sp>
      <p:sp>
        <p:nvSpPr>
          <p:cNvPr id="8" name="Espace réservé du pied de page 7">
            <a:extLst>
              <a:ext uri="{FF2B5EF4-FFF2-40B4-BE49-F238E27FC236}">
                <a16:creationId xmlns:a16="http://schemas.microsoft.com/office/drawing/2014/main" id="{64889268-EFB8-4765-BCEE-4ADF5E1C6261}"/>
              </a:ext>
            </a:extLst>
          </p:cNvPr>
          <p:cNvSpPr>
            <a:spLocks noGrp="1"/>
          </p:cNvSpPr>
          <p:nvPr>
            <p:ph type="ftr" sz="quarter" idx="11"/>
          </p:nvPr>
        </p:nvSpPr>
        <p:spPr/>
        <p:txBody>
          <a:bodyPr/>
          <a:lstStyle/>
          <a:p>
            <a:pPr lvl="0"/>
            <a:endParaRPr lang="fr-FR"/>
          </a:p>
        </p:txBody>
      </p:sp>
      <p:sp>
        <p:nvSpPr>
          <p:cNvPr id="9" name="Espace réservé du numéro de diapositive 8">
            <a:extLst>
              <a:ext uri="{FF2B5EF4-FFF2-40B4-BE49-F238E27FC236}">
                <a16:creationId xmlns:a16="http://schemas.microsoft.com/office/drawing/2014/main" id="{7B26ABE4-359D-4E54-AA80-2B7BD61D7BB1}"/>
              </a:ext>
            </a:extLst>
          </p:cNvPr>
          <p:cNvSpPr>
            <a:spLocks noGrp="1"/>
          </p:cNvSpPr>
          <p:nvPr>
            <p:ph type="sldNum" sz="quarter" idx="12"/>
          </p:nvPr>
        </p:nvSpPr>
        <p:spPr/>
        <p:txBody>
          <a:bodyPr/>
          <a:lstStyle/>
          <a:p>
            <a:pPr lvl="0"/>
            <a:fld id="{8D1CDEA9-5EE8-4B24-9AC0-2861A9B7FDAF}" type="slidenum">
              <a:t>‹N°›</a:t>
            </a:fld>
            <a:endParaRPr lang="fr-FR"/>
          </a:p>
        </p:txBody>
      </p:sp>
    </p:spTree>
    <p:extLst>
      <p:ext uri="{BB962C8B-B14F-4D97-AF65-F5344CB8AC3E}">
        <p14:creationId xmlns:p14="http://schemas.microsoft.com/office/powerpoint/2010/main" val="2246918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56997-6E79-4346-B2B4-6E8A30A05FB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4FF8D9F-E1B6-4CFE-BCA7-85FD1A18B16F}"/>
              </a:ext>
            </a:extLst>
          </p:cNvPr>
          <p:cNvSpPr>
            <a:spLocks noGrp="1"/>
          </p:cNvSpPr>
          <p:nvPr>
            <p:ph type="dt" sz="half" idx="10"/>
          </p:nvPr>
        </p:nvSpPr>
        <p:spPr/>
        <p:txBody>
          <a:bodyPr/>
          <a:lstStyle/>
          <a:p>
            <a:pPr lvl="0"/>
            <a:endParaRPr lang="fr-FR"/>
          </a:p>
        </p:txBody>
      </p:sp>
      <p:sp>
        <p:nvSpPr>
          <p:cNvPr id="4" name="Espace réservé du pied de page 3">
            <a:extLst>
              <a:ext uri="{FF2B5EF4-FFF2-40B4-BE49-F238E27FC236}">
                <a16:creationId xmlns:a16="http://schemas.microsoft.com/office/drawing/2014/main" id="{D060E864-DE86-4759-AC2E-9C2811565162}"/>
              </a:ext>
            </a:extLst>
          </p:cNvPr>
          <p:cNvSpPr>
            <a:spLocks noGrp="1"/>
          </p:cNvSpPr>
          <p:nvPr>
            <p:ph type="ftr" sz="quarter" idx="11"/>
          </p:nvPr>
        </p:nvSpPr>
        <p:spPr/>
        <p:txBody>
          <a:bodyPr/>
          <a:lstStyle/>
          <a:p>
            <a:pPr lvl="0"/>
            <a:endParaRPr lang="fr-FR"/>
          </a:p>
        </p:txBody>
      </p:sp>
      <p:sp>
        <p:nvSpPr>
          <p:cNvPr id="5" name="Espace réservé du numéro de diapositive 4">
            <a:extLst>
              <a:ext uri="{FF2B5EF4-FFF2-40B4-BE49-F238E27FC236}">
                <a16:creationId xmlns:a16="http://schemas.microsoft.com/office/drawing/2014/main" id="{75C37745-8008-476D-B3E3-0FF412782A23}"/>
              </a:ext>
            </a:extLst>
          </p:cNvPr>
          <p:cNvSpPr>
            <a:spLocks noGrp="1"/>
          </p:cNvSpPr>
          <p:nvPr>
            <p:ph type="sldNum" sz="quarter" idx="12"/>
          </p:nvPr>
        </p:nvSpPr>
        <p:spPr/>
        <p:txBody>
          <a:bodyPr/>
          <a:lstStyle/>
          <a:p>
            <a:pPr lvl="0"/>
            <a:fld id="{3301D75A-6E4D-4869-BECF-5B505FC28C9E}" type="slidenum">
              <a:t>‹N°›</a:t>
            </a:fld>
            <a:endParaRPr lang="fr-FR"/>
          </a:p>
        </p:txBody>
      </p:sp>
    </p:spTree>
    <p:extLst>
      <p:ext uri="{BB962C8B-B14F-4D97-AF65-F5344CB8AC3E}">
        <p14:creationId xmlns:p14="http://schemas.microsoft.com/office/powerpoint/2010/main" val="256361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F7CB5DB-7653-4175-8420-BCC63AF0C927}"/>
              </a:ext>
            </a:extLst>
          </p:cNvPr>
          <p:cNvSpPr>
            <a:spLocks noGrp="1"/>
          </p:cNvSpPr>
          <p:nvPr>
            <p:ph type="dt" sz="half" idx="10"/>
          </p:nvPr>
        </p:nvSpPr>
        <p:spPr/>
        <p:txBody>
          <a:bodyPr/>
          <a:lstStyle/>
          <a:p>
            <a:pPr lvl="0"/>
            <a:endParaRPr lang="fr-FR"/>
          </a:p>
        </p:txBody>
      </p:sp>
      <p:sp>
        <p:nvSpPr>
          <p:cNvPr id="3" name="Espace réservé du pied de page 2">
            <a:extLst>
              <a:ext uri="{FF2B5EF4-FFF2-40B4-BE49-F238E27FC236}">
                <a16:creationId xmlns:a16="http://schemas.microsoft.com/office/drawing/2014/main" id="{D0E46EF3-7B03-4A36-8B5D-6CAB0001155C}"/>
              </a:ext>
            </a:extLst>
          </p:cNvPr>
          <p:cNvSpPr>
            <a:spLocks noGrp="1"/>
          </p:cNvSpPr>
          <p:nvPr>
            <p:ph type="ftr" sz="quarter" idx="11"/>
          </p:nvPr>
        </p:nvSpPr>
        <p:spPr/>
        <p:txBody>
          <a:bodyPr/>
          <a:lstStyle/>
          <a:p>
            <a:pPr lvl="0"/>
            <a:endParaRPr lang="fr-FR"/>
          </a:p>
        </p:txBody>
      </p:sp>
      <p:sp>
        <p:nvSpPr>
          <p:cNvPr id="4" name="Espace réservé du numéro de diapositive 3">
            <a:extLst>
              <a:ext uri="{FF2B5EF4-FFF2-40B4-BE49-F238E27FC236}">
                <a16:creationId xmlns:a16="http://schemas.microsoft.com/office/drawing/2014/main" id="{B71A0537-D5D3-4DE2-9679-986F5B67B294}"/>
              </a:ext>
            </a:extLst>
          </p:cNvPr>
          <p:cNvSpPr>
            <a:spLocks noGrp="1"/>
          </p:cNvSpPr>
          <p:nvPr>
            <p:ph type="sldNum" sz="quarter" idx="12"/>
          </p:nvPr>
        </p:nvSpPr>
        <p:spPr/>
        <p:txBody>
          <a:bodyPr/>
          <a:lstStyle/>
          <a:p>
            <a:pPr lvl="0"/>
            <a:fld id="{1C78E21E-BF31-4754-9CFB-A4752D22A295}" type="slidenum">
              <a:t>‹N°›</a:t>
            </a:fld>
            <a:endParaRPr lang="fr-FR"/>
          </a:p>
        </p:txBody>
      </p:sp>
    </p:spTree>
    <p:extLst>
      <p:ext uri="{BB962C8B-B14F-4D97-AF65-F5344CB8AC3E}">
        <p14:creationId xmlns:p14="http://schemas.microsoft.com/office/powerpoint/2010/main" val="9639350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A8092C-F6DA-45A2-BA24-590FCF8313BF}"/>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2EDF9241-E520-447D-A69F-0E0EB361C6DD}"/>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F24C20A-B6A8-4E8A-819D-3C7D5AC1A1D4}"/>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754B14C-62C4-4D00-A191-4A20FF80FE53}"/>
              </a:ext>
            </a:extLst>
          </p:cNvPr>
          <p:cNvSpPr>
            <a:spLocks noGrp="1"/>
          </p:cNvSpPr>
          <p:nvPr>
            <p:ph type="dt" sz="half" idx="10"/>
          </p:nvPr>
        </p:nvSpPr>
        <p:spPr/>
        <p:txBody>
          <a:bodyPr/>
          <a:lstStyle/>
          <a:p>
            <a:pPr lvl="0"/>
            <a:endParaRPr lang="fr-FR"/>
          </a:p>
        </p:txBody>
      </p:sp>
      <p:sp>
        <p:nvSpPr>
          <p:cNvPr id="6" name="Espace réservé du pied de page 5">
            <a:extLst>
              <a:ext uri="{FF2B5EF4-FFF2-40B4-BE49-F238E27FC236}">
                <a16:creationId xmlns:a16="http://schemas.microsoft.com/office/drawing/2014/main" id="{40CF7675-8083-4469-9031-E0A6FCAD3FF2}"/>
              </a:ext>
            </a:extLst>
          </p:cNvPr>
          <p:cNvSpPr>
            <a:spLocks noGrp="1"/>
          </p:cNvSpPr>
          <p:nvPr>
            <p:ph type="ftr" sz="quarter" idx="11"/>
          </p:nvPr>
        </p:nvSpPr>
        <p:spPr/>
        <p:txBody>
          <a:bodyPr/>
          <a:lstStyle/>
          <a:p>
            <a:pPr lvl="0"/>
            <a:endParaRPr lang="fr-FR"/>
          </a:p>
        </p:txBody>
      </p:sp>
      <p:sp>
        <p:nvSpPr>
          <p:cNvPr id="7" name="Espace réservé du numéro de diapositive 6">
            <a:extLst>
              <a:ext uri="{FF2B5EF4-FFF2-40B4-BE49-F238E27FC236}">
                <a16:creationId xmlns:a16="http://schemas.microsoft.com/office/drawing/2014/main" id="{BD31E6AF-0C10-4C20-9B5C-3A6ED38CF777}"/>
              </a:ext>
            </a:extLst>
          </p:cNvPr>
          <p:cNvSpPr>
            <a:spLocks noGrp="1"/>
          </p:cNvSpPr>
          <p:nvPr>
            <p:ph type="sldNum" sz="quarter" idx="12"/>
          </p:nvPr>
        </p:nvSpPr>
        <p:spPr/>
        <p:txBody>
          <a:bodyPr/>
          <a:lstStyle/>
          <a:p>
            <a:pPr lvl="0"/>
            <a:fld id="{A5D9AA3F-3BAB-4610-8436-26AC9434BF9C}" type="slidenum">
              <a:t>‹N°›</a:t>
            </a:fld>
            <a:endParaRPr lang="fr-FR"/>
          </a:p>
        </p:txBody>
      </p:sp>
    </p:spTree>
    <p:extLst>
      <p:ext uri="{BB962C8B-B14F-4D97-AF65-F5344CB8AC3E}">
        <p14:creationId xmlns:p14="http://schemas.microsoft.com/office/powerpoint/2010/main" val="2003258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10A560-6958-496B-8406-A33FC6E84F0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9FF823C-5D5A-40A5-8997-B6643AA5EC9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C12108D9-4AE8-4C1E-A5C4-02112C751363}"/>
              </a:ext>
            </a:extLst>
          </p:cNvPr>
          <p:cNvSpPr>
            <a:spLocks noGrp="1"/>
          </p:cNvSpPr>
          <p:nvPr>
            <p:ph type="sldNum" sz="quarter" idx="10"/>
          </p:nvPr>
        </p:nvSpPr>
        <p:spPr/>
        <p:txBody>
          <a:bodyPr/>
          <a:lstStyle/>
          <a:p>
            <a:pPr lvl="0"/>
            <a:fld id="{1CC224C5-F122-4529-8E1B-42CAB56880F2}" type="slidenum">
              <a:t>‹N°›</a:t>
            </a:fld>
            <a:endParaRPr lang="fr-FR"/>
          </a:p>
        </p:txBody>
      </p:sp>
    </p:spTree>
    <p:extLst>
      <p:ext uri="{BB962C8B-B14F-4D97-AF65-F5344CB8AC3E}">
        <p14:creationId xmlns:p14="http://schemas.microsoft.com/office/powerpoint/2010/main" val="40504893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392D3F-5F53-4579-8E1B-B20AA85237B8}"/>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A9E3E7F7-B9EC-4327-AA32-8C19DC8E97B7}"/>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E8CDA73-8125-4347-A869-D8F993708187}"/>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348E644-F1CD-4048-AFCA-0715EAC623F1}"/>
              </a:ext>
            </a:extLst>
          </p:cNvPr>
          <p:cNvSpPr>
            <a:spLocks noGrp="1"/>
          </p:cNvSpPr>
          <p:nvPr>
            <p:ph type="dt" sz="half" idx="10"/>
          </p:nvPr>
        </p:nvSpPr>
        <p:spPr/>
        <p:txBody>
          <a:bodyPr/>
          <a:lstStyle/>
          <a:p>
            <a:pPr lvl="0"/>
            <a:endParaRPr lang="fr-FR"/>
          </a:p>
        </p:txBody>
      </p:sp>
      <p:sp>
        <p:nvSpPr>
          <p:cNvPr id="6" name="Espace réservé du pied de page 5">
            <a:extLst>
              <a:ext uri="{FF2B5EF4-FFF2-40B4-BE49-F238E27FC236}">
                <a16:creationId xmlns:a16="http://schemas.microsoft.com/office/drawing/2014/main" id="{9CEC2163-C78B-459F-8607-6FFCC3E811EF}"/>
              </a:ext>
            </a:extLst>
          </p:cNvPr>
          <p:cNvSpPr>
            <a:spLocks noGrp="1"/>
          </p:cNvSpPr>
          <p:nvPr>
            <p:ph type="ftr" sz="quarter" idx="11"/>
          </p:nvPr>
        </p:nvSpPr>
        <p:spPr/>
        <p:txBody>
          <a:bodyPr/>
          <a:lstStyle/>
          <a:p>
            <a:pPr lvl="0"/>
            <a:endParaRPr lang="fr-FR"/>
          </a:p>
        </p:txBody>
      </p:sp>
      <p:sp>
        <p:nvSpPr>
          <p:cNvPr id="7" name="Espace réservé du numéro de diapositive 6">
            <a:extLst>
              <a:ext uri="{FF2B5EF4-FFF2-40B4-BE49-F238E27FC236}">
                <a16:creationId xmlns:a16="http://schemas.microsoft.com/office/drawing/2014/main" id="{21885C87-B014-4E4B-86F8-53D169E1AD2C}"/>
              </a:ext>
            </a:extLst>
          </p:cNvPr>
          <p:cNvSpPr>
            <a:spLocks noGrp="1"/>
          </p:cNvSpPr>
          <p:nvPr>
            <p:ph type="sldNum" sz="quarter" idx="12"/>
          </p:nvPr>
        </p:nvSpPr>
        <p:spPr/>
        <p:txBody>
          <a:bodyPr/>
          <a:lstStyle/>
          <a:p>
            <a:pPr lvl="0"/>
            <a:fld id="{133CD6CA-0D7D-429C-88FD-131CA944F64F}" type="slidenum">
              <a:t>‹N°›</a:t>
            </a:fld>
            <a:endParaRPr lang="fr-FR"/>
          </a:p>
        </p:txBody>
      </p:sp>
    </p:spTree>
    <p:extLst>
      <p:ext uri="{BB962C8B-B14F-4D97-AF65-F5344CB8AC3E}">
        <p14:creationId xmlns:p14="http://schemas.microsoft.com/office/powerpoint/2010/main" val="12931706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4E1C35-E653-4442-A669-1AA6380EF0D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CF660EB-AE5C-43CC-9B7C-2CB39086BFA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2A7B8F9-D77E-4437-A2A3-B6011F66D78C}"/>
              </a:ext>
            </a:extLst>
          </p:cNvPr>
          <p:cNvSpPr>
            <a:spLocks noGrp="1"/>
          </p:cNvSpPr>
          <p:nvPr>
            <p:ph type="dt" sz="half" idx="10"/>
          </p:nvPr>
        </p:nvSpPr>
        <p:spPr/>
        <p:txBody>
          <a:bodyPr/>
          <a:lstStyle/>
          <a:p>
            <a:pPr lvl="0"/>
            <a:endParaRPr lang="fr-FR"/>
          </a:p>
        </p:txBody>
      </p:sp>
      <p:sp>
        <p:nvSpPr>
          <p:cNvPr id="5" name="Espace réservé du pied de page 4">
            <a:extLst>
              <a:ext uri="{FF2B5EF4-FFF2-40B4-BE49-F238E27FC236}">
                <a16:creationId xmlns:a16="http://schemas.microsoft.com/office/drawing/2014/main" id="{5EC2A4AA-1422-42AC-9F7E-B079BDCBAA36}"/>
              </a:ext>
            </a:extLst>
          </p:cNvPr>
          <p:cNvSpPr>
            <a:spLocks noGrp="1"/>
          </p:cNvSpPr>
          <p:nvPr>
            <p:ph type="ftr" sz="quarter" idx="11"/>
          </p:nvPr>
        </p:nvSpPr>
        <p:spPr/>
        <p:txBody>
          <a:bodyPr/>
          <a:lstStyle/>
          <a:p>
            <a:pPr lvl="0"/>
            <a:endParaRPr lang="fr-FR"/>
          </a:p>
        </p:txBody>
      </p:sp>
      <p:sp>
        <p:nvSpPr>
          <p:cNvPr id="6" name="Espace réservé du numéro de diapositive 5">
            <a:extLst>
              <a:ext uri="{FF2B5EF4-FFF2-40B4-BE49-F238E27FC236}">
                <a16:creationId xmlns:a16="http://schemas.microsoft.com/office/drawing/2014/main" id="{C18FFDCC-CE93-487A-A917-F3C742AFA3F9}"/>
              </a:ext>
            </a:extLst>
          </p:cNvPr>
          <p:cNvSpPr>
            <a:spLocks noGrp="1"/>
          </p:cNvSpPr>
          <p:nvPr>
            <p:ph type="sldNum" sz="quarter" idx="12"/>
          </p:nvPr>
        </p:nvSpPr>
        <p:spPr/>
        <p:txBody>
          <a:bodyPr/>
          <a:lstStyle/>
          <a:p>
            <a:pPr lvl="0"/>
            <a:fld id="{18066B0F-7BEE-4C19-B21B-20786B54A6DA}" type="slidenum">
              <a:t>‹N°›</a:t>
            </a:fld>
            <a:endParaRPr lang="fr-FR"/>
          </a:p>
        </p:txBody>
      </p:sp>
    </p:spTree>
    <p:extLst>
      <p:ext uri="{BB962C8B-B14F-4D97-AF65-F5344CB8AC3E}">
        <p14:creationId xmlns:p14="http://schemas.microsoft.com/office/powerpoint/2010/main" val="40857618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EA92450-1FD1-46E7-9B28-77B2F0439A80}"/>
              </a:ext>
            </a:extLst>
          </p:cNvPr>
          <p:cNvSpPr>
            <a:spLocks noGrp="1"/>
          </p:cNvSpPr>
          <p:nvPr>
            <p:ph type="title" orient="vert"/>
          </p:nvPr>
        </p:nvSpPr>
        <p:spPr>
          <a:xfrm>
            <a:off x="7308850" y="301625"/>
            <a:ext cx="2266950" cy="5851525"/>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A2556B8-D29D-48DD-A4EB-9896064B1D53}"/>
              </a:ext>
            </a:extLst>
          </p:cNvPr>
          <p:cNvSpPr>
            <a:spLocks noGrp="1"/>
          </p:cNvSpPr>
          <p:nvPr>
            <p:ph type="body" orient="vert" idx="1"/>
          </p:nvPr>
        </p:nvSpPr>
        <p:spPr>
          <a:xfrm>
            <a:off x="503238" y="301625"/>
            <a:ext cx="6653212"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07BFDEA-F43C-45DB-BB07-8CBFD870F37D}"/>
              </a:ext>
            </a:extLst>
          </p:cNvPr>
          <p:cNvSpPr>
            <a:spLocks noGrp="1"/>
          </p:cNvSpPr>
          <p:nvPr>
            <p:ph type="dt" sz="half" idx="10"/>
          </p:nvPr>
        </p:nvSpPr>
        <p:spPr/>
        <p:txBody>
          <a:bodyPr/>
          <a:lstStyle/>
          <a:p>
            <a:pPr lvl="0"/>
            <a:endParaRPr lang="fr-FR"/>
          </a:p>
        </p:txBody>
      </p:sp>
      <p:sp>
        <p:nvSpPr>
          <p:cNvPr id="5" name="Espace réservé du pied de page 4">
            <a:extLst>
              <a:ext uri="{FF2B5EF4-FFF2-40B4-BE49-F238E27FC236}">
                <a16:creationId xmlns:a16="http://schemas.microsoft.com/office/drawing/2014/main" id="{E19B1A4D-90A3-4E8C-B2E1-5B56BCDFD1E3}"/>
              </a:ext>
            </a:extLst>
          </p:cNvPr>
          <p:cNvSpPr>
            <a:spLocks noGrp="1"/>
          </p:cNvSpPr>
          <p:nvPr>
            <p:ph type="ftr" sz="quarter" idx="11"/>
          </p:nvPr>
        </p:nvSpPr>
        <p:spPr/>
        <p:txBody>
          <a:bodyPr/>
          <a:lstStyle/>
          <a:p>
            <a:pPr lvl="0"/>
            <a:endParaRPr lang="fr-FR"/>
          </a:p>
        </p:txBody>
      </p:sp>
      <p:sp>
        <p:nvSpPr>
          <p:cNvPr id="6" name="Espace réservé du numéro de diapositive 5">
            <a:extLst>
              <a:ext uri="{FF2B5EF4-FFF2-40B4-BE49-F238E27FC236}">
                <a16:creationId xmlns:a16="http://schemas.microsoft.com/office/drawing/2014/main" id="{C4EFD647-5190-4F15-B877-2D99CED450F0}"/>
              </a:ext>
            </a:extLst>
          </p:cNvPr>
          <p:cNvSpPr>
            <a:spLocks noGrp="1"/>
          </p:cNvSpPr>
          <p:nvPr>
            <p:ph type="sldNum" sz="quarter" idx="12"/>
          </p:nvPr>
        </p:nvSpPr>
        <p:spPr/>
        <p:txBody>
          <a:bodyPr/>
          <a:lstStyle/>
          <a:p>
            <a:pPr lvl="0"/>
            <a:fld id="{B602F515-D677-4B21-8797-D047E97E6D55}" type="slidenum">
              <a:t>‹N°›</a:t>
            </a:fld>
            <a:endParaRPr lang="fr-FR"/>
          </a:p>
        </p:txBody>
      </p:sp>
    </p:spTree>
    <p:extLst>
      <p:ext uri="{BB962C8B-B14F-4D97-AF65-F5344CB8AC3E}">
        <p14:creationId xmlns:p14="http://schemas.microsoft.com/office/powerpoint/2010/main" val="33121261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FCF8A7-7D13-453F-B083-EF4EDD8E2662}"/>
              </a:ext>
            </a:extLst>
          </p:cNvPr>
          <p:cNvSpPr>
            <a:spLocks noGrp="1"/>
          </p:cNvSpPr>
          <p:nvPr>
            <p:ph type="ctrTitle"/>
          </p:nvPr>
        </p:nvSpPr>
        <p:spPr>
          <a:xfrm>
            <a:off x="1260475" y="1236663"/>
            <a:ext cx="7559675" cy="2632075"/>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D18E753-B64A-4D4F-B850-F140F7A84605}"/>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u numéro de diapositive 3">
            <a:extLst>
              <a:ext uri="{FF2B5EF4-FFF2-40B4-BE49-F238E27FC236}">
                <a16:creationId xmlns:a16="http://schemas.microsoft.com/office/drawing/2014/main" id="{396F4141-4C18-44C6-BF66-70EA74151220}"/>
              </a:ext>
            </a:extLst>
          </p:cNvPr>
          <p:cNvSpPr>
            <a:spLocks noGrp="1"/>
          </p:cNvSpPr>
          <p:nvPr>
            <p:ph type="sldNum" sz="quarter" idx="10"/>
          </p:nvPr>
        </p:nvSpPr>
        <p:spPr/>
        <p:txBody>
          <a:bodyPr/>
          <a:lstStyle/>
          <a:p>
            <a:pPr lvl="0"/>
            <a:fld id="{5AB4A0B6-5F45-4B47-AB99-922CC0C40D4D}" type="slidenum">
              <a:t>‹N°›</a:t>
            </a:fld>
            <a:endParaRPr lang="fr-FR"/>
          </a:p>
        </p:txBody>
      </p:sp>
    </p:spTree>
    <p:extLst>
      <p:ext uri="{BB962C8B-B14F-4D97-AF65-F5344CB8AC3E}">
        <p14:creationId xmlns:p14="http://schemas.microsoft.com/office/powerpoint/2010/main" val="1561786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F1D0EB-603F-487E-BFE0-41750504658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B522EA2-71A8-4C50-B249-07220EB6F54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46B540CC-06D4-4BB2-9B6F-0BC2A1F8C779}"/>
              </a:ext>
            </a:extLst>
          </p:cNvPr>
          <p:cNvSpPr>
            <a:spLocks noGrp="1"/>
          </p:cNvSpPr>
          <p:nvPr>
            <p:ph type="sldNum" sz="quarter" idx="10"/>
          </p:nvPr>
        </p:nvSpPr>
        <p:spPr/>
        <p:txBody>
          <a:bodyPr/>
          <a:lstStyle/>
          <a:p>
            <a:pPr lvl="0"/>
            <a:fld id="{0223BD8E-8658-49E1-861F-A82A2C560258}" type="slidenum">
              <a:t>‹N°›</a:t>
            </a:fld>
            <a:endParaRPr lang="fr-FR"/>
          </a:p>
        </p:txBody>
      </p:sp>
    </p:spTree>
    <p:extLst>
      <p:ext uri="{BB962C8B-B14F-4D97-AF65-F5344CB8AC3E}">
        <p14:creationId xmlns:p14="http://schemas.microsoft.com/office/powerpoint/2010/main" val="36909191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7C5298-2040-4A40-AA1E-3B96FD0CDFA7}"/>
              </a:ext>
            </a:extLst>
          </p:cNvPr>
          <p:cNvSpPr>
            <a:spLocks noGrp="1"/>
          </p:cNvSpPr>
          <p:nvPr>
            <p:ph type="title"/>
          </p:nvPr>
        </p:nvSpPr>
        <p:spPr>
          <a:xfrm>
            <a:off x="687388" y="1884363"/>
            <a:ext cx="8694737" cy="31448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22DBF487-F8D3-4B89-A339-518306DC0522}"/>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u numéro de diapositive 3">
            <a:extLst>
              <a:ext uri="{FF2B5EF4-FFF2-40B4-BE49-F238E27FC236}">
                <a16:creationId xmlns:a16="http://schemas.microsoft.com/office/drawing/2014/main" id="{387E42C9-5AF6-4D3F-99D5-AB6CD8BAA53F}"/>
              </a:ext>
            </a:extLst>
          </p:cNvPr>
          <p:cNvSpPr>
            <a:spLocks noGrp="1"/>
          </p:cNvSpPr>
          <p:nvPr>
            <p:ph type="sldNum" sz="quarter" idx="10"/>
          </p:nvPr>
        </p:nvSpPr>
        <p:spPr/>
        <p:txBody>
          <a:bodyPr/>
          <a:lstStyle/>
          <a:p>
            <a:pPr lvl="0"/>
            <a:fld id="{C5F31F72-694D-4C95-AA29-C3C69530A8E3}" type="slidenum">
              <a:t>‹N°›</a:t>
            </a:fld>
            <a:endParaRPr lang="fr-FR"/>
          </a:p>
        </p:txBody>
      </p:sp>
    </p:spTree>
    <p:extLst>
      <p:ext uri="{BB962C8B-B14F-4D97-AF65-F5344CB8AC3E}">
        <p14:creationId xmlns:p14="http://schemas.microsoft.com/office/powerpoint/2010/main" val="215068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9B959A-7B50-48FA-9C7A-A78B7CFDDA6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4FB63D0-838E-41AE-A412-61F4400410C7}"/>
              </a:ext>
            </a:extLst>
          </p:cNvPr>
          <p:cNvSpPr>
            <a:spLocks noGrp="1"/>
          </p:cNvSpPr>
          <p:nvPr>
            <p:ph sz="half" idx="1"/>
          </p:nvPr>
        </p:nvSpPr>
        <p:spPr>
          <a:xfrm>
            <a:off x="360363" y="1619250"/>
            <a:ext cx="4603750" cy="51387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E1F3B33-0730-47F7-9A14-171CA3AA7EF7}"/>
              </a:ext>
            </a:extLst>
          </p:cNvPr>
          <p:cNvSpPr>
            <a:spLocks noGrp="1"/>
          </p:cNvSpPr>
          <p:nvPr>
            <p:ph sz="half" idx="2"/>
          </p:nvPr>
        </p:nvSpPr>
        <p:spPr>
          <a:xfrm>
            <a:off x="5116513" y="1619250"/>
            <a:ext cx="4603750" cy="51387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numéro de diapositive 4">
            <a:extLst>
              <a:ext uri="{FF2B5EF4-FFF2-40B4-BE49-F238E27FC236}">
                <a16:creationId xmlns:a16="http://schemas.microsoft.com/office/drawing/2014/main" id="{508BC554-394D-4F9A-BA23-9D4E354B0283}"/>
              </a:ext>
            </a:extLst>
          </p:cNvPr>
          <p:cNvSpPr>
            <a:spLocks noGrp="1"/>
          </p:cNvSpPr>
          <p:nvPr>
            <p:ph type="sldNum" sz="quarter" idx="10"/>
          </p:nvPr>
        </p:nvSpPr>
        <p:spPr/>
        <p:txBody>
          <a:bodyPr/>
          <a:lstStyle/>
          <a:p>
            <a:pPr lvl="0"/>
            <a:fld id="{51684A91-1EB0-436D-82AD-C0A2E1FFD77F}" type="slidenum">
              <a:t>‹N°›</a:t>
            </a:fld>
            <a:endParaRPr lang="fr-FR"/>
          </a:p>
        </p:txBody>
      </p:sp>
    </p:spTree>
    <p:extLst>
      <p:ext uri="{BB962C8B-B14F-4D97-AF65-F5344CB8AC3E}">
        <p14:creationId xmlns:p14="http://schemas.microsoft.com/office/powerpoint/2010/main" val="25520918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128F79-68D3-4316-9986-A536A46A97FF}"/>
              </a:ext>
            </a:extLst>
          </p:cNvPr>
          <p:cNvSpPr>
            <a:spLocks noGrp="1"/>
          </p:cNvSpPr>
          <p:nvPr>
            <p:ph type="title"/>
          </p:nvPr>
        </p:nvSpPr>
        <p:spPr>
          <a:xfrm>
            <a:off x="693738" y="403225"/>
            <a:ext cx="8694737" cy="1460500"/>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8296EEE-FD0A-4F21-9B3E-4101D2E3707E}"/>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AF6F779-84FD-40E6-ABFB-2382056DE6FB}"/>
              </a:ext>
            </a:extLst>
          </p:cNvPr>
          <p:cNvSpPr>
            <a:spLocks noGrp="1"/>
          </p:cNvSpPr>
          <p:nvPr>
            <p:ph sz="half" idx="2"/>
          </p:nvPr>
        </p:nvSpPr>
        <p:spPr>
          <a:xfrm>
            <a:off x="693738" y="2760663"/>
            <a:ext cx="426561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3C48092-A9A6-4C4F-83F3-6B4123B62558}"/>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81BC480-4412-4889-B00D-6663652976C4}"/>
              </a:ext>
            </a:extLst>
          </p:cNvPr>
          <p:cNvSpPr>
            <a:spLocks noGrp="1"/>
          </p:cNvSpPr>
          <p:nvPr>
            <p:ph sz="quarter" idx="4"/>
          </p:nvPr>
        </p:nvSpPr>
        <p:spPr>
          <a:xfrm>
            <a:off x="5103813" y="2760663"/>
            <a:ext cx="428466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numéro de diapositive 6">
            <a:extLst>
              <a:ext uri="{FF2B5EF4-FFF2-40B4-BE49-F238E27FC236}">
                <a16:creationId xmlns:a16="http://schemas.microsoft.com/office/drawing/2014/main" id="{27532AF4-AEC3-4EF4-A7B2-BCB3ACB10EE0}"/>
              </a:ext>
            </a:extLst>
          </p:cNvPr>
          <p:cNvSpPr>
            <a:spLocks noGrp="1"/>
          </p:cNvSpPr>
          <p:nvPr>
            <p:ph type="sldNum" sz="quarter" idx="10"/>
          </p:nvPr>
        </p:nvSpPr>
        <p:spPr/>
        <p:txBody>
          <a:bodyPr/>
          <a:lstStyle/>
          <a:p>
            <a:pPr lvl="0"/>
            <a:fld id="{43DA3AF2-3470-4137-A13B-7F01B5328C63}" type="slidenum">
              <a:t>‹N°›</a:t>
            </a:fld>
            <a:endParaRPr lang="fr-FR"/>
          </a:p>
        </p:txBody>
      </p:sp>
    </p:spTree>
    <p:extLst>
      <p:ext uri="{BB962C8B-B14F-4D97-AF65-F5344CB8AC3E}">
        <p14:creationId xmlns:p14="http://schemas.microsoft.com/office/powerpoint/2010/main" val="17196059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BCD954-0D26-4CDF-8D93-2B5C37373AA6}"/>
              </a:ext>
            </a:extLst>
          </p:cNvPr>
          <p:cNvSpPr>
            <a:spLocks noGrp="1"/>
          </p:cNvSpPr>
          <p:nvPr>
            <p:ph type="title"/>
          </p:nvPr>
        </p:nvSpPr>
        <p:spPr/>
        <p:txBody>
          <a:bodyPr/>
          <a:lstStyle/>
          <a:p>
            <a:r>
              <a:rPr lang="fr-FR"/>
              <a:t>Modifiez le style du titre</a:t>
            </a:r>
          </a:p>
        </p:txBody>
      </p:sp>
      <p:sp>
        <p:nvSpPr>
          <p:cNvPr id="3" name="Espace réservé du numéro de diapositive 2">
            <a:extLst>
              <a:ext uri="{FF2B5EF4-FFF2-40B4-BE49-F238E27FC236}">
                <a16:creationId xmlns:a16="http://schemas.microsoft.com/office/drawing/2014/main" id="{AA6CD26A-0169-4509-B617-11A2B7DE0781}"/>
              </a:ext>
            </a:extLst>
          </p:cNvPr>
          <p:cNvSpPr>
            <a:spLocks noGrp="1"/>
          </p:cNvSpPr>
          <p:nvPr>
            <p:ph type="sldNum" sz="quarter" idx="10"/>
          </p:nvPr>
        </p:nvSpPr>
        <p:spPr/>
        <p:txBody>
          <a:bodyPr/>
          <a:lstStyle/>
          <a:p>
            <a:pPr lvl="0"/>
            <a:fld id="{1B81C9B3-70E2-4C89-B470-DFB1F747F706}" type="slidenum">
              <a:t>‹N°›</a:t>
            </a:fld>
            <a:endParaRPr lang="fr-FR"/>
          </a:p>
        </p:txBody>
      </p:sp>
    </p:spTree>
    <p:extLst>
      <p:ext uri="{BB962C8B-B14F-4D97-AF65-F5344CB8AC3E}">
        <p14:creationId xmlns:p14="http://schemas.microsoft.com/office/powerpoint/2010/main" val="8994283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DF2F9FB-5DF7-42A4-A704-3F4CDC52D48F}"/>
              </a:ext>
            </a:extLst>
          </p:cNvPr>
          <p:cNvSpPr>
            <a:spLocks noGrp="1"/>
          </p:cNvSpPr>
          <p:nvPr>
            <p:ph type="sldNum" sz="quarter" idx="10"/>
          </p:nvPr>
        </p:nvSpPr>
        <p:spPr/>
        <p:txBody>
          <a:bodyPr/>
          <a:lstStyle/>
          <a:p>
            <a:pPr lvl="0"/>
            <a:fld id="{D6B5C252-77F3-40DF-8173-8F4A4B9C1C2E}" type="slidenum">
              <a:t>‹N°›</a:t>
            </a:fld>
            <a:endParaRPr lang="fr-FR"/>
          </a:p>
        </p:txBody>
      </p:sp>
    </p:spTree>
    <p:extLst>
      <p:ext uri="{BB962C8B-B14F-4D97-AF65-F5344CB8AC3E}">
        <p14:creationId xmlns:p14="http://schemas.microsoft.com/office/powerpoint/2010/main" val="108798233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0834F5-5A3E-4A99-BCB3-BCF956FFDAD9}"/>
              </a:ext>
            </a:extLst>
          </p:cNvPr>
          <p:cNvSpPr>
            <a:spLocks noGrp="1"/>
          </p:cNvSpPr>
          <p:nvPr>
            <p:ph type="title"/>
          </p:nvPr>
        </p:nvSpPr>
        <p:spPr>
          <a:xfrm>
            <a:off x="687388" y="1884363"/>
            <a:ext cx="8694737" cy="31448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2600E54-8156-41A3-88A8-E78EB53C575A}"/>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u numéro de diapositive 3">
            <a:extLst>
              <a:ext uri="{FF2B5EF4-FFF2-40B4-BE49-F238E27FC236}">
                <a16:creationId xmlns:a16="http://schemas.microsoft.com/office/drawing/2014/main" id="{9F67A855-5C74-4A72-A0F2-1A67B36FE374}"/>
              </a:ext>
            </a:extLst>
          </p:cNvPr>
          <p:cNvSpPr>
            <a:spLocks noGrp="1"/>
          </p:cNvSpPr>
          <p:nvPr>
            <p:ph type="sldNum" sz="quarter" idx="10"/>
          </p:nvPr>
        </p:nvSpPr>
        <p:spPr/>
        <p:txBody>
          <a:bodyPr/>
          <a:lstStyle/>
          <a:p>
            <a:pPr lvl="0"/>
            <a:fld id="{0F1A0D33-150F-4781-BF42-1C7AE2D2CE60}" type="slidenum">
              <a:t>‹N°›</a:t>
            </a:fld>
            <a:endParaRPr lang="fr-FR"/>
          </a:p>
        </p:txBody>
      </p:sp>
    </p:spTree>
    <p:extLst>
      <p:ext uri="{BB962C8B-B14F-4D97-AF65-F5344CB8AC3E}">
        <p14:creationId xmlns:p14="http://schemas.microsoft.com/office/powerpoint/2010/main" val="2474168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3CC3F-316D-4641-8955-606CA9E6594A}"/>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04CE145-7D91-40AD-B61D-15D5290B94A9}"/>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4E0A312-2B15-4F9C-AEB9-50570C82B41C}"/>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1808A37F-ADAC-468E-B50B-0B4C48379237}"/>
              </a:ext>
            </a:extLst>
          </p:cNvPr>
          <p:cNvSpPr>
            <a:spLocks noGrp="1"/>
          </p:cNvSpPr>
          <p:nvPr>
            <p:ph type="sldNum" sz="quarter" idx="10"/>
          </p:nvPr>
        </p:nvSpPr>
        <p:spPr/>
        <p:txBody>
          <a:bodyPr/>
          <a:lstStyle/>
          <a:p>
            <a:pPr lvl="0"/>
            <a:fld id="{BDD64655-B422-4327-91C4-0AFDFC02DB4B}" type="slidenum">
              <a:t>‹N°›</a:t>
            </a:fld>
            <a:endParaRPr lang="fr-FR"/>
          </a:p>
        </p:txBody>
      </p:sp>
    </p:spTree>
    <p:extLst>
      <p:ext uri="{BB962C8B-B14F-4D97-AF65-F5344CB8AC3E}">
        <p14:creationId xmlns:p14="http://schemas.microsoft.com/office/powerpoint/2010/main" val="38315662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884D52-0540-451B-A4FC-EDB91FE20791}"/>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EAED531-50CC-4F07-BB57-68CAD81F58E2}"/>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069DD9E-57B3-4558-98E3-75642BCE3749}"/>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D1A54E6B-CD4A-4365-87A6-AB0A97F2D45E}"/>
              </a:ext>
            </a:extLst>
          </p:cNvPr>
          <p:cNvSpPr>
            <a:spLocks noGrp="1"/>
          </p:cNvSpPr>
          <p:nvPr>
            <p:ph type="sldNum" sz="quarter" idx="10"/>
          </p:nvPr>
        </p:nvSpPr>
        <p:spPr/>
        <p:txBody>
          <a:bodyPr/>
          <a:lstStyle/>
          <a:p>
            <a:pPr lvl="0"/>
            <a:fld id="{16CDB82A-691D-4157-9AF7-E95DB510EF98}" type="slidenum">
              <a:t>‹N°›</a:t>
            </a:fld>
            <a:endParaRPr lang="fr-FR"/>
          </a:p>
        </p:txBody>
      </p:sp>
    </p:spTree>
    <p:extLst>
      <p:ext uri="{BB962C8B-B14F-4D97-AF65-F5344CB8AC3E}">
        <p14:creationId xmlns:p14="http://schemas.microsoft.com/office/powerpoint/2010/main" val="42788370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F36653-11C6-42BC-8376-8BA6202E61F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E9D95602-1D70-4002-82AF-2DE4C3F6E55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9C03D8E0-3CA6-4B59-A0E2-3A843731BF93}"/>
              </a:ext>
            </a:extLst>
          </p:cNvPr>
          <p:cNvSpPr>
            <a:spLocks noGrp="1"/>
          </p:cNvSpPr>
          <p:nvPr>
            <p:ph type="sldNum" sz="quarter" idx="10"/>
          </p:nvPr>
        </p:nvSpPr>
        <p:spPr/>
        <p:txBody>
          <a:bodyPr/>
          <a:lstStyle/>
          <a:p>
            <a:pPr lvl="0"/>
            <a:fld id="{C5121EE1-4C00-46DE-B7D0-BA03F76D8E4C}" type="slidenum">
              <a:t>‹N°›</a:t>
            </a:fld>
            <a:endParaRPr lang="fr-FR"/>
          </a:p>
        </p:txBody>
      </p:sp>
    </p:spTree>
    <p:extLst>
      <p:ext uri="{BB962C8B-B14F-4D97-AF65-F5344CB8AC3E}">
        <p14:creationId xmlns:p14="http://schemas.microsoft.com/office/powerpoint/2010/main" val="2902069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8691A43-E0BD-4078-827D-5EC95462DE71}"/>
              </a:ext>
            </a:extLst>
          </p:cNvPr>
          <p:cNvSpPr>
            <a:spLocks noGrp="1"/>
          </p:cNvSpPr>
          <p:nvPr>
            <p:ph type="title" orient="vert"/>
          </p:nvPr>
        </p:nvSpPr>
        <p:spPr>
          <a:xfrm>
            <a:off x="7380288" y="179388"/>
            <a:ext cx="2339975" cy="6578600"/>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0F7BD1E-D1EA-4D65-A1AC-969E2FFA4C20}"/>
              </a:ext>
            </a:extLst>
          </p:cNvPr>
          <p:cNvSpPr>
            <a:spLocks noGrp="1"/>
          </p:cNvSpPr>
          <p:nvPr>
            <p:ph type="body" orient="vert" idx="1"/>
          </p:nvPr>
        </p:nvSpPr>
        <p:spPr>
          <a:xfrm>
            <a:off x="360363" y="179388"/>
            <a:ext cx="6867525" cy="65786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F57C1DE1-345B-40F4-BF8B-5F4A17285393}"/>
              </a:ext>
            </a:extLst>
          </p:cNvPr>
          <p:cNvSpPr>
            <a:spLocks noGrp="1"/>
          </p:cNvSpPr>
          <p:nvPr>
            <p:ph type="sldNum" sz="quarter" idx="10"/>
          </p:nvPr>
        </p:nvSpPr>
        <p:spPr/>
        <p:txBody>
          <a:bodyPr/>
          <a:lstStyle/>
          <a:p>
            <a:pPr lvl="0"/>
            <a:fld id="{CF51B181-70BB-4D59-83D5-CD9051B6D8C8}" type="slidenum">
              <a:t>‹N°›</a:t>
            </a:fld>
            <a:endParaRPr lang="fr-FR"/>
          </a:p>
        </p:txBody>
      </p:sp>
    </p:spTree>
    <p:extLst>
      <p:ext uri="{BB962C8B-B14F-4D97-AF65-F5344CB8AC3E}">
        <p14:creationId xmlns:p14="http://schemas.microsoft.com/office/powerpoint/2010/main" val="27504798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148BA9-8D55-403C-8744-EA71667D9DD8}"/>
              </a:ext>
            </a:extLst>
          </p:cNvPr>
          <p:cNvSpPr>
            <a:spLocks noGrp="1"/>
          </p:cNvSpPr>
          <p:nvPr>
            <p:ph type="ctrTitle"/>
          </p:nvPr>
        </p:nvSpPr>
        <p:spPr>
          <a:xfrm>
            <a:off x="1260475" y="1236663"/>
            <a:ext cx="7559675" cy="2632075"/>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1FD0D955-6319-4306-9669-FE9B9920D2FA}"/>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u numéro de diapositive 3">
            <a:extLst>
              <a:ext uri="{FF2B5EF4-FFF2-40B4-BE49-F238E27FC236}">
                <a16:creationId xmlns:a16="http://schemas.microsoft.com/office/drawing/2014/main" id="{4106914C-B7FE-47CD-8210-0B1B06447624}"/>
              </a:ext>
            </a:extLst>
          </p:cNvPr>
          <p:cNvSpPr>
            <a:spLocks noGrp="1"/>
          </p:cNvSpPr>
          <p:nvPr>
            <p:ph type="sldNum" sz="quarter" idx="10"/>
          </p:nvPr>
        </p:nvSpPr>
        <p:spPr/>
        <p:txBody>
          <a:bodyPr/>
          <a:lstStyle/>
          <a:p>
            <a:pPr lvl="0"/>
            <a:fld id="{DC2F2A8E-C2D4-405D-9972-25058C67A652}" type="slidenum">
              <a:t>‹N°›</a:t>
            </a:fld>
            <a:endParaRPr lang="fr-FR"/>
          </a:p>
        </p:txBody>
      </p:sp>
    </p:spTree>
    <p:extLst>
      <p:ext uri="{BB962C8B-B14F-4D97-AF65-F5344CB8AC3E}">
        <p14:creationId xmlns:p14="http://schemas.microsoft.com/office/powerpoint/2010/main" val="34103179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879B45-8DF1-4479-AF49-7FD04C51532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8BE2394-5B38-4D6B-90D5-3E1F8A21117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CFB31F7D-7853-479C-B2F2-E75D0B1E8252}"/>
              </a:ext>
            </a:extLst>
          </p:cNvPr>
          <p:cNvSpPr>
            <a:spLocks noGrp="1"/>
          </p:cNvSpPr>
          <p:nvPr>
            <p:ph type="sldNum" sz="quarter" idx="10"/>
          </p:nvPr>
        </p:nvSpPr>
        <p:spPr/>
        <p:txBody>
          <a:bodyPr/>
          <a:lstStyle/>
          <a:p>
            <a:pPr lvl="0"/>
            <a:fld id="{86D8290F-63A2-4587-850D-8CA18C0AE923}" type="slidenum">
              <a:t>‹N°›</a:t>
            </a:fld>
            <a:endParaRPr lang="fr-FR"/>
          </a:p>
        </p:txBody>
      </p:sp>
    </p:spTree>
    <p:extLst>
      <p:ext uri="{BB962C8B-B14F-4D97-AF65-F5344CB8AC3E}">
        <p14:creationId xmlns:p14="http://schemas.microsoft.com/office/powerpoint/2010/main" val="30184010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F6BF06-1312-4A94-9F70-97485EB2FA69}"/>
              </a:ext>
            </a:extLst>
          </p:cNvPr>
          <p:cNvSpPr>
            <a:spLocks noGrp="1"/>
          </p:cNvSpPr>
          <p:nvPr>
            <p:ph type="title"/>
          </p:nvPr>
        </p:nvSpPr>
        <p:spPr>
          <a:xfrm>
            <a:off x="687388" y="1884363"/>
            <a:ext cx="8694737" cy="31448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DCB1C59-80BC-4573-9F7D-A86518F6F4CA}"/>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u numéro de diapositive 3">
            <a:extLst>
              <a:ext uri="{FF2B5EF4-FFF2-40B4-BE49-F238E27FC236}">
                <a16:creationId xmlns:a16="http://schemas.microsoft.com/office/drawing/2014/main" id="{ED563466-E5DC-4A91-A4BE-30B5B066808B}"/>
              </a:ext>
            </a:extLst>
          </p:cNvPr>
          <p:cNvSpPr>
            <a:spLocks noGrp="1"/>
          </p:cNvSpPr>
          <p:nvPr>
            <p:ph type="sldNum" sz="quarter" idx="10"/>
          </p:nvPr>
        </p:nvSpPr>
        <p:spPr/>
        <p:txBody>
          <a:bodyPr/>
          <a:lstStyle/>
          <a:p>
            <a:pPr lvl="0"/>
            <a:fld id="{D903EE21-EC8C-4495-8A49-9FF2B2201255}" type="slidenum">
              <a:t>‹N°›</a:t>
            </a:fld>
            <a:endParaRPr lang="fr-FR"/>
          </a:p>
        </p:txBody>
      </p:sp>
    </p:spTree>
    <p:extLst>
      <p:ext uri="{BB962C8B-B14F-4D97-AF65-F5344CB8AC3E}">
        <p14:creationId xmlns:p14="http://schemas.microsoft.com/office/powerpoint/2010/main" val="27754703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8F6756-6311-4E98-A659-007B1A9FDD0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4635ABB-08EE-417C-985C-862B45D7D46D}"/>
              </a:ext>
            </a:extLst>
          </p:cNvPr>
          <p:cNvSpPr>
            <a:spLocks noGrp="1"/>
          </p:cNvSpPr>
          <p:nvPr>
            <p:ph sz="half" idx="1"/>
          </p:nvPr>
        </p:nvSpPr>
        <p:spPr>
          <a:xfrm>
            <a:off x="360363" y="1619250"/>
            <a:ext cx="4603750" cy="51387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CFE9E9E-6346-4E90-8335-918D48FE8F83}"/>
              </a:ext>
            </a:extLst>
          </p:cNvPr>
          <p:cNvSpPr>
            <a:spLocks noGrp="1"/>
          </p:cNvSpPr>
          <p:nvPr>
            <p:ph sz="half" idx="2"/>
          </p:nvPr>
        </p:nvSpPr>
        <p:spPr>
          <a:xfrm>
            <a:off x="5116513" y="1619250"/>
            <a:ext cx="4603750" cy="51387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numéro de diapositive 4">
            <a:extLst>
              <a:ext uri="{FF2B5EF4-FFF2-40B4-BE49-F238E27FC236}">
                <a16:creationId xmlns:a16="http://schemas.microsoft.com/office/drawing/2014/main" id="{3255EBA9-D3BB-4F0B-AA82-D2C3D7410636}"/>
              </a:ext>
            </a:extLst>
          </p:cNvPr>
          <p:cNvSpPr>
            <a:spLocks noGrp="1"/>
          </p:cNvSpPr>
          <p:nvPr>
            <p:ph type="sldNum" sz="quarter" idx="10"/>
          </p:nvPr>
        </p:nvSpPr>
        <p:spPr/>
        <p:txBody>
          <a:bodyPr/>
          <a:lstStyle/>
          <a:p>
            <a:pPr lvl="0"/>
            <a:fld id="{66B9C92C-5A29-4E6C-B233-D7AE958BF4B6}" type="slidenum">
              <a:t>‹N°›</a:t>
            </a:fld>
            <a:endParaRPr lang="fr-FR"/>
          </a:p>
        </p:txBody>
      </p:sp>
    </p:spTree>
    <p:extLst>
      <p:ext uri="{BB962C8B-B14F-4D97-AF65-F5344CB8AC3E}">
        <p14:creationId xmlns:p14="http://schemas.microsoft.com/office/powerpoint/2010/main" val="479166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AFFD35-A817-45ED-925D-762FAB6F62D4}"/>
              </a:ext>
            </a:extLst>
          </p:cNvPr>
          <p:cNvSpPr>
            <a:spLocks noGrp="1"/>
          </p:cNvSpPr>
          <p:nvPr>
            <p:ph type="title"/>
          </p:nvPr>
        </p:nvSpPr>
        <p:spPr>
          <a:xfrm>
            <a:off x="693738" y="403225"/>
            <a:ext cx="8694737" cy="1460500"/>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2DC0F77-8569-415C-8135-A4F9BE99D40A}"/>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AF79D26-C015-4248-A5B0-C2185DDB0066}"/>
              </a:ext>
            </a:extLst>
          </p:cNvPr>
          <p:cNvSpPr>
            <a:spLocks noGrp="1"/>
          </p:cNvSpPr>
          <p:nvPr>
            <p:ph sz="half" idx="2"/>
          </p:nvPr>
        </p:nvSpPr>
        <p:spPr>
          <a:xfrm>
            <a:off x="693738" y="2760663"/>
            <a:ext cx="426561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BC7D579-1EF4-4E35-9FA3-301C84F5675C}"/>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D69AAC5-27EA-47BC-BF39-3C1EB340649F}"/>
              </a:ext>
            </a:extLst>
          </p:cNvPr>
          <p:cNvSpPr>
            <a:spLocks noGrp="1"/>
          </p:cNvSpPr>
          <p:nvPr>
            <p:ph sz="quarter" idx="4"/>
          </p:nvPr>
        </p:nvSpPr>
        <p:spPr>
          <a:xfrm>
            <a:off x="5103813" y="2760663"/>
            <a:ext cx="428466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numéro de diapositive 6">
            <a:extLst>
              <a:ext uri="{FF2B5EF4-FFF2-40B4-BE49-F238E27FC236}">
                <a16:creationId xmlns:a16="http://schemas.microsoft.com/office/drawing/2014/main" id="{6FE08E39-2A03-4CD6-932C-5C0250138E08}"/>
              </a:ext>
            </a:extLst>
          </p:cNvPr>
          <p:cNvSpPr>
            <a:spLocks noGrp="1"/>
          </p:cNvSpPr>
          <p:nvPr>
            <p:ph type="sldNum" sz="quarter" idx="10"/>
          </p:nvPr>
        </p:nvSpPr>
        <p:spPr/>
        <p:txBody>
          <a:bodyPr/>
          <a:lstStyle/>
          <a:p>
            <a:pPr lvl="0"/>
            <a:fld id="{E6DDA7E5-B300-41BB-9A45-6A7DFA152596}" type="slidenum">
              <a:t>‹N°›</a:t>
            </a:fld>
            <a:endParaRPr lang="fr-FR"/>
          </a:p>
        </p:txBody>
      </p:sp>
    </p:spTree>
    <p:extLst>
      <p:ext uri="{BB962C8B-B14F-4D97-AF65-F5344CB8AC3E}">
        <p14:creationId xmlns:p14="http://schemas.microsoft.com/office/powerpoint/2010/main" val="34323620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16CB7E-1930-4474-8805-D78DB4B9FA3C}"/>
              </a:ext>
            </a:extLst>
          </p:cNvPr>
          <p:cNvSpPr>
            <a:spLocks noGrp="1"/>
          </p:cNvSpPr>
          <p:nvPr>
            <p:ph type="title"/>
          </p:nvPr>
        </p:nvSpPr>
        <p:spPr/>
        <p:txBody>
          <a:bodyPr/>
          <a:lstStyle/>
          <a:p>
            <a:r>
              <a:rPr lang="fr-FR"/>
              <a:t>Modifiez le style du titre</a:t>
            </a:r>
          </a:p>
        </p:txBody>
      </p:sp>
      <p:sp>
        <p:nvSpPr>
          <p:cNvPr id="3" name="Espace réservé du numéro de diapositive 2">
            <a:extLst>
              <a:ext uri="{FF2B5EF4-FFF2-40B4-BE49-F238E27FC236}">
                <a16:creationId xmlns:a16="http://schemas.microsoft.com/office/drawing/2014/main" id="{869247FA-F746-48D9-91C9-C41649EC16A1}"/>
              </a:ext>
            </a:extLst>
          </p:cNvPr>
          <p:cNvSpPr>
            <a:spLocks noGrp="1"/>
          </p:cNvSpPr>
          <p:nvPr>
            <p:ph type="sldNum" sz="quarter" idx="10"/>
          </p:nvPr>
        </p:nvSpPr>
        <p:spPr/>
        <p:txBody>
          <a:bodyPr/>
          <a:lstStyle/>
          <a:p>
            <a:pPr lvl="0"/>
            <a:fld id="{6ABC38CC-9626-4B7F-A24B-35EA97E3D90E}" type="slidenum">
              <a:t>‹N°›</a:t>
            </a:fld>
            <a:endParaRPr lang="fr-FR"/>
          </a:p>
        </p:txBody>
      </p:sp>
    </p:spTree>
    <p:extLst>
      <p:ext uri="{BB962C8B-B14F-4D97-AF65-F5344CB8AC3E}">
        <p14:creationId xmlns:p14="http://schemas.microsoft.com/office/powerpoint/2010/main" val="2354758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177BC0-0582-4E4B-8AE3-967896C1C44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CA9A7FE-BFA2-464F-8C98-8A827EA6536E}"/>
              </a:ext>
            </a:extLst>
          </p:cNvPr>
          <p:cNvSpPr>
            <a:spLocks noGrp="1"/>
          </p:cNvSpPr>
          <p:nvPr>
            <p:ph sz="half" idx="1"/>
          </p:nvPr>
        </p:nvSpPr>
        <p:spPr>
          <a:xfrm>
            <a:off x="360363" y="1619250"/>
            <a:ext cx="4603750" cy="51387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D938177-57B8-4AED-86E9-114419953563}"/>
              </a:ext>
            </a:extLst>
          </p:cNvPr>
          <p:cNvSpPr>
            <a:spLocks noGrp="1"/>
          </p:cNvSpPr>
          <p:nvPr>
            <p:ph sz="half" idx="2"/>
          </p:nvPr>
        </p:nvSpPr>
        <p:spPr>
          <a:xfrm>
            <a:off x="5116513" y="1619250"/>
            <a:ext cx="4603750" cy="51387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numéro de diapositive 4">
            <a:extLst>
              <a:ext uri="{FF2B5EF4-FFF2-40B4-BE49-F238E27FC236}">
                <a16:creationId xmlns:a16="http://schemas.microsoft.com/office/drawing/2014/main" id="{DE056360-7276-46C1-BE12-9576145F6C03}"/>
              </a:ext>
            </a:extLst>
          </p:cNvPr>
          <p:cNvSpPr>
            <a:spLocks noGrp="1"/>
          </p:cNvSpPr>
          <p:nvPr>
            <p:ph type="sldNum" sz="quarter" idx="10"/>
          </p:nvPr>
        </p:nvSpPr>
        <p:spPr/>
        <p:txBody>
          <a:bodyPr/>
          <a:lstStyle/>
          <a:p>
            <a:pPr lvl="0"/>
            <a:fld id="{6BBC3A0C-335D-4D27-9462-F6113D3FD3CF}" type="slidenum">
              <a:t>‹N°›</a:t>
            </a:fld>
            <a:endParaRPr lang="fr-FR"/>
          </a:p>
        </p:txBody>
      </p:sp>
    </p:spTree>
    <p:extLst>
      <p:ext uri="{BB962C8B-B14F-4D97-AF65-F5344CB8AC3E}">
        <p14:creationId xmlns:p14="http://schemas.microsoft.com/office/powerpoint/2010/main" val="24104284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7BB8FB5E-5F7B-406F-ADEF-3A0C59D9BD16}"/>
              </a:ext>
            </a:extLst>
          </p:cNvPr>
          <p:cNvSpPr>
            <a:spLocks noGrp="1"/>
          </p:cNvSpPr>
          <p:nvPr>
            <p:ph type="sldNum" sz="quarter" idx="10"/>
          </p:nvPr>
        </p:nvSpPr>
        <p:spPr/>
        <p:txBody>
          <a:bodyPr/>
          <a:lstStyle/>
          <a:p>
            <a:pPr lvl="0"/>
            <a:fld id="{201EC356-18BA-43FB-8B86-A0A20293CBF6}" type="slidenum">
              <a:t>‹N°›</a:t>
            </a:fld>
            <a:endParaRPr lang="fr-FR"/>
          </a:p>
        </p:txBody>
      </p:sp>
    </p:spTree>
    <p:extLst>
      <p:ext uri="{BB962C8B-B14F-4D97-AF65-F5344CB8AC3E}">
        <p14:creationId xmlns:p14="http://schemas.microsoft.com/office/powerpoint/2010/main" val="1459435883"/>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901900-B558-44E2-BB4D-041A92A7357F}"/>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0317AE5-1437-479B-BFF9-224B5E2BDE26}"/>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C3BA1497-73CF-4F5B-9B06-C2A40AA524E8}"/>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47286699-E8B3-460A-A96F-F4D3E92296BB}"/>
              </a:ext>
            </a:extLst>
          </p:cNvPr>
          <p:cNvSpPr>
            <a:spLocks noGrp="1"/>
          </p:cNvSpPr>
          <p:nvPr>
            <p:ph type="sldNum" sz="quarter" idx="10"/>
          </p:nvPr>
        </p:nvSpPr>
        <p:spPr/>
        <p:txBody>
          <a:bodyPr/>
          <a:lstStyle/>
          <a:p>
            <a:pPr lvl="0"/>
            <a:fld id="{A75DCF84-FDBA-4E81-85A0-FFA77D84BE45}" type="slidenum">
              <a:t>‹N°›</a:t>
            </a:fld>
            <a:endParaRPr lang="fr-FR"/>
          </a:p>
        </p:txBody>
      </p:sp>
    </p:spTree>
    <p:extLst>
      <p:ext uri="{BB962C8B-B14F-4D97-AF65-F5344CB8AC3E}">
        <p14:creationId xmlns:p14="http://schemas.microsoft.com/office/powerpoint/2010/main" val="18576066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23FAF9-DC00-4C0A-B046-572C33D1E021}"/>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B98C48A-0608-45FE-ACC9-16A5516A26A9}"/>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AAB8F97-5CAD-499C-9775-7F26F71BE8C7}"/>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B25AE600-F644-466D-9E0A-E4D0BCF525EB}"/>
              </a:ext>
            </a:extLst>
          </p:cNvPr>
          <p:cNvSpPr>
            <a:spLocks noGrp="1"/>
          </p:cNvSpPr>
          <p:nvPr>
            <p:ph type="sldNum" sz="quarter" idx="10"/>
          </p:nvPr>
        </p:nvSpPr>
        <p:spPr/>
        <p:txBody>
          <a:bodyPr/>
          <a:lstStyle/>
          <a:p>
            <a:pPr lvl="0"/>
            <a:fld id="{61AD6B2F-0525-41F8-88D4-FC86AE0B47CF}" type="slidenum">
              <a:t>‹N°›</a:t>
            </a:fld>
            <a:endParaRPr lang="fr-FR"/>
          </a:p>
        </p:txBody>
      </p:sp>
    </p:spTree>
    <p:extLst>
      <p:ext uri="{BB962C8B-B14F-4D97-AF65-F5344CB8AC3E}">
        <p14:creationId xmlns:p14="http://schemas.microsoft.com/office/powerpoint/2010/main" val="15479313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0991D1-63AE-4B66-9E93-DE5E6EE6BF3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E655115F-B638-481C-8737-5BFA09C9D05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2742E98E-0407-4E8D-A4F7-9602CA36C663}"/>
              </a:ext>
            </a:extLst>
          </p:cNvPr>
          <p:cNvSpPr>
            <a:spLocks noGrp="1"/>
          </p:cNvSpPr>
          <p:nvPr>
            <p:ph type="sldNum" sz="quarter" idx="10"/>
          </p:nvPr>
        </p:nvSpPr>
        <p:spPr/>
        <p:txBody>
          <a:bodyPr/>
          <a:lstStyle/>
          <a:p>
            <a:pPr lvl="0"/>
            <a:fld id="{B80BB1AE-F7D4-4735-B65C-F9105AB21509}" type="slidenum">
              <a:t>‹N°›</a:t>
            </a:fld>
            <a:endParaRPr lang="fr-FR"/>
          </a:p>
        </p:txBody>
      </p:sp>
    </p:spTree>
    <p:extLst>
      <p:ext uri="{BB962C8B-B14F-4D97-AF65-F5344CB8AC3E}">
        <p14:creationId xmlns:p14="http://schemas.microsoft.com/office/powerpoint/2010/main" val="95197709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4075F00-A36B-40F8-BB98-9695BD91AC84}"/>
              </a:ext>
            </a:extLst>
          </p:cNvPr>
          <p:cNvSpPr>
            <a:spLocks noGrp="1"/>
          </p:cNvSpPr>
          <p:nvPr>
            <p:ph type="title" orient="vert"/>
          </p:nvPr>
        </p:nvSpPr>
        <p:spPr>
          <a:xfrm>
            <a:off x="7380288" y="179388"/>
            <a:ext cx="2339975" cy="6578600"/>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A8109548-44F4-49BB-B20F-FDC7152E4C80}"/>
              </a:ext>
            </a:extLst>
          </p:cNvPr>
          <p:cNvSpPr>
            <a:spLocks noGrp="1"/>
          </p:cNvSpPr>
          <p:nvPr>
            <p:ph type="body" orient="vert" idx="1"/>
          </p:nvPr>
        </p:nvSpPr>
        <p:spPr>
          <a:xfrm>
            <a:off x="360363" y="179388"/>
            <a:ext cx="6867525" cy="65786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7E49A40A-F315-4A27-8462-2167B2BCB05C}"/>
              </a:ext>
            </a:extLst>
          </p:cNvPr>
          <p:cNvSpPr>
            <a:spLocks noGrp="1"/>
          </p:cNvSpPr>
          <p:nvPr>
            <p:ph type="sldNum" sz="quarter" idx="10"/>
          </p:nvPr>
        </p:nvSpPr>
        <p:spPr/>
        <p:txBody>
          <a:bodyPr/>
          <a:lstStyle/>
          <a:p>
            <a:pPr lvl="0"/>
            <a:fld id="{BC8809B3-0C6C-4C8A-BB7C-F615025F6472}" type="slidenum">
              <a:t>‹N°›</a:t>
            </a:fld>
            <a:endParaRPr lang="fr-FR"/>
          </a:p>
        </p:txBody>
      </p:sp>
    </p:spTree>
    <p:extLst>
      <p:ext uri="{BB962C8B-B14F-4D97-AF65-F5344CB8AC3E}">
        <p14:creationId xmlns:p14="http://schemas.microsoft.com/office/powerpoint/2010/main" val="23357932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C0EA7D-1EDB-4784-A02C-E02AD0B346C7}"/>
              </a:ext>
            </a:extLst>
          </p:cNvPr>
          <p:cNvSpPr>
            <a:spLocks noGrp="1"/>
          </p:cNvSpPr>
          <p:nvPr>
            <p:ph type="ctrTitle"/>
          </p:nvPr>
        </p:nvSpPr>
        <p:spPr>
          <a:xfrm>
            <a:off x="1260475" y="1236663"/>
            <a:ext cx="7559675" cy="2632075"/>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9B94CFF-191E-40A3-9000-697F5FC0751C}"/>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u numéro de diapositive 3">
            <a:extLst>
              <a:ext uri="{FF2B5EF4-FFF2-40B4-BE49-F238E27FC236}">
                <a16:creationId xmlns:a16="http://schemas.microsoft.com/office/drawing/2014/main" id="{2110F84E-43EC-4F32-8BC7-EE1F8F18E405}"/>
              </a:ext>
            </a:extLst>
          </p:cNvPr>
          <p:cNvSpPr>
            <a:spLocks noGrp="1"/>
          </p:cNvSpPr>
          <p:nvPr>
            <p:ph type="sldNum" sz="quarter" idx="10"/>
          </p:nvPr>
        </p:nvSpPr>
        <p:spPr/>
        <p:txBody>
          <a:bodyPr/>
          <a:lstStyle/>
          <a:p>
            <a:pPr lvl="0"/>
            <a:fld id="{9DFBACF5-3E4D-4292-BB3C-E2414C299228}" type="slidenum">
              <a:t>‹N°›</a:t>
            </a:fld>
            <a:endParaRPr lang="fr-FR"/>
          </a:p>
        </p:txBody>
      </p:sp>
    </p:spTree>
    <p:extLst>
      <p:ext uri="{BB962C8B-B14F-4D97-AF65-F5344CB8AC3E}">
        <p14:creationId xmlns:p14="http://schemas.microsoft.com/office/powerpoint/2010/main" val="4314528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7FE061-C0EA-4BD4-9E88-AAE2C51982D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ED59817-519A-4D2D-9D8B-90878DE8E62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2DEAAA1D-A4D6-40E6-BD6A-29D16BBBBCB3}"/>
              </a:ext>
            </a:extLst>
          </p:cNvPr>
          <p:cNvSpPr>
            <a:spLocks noGrp="1"/>
          </p:cNvSpPr>
          <p:nvPr>
            <p:ph type="sldNum" sz="quarter" idx="10"/>
          </p:nvPr>
        </p:nvSpPr>
        <p:spPr/>
        <p:txBody>
          <a:bodyPr/>
          <a:lstStyle/>
          <a:p>
            <a:pPr lvl="0"/>
            <a:fld id="{C460EF38-E4CA-4B24-B6AD-3526B7F3D916}" type="slidenum">
              <a:t>‹N°›</a:t>
            </a:fld>
            <a:endParaRPr lang="fr-FR"/>
          </a:p>
        </p:txBody>
      </p:sp>
    </p:spTree>
    <p:extLst>
      <p:ext uri="{BB962C8B-B14F-4D97-AF65-F5344CB8AC3E}">
        <p14:creationId xmlns:p14="http://schemas.microsoft.com/office/powerpoint/2010/main" val="354264967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CBCB2D-7AEB-4677-89E1-FAC3DE49D3CF}"/>
              </a:ext>
            </a:extLst>
          </p:cNvPr>
          <p:cNvSpPr>
            <a:spLocks noGrp="1"/>
          </p:cNvSpPr>
          <p:nvPr>
            <p:ph type="title"/>
          </p:nvPr>
        </p:nvSpPr>
        <p:spPr>
          <a:xfrm>
            <a:off x="687388" y="1884363"/>
            <a:ext cx="8694737" cy="31448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D08548BC-5E43-4358-B2D4-984B18D06809}"/>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u numéro de diapositive 3">
            <a:extLst>
              <a:ext uri="{FF2B5EF4-FFF2-40B4-BE49-F238E27FC236}">
                <a16:creationId xmlns:a16="http://schemas.microsoft.com/office/drawing/2014/main" id="{25167343-EC06-480B-9018-9C1706BA2927}"/>
              </a:ext>
            </a:extLst>
          </p:cNvPr>
          <p:cNvSpPr>
            <a:spLocks noGrp="1"/>
          </p:cNvSpPr>
          <p:nvPr>
            <p:ph type="sldNum" sz="quarter" idx="10"/>
          </p:nvPr>
        </p:nvSpPr>
        <p:spPr/>
        <p:txBody>
          <a:bodyPr/>
          <a:lstStyle/>
          <a:p>
            <a:pPr lvl="0"/>
            <a:fld id="{C64F1E91-BA4B-433C-8BDC-262FFB43AA36}" type="slidenum">
              <a:t>‹N°›</a:t>
            </a:fld>
            <a:endParaRPr lang="fr-FR"/>
          </a:p>
        </p:txBody>
      </p:sp>
    </p:spTree>
    <p:extLst>
      <p:ext uri="{BB962C8B-B14F-4D97-AF65-F5344CB8AC3E}">
        <p14:creationId xmlns:p14="http://schemas.microsoft.com/office/powerpoint/2010/main" val="23556731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0C14D9-D108-48A5-961D-536914144AB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B6EB748-4D72-4E6C-9C5F-9FF2B4C86261}"/>
              </a:ext>
            </a:extLst>
          </p:cNvPr>
          <p:cNvSpPr>
            <a:spLocks noGrp="1"/>
          </p:cNvSpPr>
          <p:nvPr>
            <p:ph sz="half" idx="1"/>
          </p:nvPr>
        </p:nvSpPr>
        <p:spPr>
          <a:xfrm>
            <a:off x="360363" y="1619250"/>
            <a:ext cx="4603750" cy="51387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19FB9A3-B32A-46DB-B34C-8F258A33D2A4}"/>
              </a:ext>
            </a:extLst>
          </p:cNvPr>
          <p:cNvSpPr>
            <a:spLocks noGrp="1"/>
          </p:cNvSpPr>
          <p:nvPr>
            <p:ph sz="half" idx="2"/>
          </p:nvPr>
        </p:nvSpPr>
        <p:spPr>
          <a:xfrm>
            <a:off x="5116513" y="1619250"/>
            <a:ext cx="4603750" cy="51387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numéro de diapositive 4">
            <a:extLst>
              <a:ext uri="{FF2B5EF4-FFF2-40B4-BE49-F238E27FC236}">
                <a16:creationId xmlns:a16="http://schemas.microsoft.com/office/drawing/2014/main" id="{C80BF612-0C56-4955-9E57-C031F6630ED3}"/>
              </a:ext>
            </a:extLst>
          </p:cNvPr>
          <p:cNvSpPr>
            <a:spLocks noGrp="1"/>
          </p:cNvSpPr>
          <p:nvPr>
            <p:ph type="sldNum" sz="quarter" idx="10"/>
          </p:nvPr>
        </p:nvSpPr>
        <p:spPr/>
        <p:txBody>
          <a:bodyPr/>
          <a:lstStyle/>
          <a:p>
            <a:pPr lvl="0"/>
            <a:fld id="{7359E49B-DCCE-4885-8CA2-0E1FCD15EB5A}" type="slidenum">
              <a:t>‹N°›</a:t>
            </a:fld>
            <a:endParaRPr lang="fr-FR"/>
          </a:p>
        </p:txBody>
      </p:sp>
    </p:spTree>
    <p:extLst>
      <p:ext uri="{BB962C8B-B14F-4D97-AF65-F5344CB8AC3E}">
        <p14:creationId xmlns:p14="http://schemas.microsoft.com/office/powerpoint/2010/main" val="157587326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3EE632-FF50-45EF-B2CF-CA91782D45A9}"/>
              </a:ext>
            </a:extLst>
          </p:cNvPr>
          <p:cNvSpPr>
            <a:spLocks noGrp="1"/>
          </p:cNvSpPr>
          <p:nvPr>
            <p:ph type="title"/>
          </p:nvPr>
        </p:nvSpPr>
        <p:spPr>
          <a:xfrm>
            <a:off x="693738" y="403225"/>
            <a:ext cx="8694737" cy="1460500"/>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D47A84D-E23C-4880-9913-493A20D6BFEC}"/>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9212522-061A-4074-AE7E-A77EC683338A}"/>
              </a:ext>
            </a:extLst>
          </p:cNvPr>
          <p:cNvSpPr>
            <a:spLocks noGrp="1"/>
          </p:cNvSpPr>
          <p:nvPr>
            <p:ph sz="half" idx="2"/>
          </p:nvPr>
        </p:nvSpPr>
        <p:spPr>
          <a:xfrm>
            <a:off x="693738" y="2760663"/>
            <a:ext cx="426561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B932F83-A279-43F7-893B-C656048F8F7D}"/>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98E1268-9176-4109-B3E4-8F2D7AD85E81}"/>
              </a:ext>
            </a:extLst>
          </p:cNvPr>
          <p:cNvSpPr>
            <a:spLocks noGrp="1"/>
          </p:cNvSpPr>
          <p:nvPr>
            <p:ph sz="quarter" idx="4"/>
          </p:nvPr>
        </p:nvSpPr>
        <p:spPr>
          <a:xfrm>
            <a:off x="5103813" y="2760663"/>
            <a:ext cx="428466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numéro de diapositive 6">
            <a:extLst>
              <a:ext uri="{FF2B5EF4-FFF2-40B4-BE49-F238E27FC236}">
                <a16:creationId xmlns:a16="http://schemas.microsoft.com/office/drawing/2014/main" id="{CF4DC9FA-663D-4A1E-9DD7-6F9A1F149530}"/>
              </a:ext>
            </a:extLst>
          </p:cNvPr>
          <p:cNvSpPr>
            <a:spLocks noGrp="1"/>
          </p:cNvSpPr>
          <p:nvPr>
            <p:ph type="sldNum" sz="quarter" idx="10"/>
          </p:nvPr>
        </p:nvSpPr>
        <p:spPr/>
        <p:txBody>
          <a:bodyPr/>
          <a:lstStyle/>
          <a:p>
            <a:pPr lvl="0"/>
            <a:fld id="{BC84C33C-A0DD-42F9-A0A7-8D97BA583CB7}" type="slidenum">
              <a:t>‹N°›</a:t>
            </a:fld>
            <a:endParaRPr lang="fr-FR"/>
          </a:p>
        </p:txBody>
      </p:sp>
    </p:spTree>
    <p:extLst>
      <p:ext uri="{BB962C8B-B14F-4D97-AF65-F5344CB8AC3E}">
        <p14:creationId xmlns:p14="http://schemas.microsoft.com/office/powerpoint/2010/main" val="2507693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D89D82-B6C2-467C-82D5-A5C2733B246C}"/>
              </a:ext>
            </a:extLst>
          </p:cNvPr>
          <p:cNvSpPr>
            <a:spLocks noGrp="1"/>
          </p:cNvSpPr>
          <p:nvPr>
            <p:ph type="title"/>
          </p:nvPr>
        </p:nvSpPr>
        <p:spPr>
          <a:xfrm>
            <a:off x="693738" y="403225"/>
            <a:ext cx="8694737" cy="1460500"/>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854D2E9C-6EF4-409F-A786-BB358EF7A1C7}"/>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5CB711E-20F3-49CA-85BD-9FC074113A40}"/>
              </a:ext>
            </a:extLst>
          </p:cNvPr>
          <p:cNvSpPr>
            <a:spLocks noGrp="1"/>
          </p:cNvSpPr>
          <p:nvPr>
            <p:ph sz="half" idx="2"/>
          </p:nvPr>
        </p:nvSpPr>
        <p:spPr>
          <a:xfrm>
            <a:off x="693738" y="2760663"/>
            <a:ext cx="426561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85F20C9-AEF8-442E-83AC-0CB3AA524E43}"/>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4D57EDAA-9E81-4968-BF13-BB8166B5FEE3}"/>
              </a:ext>
            </a:extLst>
          </p:cNvPr>
          <p:cNvSpPr>
            <a:spLocks noGrp="1"/>
          </p:cNvSpPr>
          <p:nvPr>
            <p:ph sz="quarter" idx="4"/>
          </p:nvPr>
        </p:nvSpPr>
        <p:spPr>
          <a:xfrm>
            <a:off x="5103813" y="2760663"/>
            <a:ext cx="428466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numéro de diapositive 6">
            <a:extLst>
              <a:ext uri="{FF2B5EF4-FFF2-40B4-BE49-F238E27FC236}">
                <a16:creationId xmlns:a16="http://schemas.microsoft.com/office/drawing/2014/main" id="{0C44DAA1-E0DC-4E69-9F4B-3224495D498C}"/>
              </a:ext>
            </a:extLst>
          </p:cNvPr>
          <p:cNvSpPr>
            <a:spLocks noGrp="1"/>
          </p:cNvSpPr>
          <p:nvPr>
            <p:ph type="sldNum" sz="quarter" idx="10"/>
          </p:nvPr>
        </p:nvSpPr>
        <p:spPr/>
        <p:txBody>
          <a:bodyPr/>
          <a:lstStyle/>
          <a:p>
            <a:pPr lvl="0"/>
            <a:fld id="{D589ED01-C9DD-4C01-BDD7-2BEB15C371EF}" type="slidenum">
              <a:t>‹N°›</a:t>
            </a:fld>
            <a:endParaRPr lang="fr-FR"/>
          </a:p>
        </p:txBody>
      </p:sp>
    </p:spTree>
    <p:extLst>
      <p:ext uri="{BB962C8B-B14F-4D97-AF65-F5344CB8AC3E}">
        <p14:creationId xmlns:p14="http://schemas.microsoft.com/office/powerpoint/2010/main" val="27460319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C66917-D1DA-4A23-B904-2D5405AD4E8F}"/>
              </a:ext>
            </a:extLst>
          </p:cNvPr>
          <p:cNvSpPr>
            <a:spLocks noGrp="1"/>
          </p:cNvSpPr>
          <p:nvPr>
            <p:ph type="title"/>
          </p:nvPr>
        </p:nvSpPr>
        <p:spPr/>
        <p:txBody>
          <a:bodyPr/>
          <a:lstStyle/>
          <a:p>
            <a:r>
              <a:rPr lang="fr-FR"/>
              <a:t>Modifiez le style du titre</a:t>
            </a:r>
          </a:p>
        </p:txBody>
      </p:sp>
      <p:sp>
        <p:nvSpPr>
          <p:cNvPr id="3" name="Espace réservé du numéro de diapositive 2">
            <a:extLst>
              <a:ext uri="{FF2B5EF4-FFF2-40B4-BE49-F238E27FC236}">
                <a16:creationId xmlns:a16="http://schemas.microsoft.com/office/drawing/2014/main" id="{9A7ED9D8-6FB5-41EE-A532-4BCC0346D9F2}"/>
              </a:ext>
            </a:extLst>
          </p:cNvPr>
          <p:cNvSpPr>
            <a:spLocks noGrp="1"/>
          </p:cNvSpPr>
          <p:nvPr>
            <p:ph type="sldNum" sz="quarter" idx="10"/>
          </p:nvPr>
        </p:nvSpPr>
        <p:spPr/>
        <p:txBody>
          <a:bodyPr/>
          <a:lstStyle/>
          <a:p>
            <a:pPr lvl="0"/>
            <a:fld id="{5F86435E-397A-4594-AD2D-631080303409}" type="slidenum">
              <a:t>‹N°›</a:t>
            </a:fld>
            <a:endParaRPr lang="fr-FR"/>
          </a:p>
        </p:txBody>
      </p:sp>
    </p:spTree>
    <p:extLst>
      <p:ext uri="{BB962C8B-B14F-4D97-AF65-F5344CB8AC3E}">
        <p14:creationId xmlns:p14="http://schemas.microsoft.com/office/powerpoint/2010/main" val="1003152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5708C8B-EA91-4AD3-B19C-9AD072CD459E}"/>
              </a:ext>
            </a:extLst>
          </p:cNvPr>
          <p:cNvSpPr>
            <a:spLocks noGrp="1"/>
          </p:cNvSpPr>
          <p:nvPr>
            <p:ph type="sldNum" sz="quarter" idx="10"/>
          </p:nvPr>
        </p:nvSpPr>
        <p:spPr/>
        <p:txBody>
          <a:bodyPr/>
          <a:lstStyle/>
          <a:p>
            <a:pPr lvl="0"/>
            <a:fld id="{B194440E-2DAC-44C0-960B-F49F72AFB7CB}" type="slidenum">
              <a:t>‹N°›</a:t>
            </a:fld>
            <a:endParaRPr lang="fr-FR"/>
          </a:p>
        </p:txBody>
      </p:sp>
    </p:spTree>
    <p:extLst>
      <p:ext uri="{BB962C8B-B14F-4D97-AF65-F5344CB8AC3E}">
        <p14:creationId xmlns:p14="http://schemas.microsoft.com/office/powerpoint/2010/main" val="2544080802"/>
      </p:ext>
    </p:extLst>
  </p:cSld>
  <p:clrMapOvr>
    <a:masterClrMapping/>
  </p:clrMapOvr>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5B2A56-6B11-41FE-AF50-3B6EF8EBBA08}"/>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3281E86-EE95-4AFE-935C-5D7022475D01}"/>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FD32679-B1DF-4FDC-9EC8-9EE32E20130F}"/>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358C8278-2CE1-419D-AFD0-6E65D2687597}"/>
              </a:ext>
            </a:extLst>
          </p:cNvPr>
          <p:cNvSpPr>
            <a:spLocks noGrp="1"/>
          </p:cNvSpPr>
          <p:nvPr>
            <p:ph type="sldNum" sz="quarter" idx="10"/>
          </p:nvPr>
        </p:nvSpPr>
        <p:spPr/>
        <p:txBody>
          <a:bodyPr/>
          <a:lstStyle/>
          <a:p>
            <a:pPr lvl="0"/>
            <a:fld id="{25E2790A-2A68-49F3-A151-51D15BB59087}" type="slidenum">
              <a:t>‹N°›</a:t>
            </a:fld>
            <a:endParaRPr lang="fr-FR"/>
          </a:p>
        </p:txBody>
      </p:sp>
    </p:spTree>
    <p:extLst>
      <p:ext uri="{BB962C8B-B14F-4D97-AF65-F5344CB8AC3E}">
        <p14:creationId xmlns:p14="http://schemas.microsoft.com/office/powerpoint/2010/main" val="22985866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D7A8BD-3AEB-42FA-8E1D-0908E639FF82}"/>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E18293A-CCC4-4503-90A5-E3EE8A025E1F}"/>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467FA0D-1CB0-47DC-8BBB-C5DF5E6B572F}"/>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F13429FE-E71A-4C2C-8430-38321FC2A0F0}"/>
              </a:ext>
            </a:extLst>
          </p:cNvPr>
          <p:cNvSpPr>
            <a:spLocks noGrp="1"/>
          </p:cNvSpPr>
          <p:nvPr>
            <p:ph type="sldNum" sz="quarter" idx="10"/>
          </p:nvPr>
        </p:nvSpPr>
        <p:spPr/>
        <p:txBody>
          <a:bodyPr/>
          <a:lstStyle/>
          <a:p>
            <a:pPr lvl="0"/>
            <a:fld id="{E009E94B-D1A1-4BFE-9AF9-772BE826EE4D}" type="slidenum">
              <a:t>‹N°›</a:t>
            </a:fld>
            <a:endParaRPr lang="fr-FR"/>
          </a:p>
        </p:txBody>
      </p:sp>
    </p:spTree>
    <p:extLst>
      <p:ext uri="{BB962C8B-B14F-4D97-AF65-F5344CB8AC3E}">
        <p14:creationId xmlns:p14="http://schemas.microsoft.com/office/powerpoint/2010/main" val="4170879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E94ADA-CA61-43AE-BED9-6B317E8DED1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B10904E-9546-489C-80B1-90D93A33C78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07734094-E864-4EBC-BA54-DBFBF7B8F703}"/>
              </a:ext>
            </a:extLst>
          </p:cNvPr>
          <p:cNvSpPr>
            <a:spLocks noGrp="1"/>
          </p:cNvSpPr>
          <p:nvPr>
            <p:ph type="sldNum" sz="quarter" idx="10"/>
          </p:nvPr>
        </p:nvSpPr>
        <p:spPr/>
        <p:txBody>
          <a:bodyPr/>
          <a:lstStyle/>
          <a:p>
            <a:pPr lvl="0"/>
            <a:fld id="{DD26047E-AC7B-49DB-9BFA-69CDCB1471F5}" type="slidenum">
              <a:t>‹N°›</a:t>
            </a:fld>
            <a:endParaRPr lang="fr-FR"/>
          </a:p>
        </p:txBody>
      </p:sp>
    </p:spTree>
    <p:extLst>
      <p:ext uri="{BB962C8B-B14F-4D97-AF65-F5344CB8AC3E}">
        <p14:creationId xmlns:p14="http://schemas.microsoft.com/office/powerpoint/2010/main" val="167037488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FC03F40-90B4-4184-944C-2735A32E4269}"/>
              </a:ext>
            </a:extLst>
          </p:cNvPr>
          <p:cNvSpPr>
            <a:spLocks noGrp="1"/>
          </p:cNvSpPr>
          <p:nvPr>
            <p:ph type="title" orient="vert"/>
          </p:nvPr>
        </p:nvSpPr>
        <p:spPr>
          <a:xfrm>
            <a:off x="7380288" y="179388"/>
            <a:ext cx="2339975" cy="6578600"/>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36DDD32-23F4-40F3-86F1-F42C2447804A}"/>
              </a:ext>
            </a:extLst>
          </p:cNvPr>
          <p:cNvSpPr>
            <a:spLocks noGrp="1"/>
          </p:cNvSpPr>
          <p:nvPr>
            <p:ph type="body" orient="vert" idx="1"/>
          </p:nvPr>
        </p:nvSpPr>
        <p:spPr>
          <a:xfrm>
            <a:off x="360363" y="179388"/>
            <a:ext cx="6867525" cy="65786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D263A56D-99E0-4414-8B32-5B88574D07B0}"/>
              </a:ext>
            </a:extLst>
          </p:cNvPr>
          <p:cNvSpPr>
            <a:spLocks noGrp="1"/>
          </p:cNvSpPr>
          <p:nvPr>
            <p:ph type="sldNum" sz="quarter" idx="10"/>
          </p:nvPr>
        </p:nvSpPr>
        <p:spPr/>
        <p:txBody>
          <a:bodyPr/>
          <a:lstStyle/>
          <a:p>
            <a:pPr lvl="0"/>
            <a:fld id="{460A2C9B-E77D-4398-82AD-48EC4F87534D}" type="slidenum">
              <a:t>‹N°›</a:t>
            </a:fld>
            <a:endParaRPr lang="fr-FR"/>
          </a:p>
        </p:txBody>
      </p:sp>
    </p:spTree>
    <p:extLst>
      <p:ext uri="{BB962C8B-B14F-4D97-AF65-F5344CB8AC3E}">
        <p14:creationId xmlns:p14="http://schemas.microsoft.com/office/powerpoint/2010/main" val="305484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8FBF0D-9F3A-4F31-A296-7910A0CBFEA0}"/>
              </a:ext>
            </a:extLst>
          </p:cNvPr>
          <p:cNvSpPr>
            <a:spLocks noGrp="1"/>
          </p:cNvSpPr>
          <p:nvPr>
            <p:ph type="title"/>
          </p:nvPr>
        </p:nvSpPr>
        <p:spPr/>
        <p:txBody>
          <a:bodyPr/>
          <a:lstStyle/>
          <a:p>
            <a:r>
              <a:rPr lang="fr-FR"/>
              <a:t>Modifiez le style du titre</a:t>
            </a:r>
          </a:p>
        </p:txBody>
      </p:sp>
      <p:sp>
        <p:nvSpPr>
          <p:cNvPr id="3" name="Espace réservé du numéro de diapositive 2">
            <a:extLst>
              <a:ext uri="{FF2B5EF4-FFF2-40B4-BE49-F238E27FC236}">
                <a16:creationId xmlns:a16="http://schemas.microsoft.com/office/drawing/2014/main" id="{C171CE8F-9D0E-47B8-8DB0-9B80BDEF2DAE}"/>
              </a:ext>
            </a:extLst>
          </p:cNvPr>
          <p:cNvSpPr>
            <a:spLocks noGrp="1"/>
          </p:cNvSpPr>
          <p:nvPr>
            <p:ph type="sldNum" sz="quarter" idx="10"/>
          </p:nvPr>
        </p:nvSpPr>
        <p:spPr/>
        <p:txBody>
          <a:bodyPr/>
          <a:lstStyle/>
          <a:p>
            <a:pPr lvl="0"/>
            <a:fld id="{BAF8C4DB-7123-4381-B321-DDD4D4EA3C7E}" type="slidenum">
              <a:t>‹N°›</a:t>
            </a:fld>
            <a:endParaRPr lang="fr-FR"/>
          </a:p>
        </p:txBody>
      </p:sp>
    </p:spTree>
    <p:extLst>
      <p:ext uri="{BB962C8B-B14F-4D97-AF65-F5344CB8AC3E}">
        <p14:creationId xmlns:p14="http://schemas.microsoft.com/office/powerpoint/2010/main" val="1533040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69CD8E7-D7B7-4F69-A7B5-337F9CE4678E}"/>
              </a:ext>
            </a:extLst>
          </p:cNvPr>
          <p:cNvSpPr>
            <a:spLocks noGrp="1"/>
          </p:cNvSpPr>
          <p:nvPr>
            <p:ph type="sldNum" sz="quarter" idx="10"/>
          </p:nvPr>
        </p:nvSpPr>
        <p:spPr/>
        <p:txBody>
          <a:bodyPr/>
          <a:lstStyle/>
          <a:p>
            <a:pPr lvl="0"/>
            <a:fld id="{EEEDDBDE-C976-4CFC-8B03-83A889E955E8}" type="slidenum">
              <a:t>‹N°›</a:t>
            </a:fld>
            <a:endParaRPr lang="fr-FR"/>
          </a:p>
        </p:txBody>
      </p:sp>
    </p:spTree>
    <p:extLst>
      <p:ext uri="{BB962C8B-B14F-4D97-AF65-F5344CB8AC3E}">
        <p14:creationId xmlns:p14="http://schemas.microsoft.com/office/powerpoint/2010/main" val="300454660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9B609F-CF6C-4D77-B899-9315B1030772}"/>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B530640-7E2C-49F0-A4A4-620885D6D2F7}"/>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C850B0D3-25F5-4D75-9EC3-F6230F0544F2}"/>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BC0044AB-5797-47F4-BA5A-3B80CB3E5023}"/>
              </a:ext>
            </a:extLst>
          </p:cNvPr>
          <p:cNvSpPr>
            <a:spLocks noGrp="1"/>
          </p:cNvSpPr>
          <p:nvPr>
            <p:ph type="sldNum" sz="quarter" idx="10"/>
          </p:nvPr>
        </p:nvSpPr>
        <p:spPr/>
        <p:txBody>
          <a:bodyPr/>
          <a:lstStyle/>
          <a:p>
            <a:pPr lvl="0"/>
            <a:fld id="{6C4D8521-68F2-4C7C-B220-F8C8687188FF}" type="slidenum">
              <a:t>‹N°›</a:t>
            </a:fld>
            <a:endParaRPr lang="fr-FR"/>
          </a:p>
        </p:txBody>
      </p:sp>
    </p:spTree>
    <p:extLst>
      <p:ext uri="{BB962C8B-B14F-4D97-AF65-F5344CB8AC3E}">
        <p14:creationId xmlns:p14="http://schemas.microsoft.com/office/powerpoint/2010/main" val="2440582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62704C-78DB-42A2-9693-33572E1FDBC0}"/>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50DACF9-A811-42D1-9B11-4671743690EC}"/>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A3A689B-D445-4F6A-9D69-285FED85903E}"/>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A71CD4C5-9ADB-440C-B390-3AD4800D2755}"/>
              </a:ext>
            </a:extLst>
          </p:cNvPr>
          <p:cNvSpPr>
            <a:spLocks noGrp="1"/>
          </p:cNvSpPr>
          <p:nvPr>
            <p:ph type="sldNum" sz="quarter" idx="10"/>
          </p:nvPr>
        </p:nvSpPr>
        <p:spPr/>
        <p:txBody>
          <a:bodyPr/>
          <a:lstStyle/>
          <a:p>
            <a:pPr lvl="0"/>
            <a:fld id="{15680D22-1001-4CFE-96E9-F469120EE0B0}" type="slidenum">
              <a:t>‹N°›</a:t>
            </a:fld>
            <a:endParaRPr lang="fr-FR"/>
          </a:p>
        </p:txBody>
      </p:sp>
    </p:spTree>
    <p:extLst>
      <p:ext uri="{BB962C8B-B14F-4D97-AF65-F5344CB8AC3E}">
        <p14:creationId xmlns:p14="http://schemas.microsoft.com/office/powerpoint/2010/main" val="1688197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D8B5F18-2BAE-4239-BE68-A4A3894B7024}"/>
              </a:ext>
            </a:extLst>
          </p:cNvPr>
          <p:cNvSpPr txBox="1">
            <a:spLocks noGrp="1"/>
          </p:cNvSpPr>
          <p:nvPr>
            <p:ph type="title"/>
          </p:nvPr>
        </p:nvSpPr>
        <p:spPr>
          <a:xfrm>
            <a:off x="360000" y="180000"/>
            <a:ext cx="8460000" cy="1260000"/>
          </a:xfrm>
          <a:prstGeom prst="rect">
            <a:avLst/>
          </a:prstGeom>
          <a:noFill/>
          <a:ln>
            <a:noFill/>
          </a:ln>
        </p:spPr>
        <p:txBody>
          <a:bodyPr lIns="0" tIns="0" rIns="0" bIns="0" anchor="ctr">
            <a:noAutofit/>
          </a:bodyPr>
          <a:lstStyle/>
          <a:p>
            <a:pPr lvl="0"/>
            <a:r>
              <a:rPr lang="fr-FR"/>
              <a:t>Cliquez pour éditer le format du texte-titre</a:t>
            </a:r>
          </a:p>
        </p:txBody>
      </p:sp>
      <p:sp>
        <p:nvSpPr>
          <p:cNvPr id="3" name="Espace réservé du texte 2">
            <a:extLst>
              <a:ext uri="{FF2B5EF4-FFF2-40B4-BE49-F238E27FC236}">
                <a16:creationId xmlns:a16="http://schemas.microsoft.com/office/drawing/2014/main" id="{30D46824-35D8-4996-B00E-5155F79FDB2A}"/>
              </a:ext>
            </a:extLst>
          </p:cNvPr>
          <p:cNvSpPr txBox="1">
            <a:spLocks noGrp="1"/>
          </p:cNvSpPr>
          <p:nvPr>
            <p:ph type="body" idx="1"/>
          </p:nvPr>
        </p:nvSpPr>
        <p:spPr>
          <a:xfrm>
            <a:off x="360000" y="1620000"/>
            <a:ext cx="9360000" cy="5138280"/>
          </a:xfrm>
          <a:prstGeom prst="rect">
            <a:avLst/>
          </a:prstGeom>
          <a:noFill/>
          <a:ln>
            <a:noFill/>
          </a:ln>
        </p:spPr>
        <p:txBody>
          <a:bodyPr lIns="0" tIns="0" rIns="0" bIns="0">
            <a:noAutofit/>
          </a:bodyPr>
          <a:lstStyle/>
          <a:p>
            <a:pPr lvl="0"/>
            <a:r>
              <a:rPr lang="fr-FR"/>
              <a:t>Cliquez pour éditer le format du plan de texte</a:t>
            </a:r>
          </a:p>
          <a:p>
            <a:pPr lvl="1"/>
            <a:r>
              <a:rPr lang="fr-FR"/>
              <a:t>Second niveau de plan</a:t>
            </a:r>
          </a:p>
          <a:p>
            <a:pPr lvl="2"/>
            <a:r>
              <a:rPr lang="fr-FR"/>
              <a:t>Troisième niveau de plan</a:t>
            </a:r>
          </a:p>
          <a:p>
            <a:pPr lvl="3"/>
            <a:r>
              <a:rPr lang="fr-FR"/>
              <a:t>Quatrième niveau de plan</a:t>
            </a:r>
          </a:p>
          <a:p>
            <a:pPr lvl="4"/>
            <a:r>
              <a:rPr lang="fr-FR"/>
              <a:t>Cinquième niveau de plan</a:t>
            </a:r>
          </a:p>
          <a:p>
            <a:pPr lvl="5"/>
            <a:r>
              <a:rPr lang="fr-FR"/>
              <a:t>Sixième niveau de plan</a:t>
            </a:r>
          </a:p>
          <a:p>
            <a:pPr lvl="6"/>
            <a:r>
              <a:rPr lang="fr-FR"/>
              <a:t>Septième niveau de plan</a:t>
            </a:r>
          </a:p>
          <a:p>
            <a:pPr lvl="7"/>
            <a:r>
              <a:rPr lang="fr-FR"/>
              <a:t>Huitième niveau de plan</a:t>
            </a:r>
          </a:p>
          <a:p>
            <a:pPr lvl="8"/>
            <a:r>
              <a:rPr lang="fr-FR"/>
              <a:t>Neuvième niveau de plan</a:t>
            </a:r>
          </a:p>
        </p:txBody>
      </p:sp>
      <p:sp>
        <p:nvSpPr>
          <p:cNvPr id="4" name="Rectangle 3">
            <a:extLst>
              <a:ext uri="{FF2B5EF4-FFF2-40B4-BE49-F238E27FC236}">
                <a16:creationId xmlns:a16="http://schemas.microsoft.com/office/drawing/2014/main" id="{7ED05B7B-D44E-4AF2-B0D1-6F151847CF0B}"/>
              </a:ext>
            </a:extLst>
          </p:cNvPr>
          <p:cNvSpPr/>
          <p:nvPr/>
        </p:nvSpPr>
        <p:spPr>
          <a:xfrm>
            <a:off x="-180000" y="7020000"/>
            <a:ext cx="10440000" cy="360000"/>
          </a:xfrm>
          <a:prstGeom prst="rect">
            <a:avLst/>
          </a:prstGeom>
          <a:noFill/>
          <a:ln w="18000">
            <a:solidFill>
              <a:schemeClr val="accent1">
                <a:shade val="50000"/>
              </a:schemeClr>
            </a:solidFill>
            <a:prstDash val="solid"/>
          </a:ln>
        </p:spPr>
        <p:txBody>
          <a:bodyPr lIns="9000" tIns="9000" rIns="9000" bIns="9000" anchor="ctr" anchorCtr="1"/>
          <a:lstStyle/>
          <a:p>
            <a:pPr marL="0" marR="0" lvl="0" indent="0" algn="ctr" hangingPunct="0">
              <a:buNone/>
              <a:tabLst/>
            </a:pPr>
            <a:r>
              <a:rPr lang="fr-FR" sz="1400" kern="1200">
                <a:solidFill>
                  <a:srgbClr val="F20000"/>
                </a:solidFill>
                <a:latin typeface="Trebuchet MS" pitchFamily="34"/>
                <a:ea typeface="Arial Unicode MS" pitchFamily="2"/>
                <a:cs typeface="Tahoma" pitchFamily="2"/>
              </a:rPr>
              <a:t>DAWAN</a:t>
            </a:r>
            <a:r>
              <a:rPr lang="fr-FR" sz="1400" kern="1200">
                <a:latin typeface="Trebuchet MS" pitchFamily="34"/>
                <a:ea typeface="Arial Unicode MS" pitchFamily="2"/>
                <a:cs typeface="Tahoma" pitchFamily="2"/>
              </a:rPr>
              <a:t> – Reproduction interdite sans autorisation</a:t>
            </a:r>
          </a:p>
        </p:txBody>
      </p:sp>
      <p:sp>
        <p:nvSpPr>
          <p:cNvPr id="5" name="Espace réservé du numéro de diapositive 4">
            <a:extLst>
              <a:ext uri="{FF2B5EF4-FFF2-40B4-BE49-F238E27FC236}">
                <a16:creationId xmlns:a16="http://schemas.microsoft.com/office/drawing/2014/main" id="{45873F5D-7AC9-4E1F-A1A2-B4375958558B}"/>
              </a:ext>
            </a:extLst>
          </p:cNvPr>
          <p:cNvSpPr txBox="1">
            <a:spLocks noGrp="1"/>
          </p:cNvSpPr>
          <p:nvPr>
            <p:ph type="sldNum" sz="quarter" idx="4"/>
          </p:nvPr>
        </p:nvSpPr>
        <p:spPr>
          <a:xfrm>
            <a:off x="9360000" y="7128000"/>
            <a:ext cx="360000" cy="388440"/>
          </a:xfrm>
          <a:prstGeom prst="rect">
            <a:avLst/>
          </a:prstGeom>
          <a:noFill/>
          <a:ln>
            <a:noFill/>
          </a:ln>
        </p:spPr>
        <p:txBody>
          <a:bodyPr lIns="0" tIns="0" rIns="0" bIns="0">
            <a:noAutofit/>
          </a:bodyPr>
          <a:lstStyle>
            <a:lvl1pPr marL="0" marR="0" lvl="0" indent="0" algn="r" hangingPunct="0">
              <a:buNone/>
              <a:tabLst/>
              <a:defRPr lang="fr-FR" sz="1400" kern="1200">
                <a:latin typeface="Arial" pitchFamily="34"/>
                <a:ea typeface="Arial Unicode MS" pitchFamily="2"/>
                <a:cs typeface="Tahoma" pitchFamily="2"/>
              </a:defRPr>
            </a:lvl1pPr>
          </a:lstStyle>
          <a:p>
            <a:pPr lvl="0"/>
            <a:fld id="{F7B0FFC1-7904-4282-992B-5A0712E0FF7C}" type="slidenum">
              <a:t>‹N°›</a:t>
            </a:fld>
            <a:endParaRPr lang="fr-FR"/>
          </a:p>
        </p:txBody>
      </p:sp>
      <p:sp>
        <p:nvSpPr>
          <p:cNvPr id="6" name="Connecteur droit 5">
            <a:extLst>
              <a:ext uri="{FF2B5EF4-FFF2-40B4-BE49-F238E27FC236}">
                <a16:creationId xmlns:a16="http://schemas.microsoft.com/office/drawing/2014/main" id="{1BB708E3-99E8-48A3-9F09-8B8BC88E261D}"/>
              </a:ext>
            </a:extLst>
          </p:cNvPr>
          <p:cNvSpPr/>
          <p:nvPr/>
        </p:nvSpPr>
        <p:spPr>
          <a:xfrm>
            <a:off x="0" y="1440000"/>
            <a:ext cx="10076760" cy="0"/>
          </a:xfrm>
          <a:prstGeom prst="line">
            <a:avLst/>
          </a:prstGeom>
          <a:ln w="36000">
            <a:solidFill>
              <a:schemeClr val="accent1">
                <a:shade val="50000"/>
              </a:schemeClr>
            </a:solidFill>
            <a:prstDash val="solid"/>
          </a:ln>
        </p:spPr>
        <p:txBody>
          <a:bodyPr lIns="17640" tIns="17640" rIns="17640" bIns="17640" anchor="ctr" anchorCtr="1"/>
          <a:lstStyle/>
          <a:p>
            <a:pPr lvl="0" hangingPunct="0">
              <a:buNone/>
              <a:tabLst/>
            </a:pPr>
            <a:endParaRPr lang="fr-FR" sz="2400" kern="1200">
              <a:latin typeface="Times New Roman" pitchFamily="18"/>
              <a:ea typeface="Arial Unicode MS" pitchFamily="2"/>
              <a:cs typeface="Tahoma" pitchFamily="2"/>
            </a:endParaRPr>
          </a:p>
        </p:txBody>
      </p:sp>
      <p:pic>
        <p:nvPicPr>
          <p:cNvPr id="7" name="Image 6">
            <a:extLst>
              <a:ext uri="{FF2B5EF4-FFF2-40B4-BE49-F238E27FC236}">
                <a16:creationId xmlns:a16="http://schemas.microsoft.com/office/drawing/2014/main" id="{EC8DB0EA-EC08-4D20-9E10-BB1671180B4E}"/>
              </a:ext>
            </a:extLst>
          </p:cNvPr>
          <p:cNvPicPr>
            <a:picLocks noChangeAspect="1"/>
          </p:cNvPicPr>
          <p:nvPr/>
        </p:nvPicPr>
        <p:blipFill>
          <a:blip r:embed="rId13">
            <a:lum/>
            <a:alphaModFix/>
          </a:blip>
          <a:srcRect/>
          <a:stretch>
            <a:fillRect/>
          </a:stretch>
        </p:blipFill>
        <p:spPr>
          <a:xfrm>
            <a:off x="8820000" y="180000"/>
            <a:ext cx="1081800" cy="108504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ctr" hangingPunct="0">
        <a:buNone/>
        <a:tabLst/>
        <a:defRPr lang="fr-FR" sz="4800" b="0" i="0" u="none" strike="noStrike" kern="1200">
          <a:ln>
            <a:noFill/>
          </a:ln>
          <a:solidFill>
            <a:srgbClr val="F20000"/>
          </a:solidFill>
          <a:effectLst>
            <a:outerShdw dist="17961" dir="2700000">
              <a:scrgbClr r="0" g="0" b="0"/>
            </a:outerShdw>
          </a:effectLst>
          <a:latin typeface="Trebuchet MS" pitchFamily="34"/>
          <a:ea typeface="MS Gothic" pitchFamily="2"/>
          <a:cs typeface="Tahoma" pitchFamily="2"/>
        </a:defRPr>
      </a:lvl1pPr>
    </p:titleStyle>
    <p:bodyStyle>
      <a:lvl1pPr marL="0" marR="0" lvl="0" indent="0" hangingPunct="0">
        <a:spcBef>
          <a:spcPts val="0"/>
        </a:spcBef>
        <a:spcAft>
          <a:spcPts val="1437"/>
        </a:spcAft>
        <a:buClr>
          <a:srgbClr val="F20000"/>
        </a:buClr>
        <a:buSzPct val="55000"/>
        <a:buFont typeface="StarSymbol"/>
        <a:buChar char="●"/>
        <a:tabLst/>
        <a:defRPr lang="fr-FR" sz="3200" b="0" i="0" u="none" strike="noStrike" kern="1200">
          <a:ln>
            <a:noFill/>
          </a:ln>
          <a:latin typeface="Arial" pitchFamily="18"/>
          <a:ea typeface="MS Gothic" pitchFamily="2"/>
          <a:cs typeface="Tahoma" pitchFamily="2"/>
        </a:defRPr>
      </a:lvl1pPr>
      <a:lvl2pPr marL="0" marR="0" lvl="1" indent="0" hangingPunct="0">
        <a:spcBef>
          <a:spcPts val="0"/>
        </a:spcBef>
        <a:spcAft>
          <a:spcPts val="1437"/>
        </a:spcAft>
        <a:buClr>
          <a:srgbClr val="C0C0C0"/>
        </a:buClr>
        <a:buSzPct val="65000"/>
        <a:buFont typeface="StarSymbol"/>
        <a:buChar char=""/>
        <a:tabLst/>
        <a:defRPr lang="fr-FR" sz="3200" b="0" i="0" u="none" strike="noStrike" kern="1200">
          <a:ln>
            <a:noFill/>
          </a:ln>
          <a:latin typeface="Arial" pitchFamily="18"/>
          <a:ea typeface="MS Gothic" pitchFamily="2"/>
          <a:cs typeface="Tahoma" pitchFamily="2"/>
        </a:defRPr>
      </a:lvl2pPr>
      <a:lvl3pPr marL="0" marR="0" lvl="2"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3pPr>
      <a:lvl4pPr marL="0" marR="0" lvl="3" indent="0" hangingPunct="0">
        <a:spcBef>
          <a:spcPts val="0"/>
        </a:spcBef>
        <a:spcAft>
          <a:spcPts val="1437"/>
        </a:spcAft>
        <a:buSzPct val="75000"/>
        <a:buFont typeface="StarSymbol"/>
        <a:buChar char="–"/>
        <a:tabLst/>
        <a:defRPr lang="fr-FR" sz="3200" b="0" i="0" u="none" strike="noStrike" kern="1200">
          <a:ln>
            <a:noFill/>
          </a:ln>
          <a:latin typeface="Arial" pitchFamily="18"/>
          <a:ea typeface="MS Gothic" pitchFamily="2"/>
          <a:cs typeface="Tahoma" pitchFamily="2"/>
        </a:defRPr>
      </a:lvl4pPr>
      <a:lvl5pPr marL="0" marR="0" lvl="4"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5pPr>
      <a:lvl6pPr marL="0" marR="0" lvl="5"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6pPr>
      <a:lvl7pPr marL="0" marR="0" lvl="6"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7pPr>
      <a:lvl8pPr marL="0" marR="0" lvl="7"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8pPr>
      <a:lvl9pPr marL="0" marR="0" lvl="8"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4CC8E61-D148-4ABC-A64A-46A1F437709F}"/>
              </a:ext>
            </a:extLst>
          </p:cNvPr>
          <p:cNvSpPr txBox="1">
            <a:spLocks noGrp="1"/>
          </p:cNvSpPr>
          <p:nvPr>
            <p:ph type="title"/>
          </p:nvPr>
        </p:nvSpPr>
        <p:spPr>
          <a:xfrm>
            <a:off x="503999" y="301320"/>
            <a:ext cx="9071640" cy="1262160"/>
          </a:xfrm>
          <a:prstGeom prst="rect">
            <a:avLst/>
          </a:prstGeom>
          <a:noFill/>
          <a:ln>
            <a:noFill/>
          </a:ln>
        </p:spPr>
        <p:txBody>
          <a:bodyPr lIns="0" tIns="0" rIns="0" bIns="0" anchor="ctr"/>
          <a:lstStyle/>
          <a:p>
            <a:endParaRPr lang="fr-FR"/>
          </a:p>
        </p:txBody>
      </p:sp>
      <p:sp>
        <p:nvSpPr>
          <p:cNvPr id="3" name="Espace réservé du texte 2">
            <a:extLst>
              <a:ext uri="{FF2B5EF4-FFF2-40B4-BE49-F238E27FC236}">
                <a16:creationId xmlns:a16="http://schemas.microsoft.com/office/drawing/2014/main" id="{42D2F83A-BDD2-49A2-B0F6-59E9A323C4D7}"/>
              </a:ext>
            </a:extLst>
          </p:cNvPr>
          <p:cNvSpPr txBox="1">
            <a:spLocks noGrp="1"/>
          </p:cNvSpPr>
          <p:nvPr>
            <p:ph type="body" idx="1"/>
          </p:nvPr>
        </p:nvSpPr>
        <p:spPr>
          <a:xfrm>
            <a:off x="503999" y="1769040"/>
            <a:ext cx="9071640" cy="4384800"/>
          </a:xfrm>
          <a:prstGeom prst="rect">
            <a:avLst/>
          </a:prstGeom>
          <a:noFill/>
          <a:ln>
            <a:noFill/>
          </a:ln>
        </p:spPr>
        <p:txBody>
          <a:bodyPr lIns="0" tIns="0" rIns="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A4C80F2-600C-4728-990F-DA8EA1BD7BDA}"/>
              </a:ext>
            </a:extLst>
          </p:cNvPr>
          <p:cNvSpPr txBox="1">
            <a:spLocks noGrp="1"/>
          </p:cNvSpPr>
          <p:nvPr>
            <p:ph type="dt" sz="half" idx="2"/>
          </p:nvPr>
        </p:nvSpPr>
        <p:spPr>
          <a:xfrm>
            <a:off x="503999" y="6887160"/>
            <a:ext cx="2348280" cy="521280"/>
          </a:xfrm>
          <a:prstGeom prst="rect">
            <a:avLst/>
          </a:prstGeom>
          <a:noFill/>
          <a:ln>
            <a:noFill/>
          </a:ln>
        </p:spPr>
        <p:txBody>
          <a:bodyPr lIns="0" tIns="0" rIns="0" bIns="0">
            <a:noAutofit/>
          </a:bodyPr>
          <a:lstStyle>
            <a:lvl1pPr marL="0" marR="0" lvl="0" indent="0" hangingPunct="0">
              <a:buNone/>
              <a:tabLst/>
              <a:defRPr lang="fr-FR" sz="1400" kern="1200">
                <a:latin typeface="Times New Roman" pitchFamily="18"/>
                <a:ea typeface="Arial Unicode MS" pitchFamily="2"/>
                <a:cs typeface="Tahoma" pitchFamily="2"/>
              </a:defRPr>
            </a:lvl1pPr>
          </a:lstStyle>
          <a:p>
            <a:pPr lvl="0"/>
            <a:endParaRPr lang="fr-FR"/>
          </a:p>
        </p:txBody>
      </p:sp>
      <p:sp>
        <p:nvSpPr>
          <p:cNvPr id="5" name="Espace réservé du pied de page 4">
            <a:extLst>
              <a:ext uri="{FF2B5EF4-FFF2-40B4-BE49-F238E27FC236}">
                <a16:creationId xmlns:a16="http://schemas.microsoft.com/office/drawing/2014/main" id="{5DD13A9A-E86F-42D3-8720-22F5FBD50BDA}"/>
              </a:ext>
            </a:extLst>
          </p:cNvPr>
          <p:cNvSpPr txBox="1">
            <a:spLocks noGrp="1"/>
          </p:cNvSpPr>
          <p:nvPr>
            <p:ph type="ftr" sz="quarter" idx="3"/>
          </p:nvPr>
        </p:nvSpPr>
        <p:spPr>
          <a:xfrm>
            <a:off x="3447360" y="6887160"/>
            <a:ext cx="3195000" cy="521280"/>
          </a:xfrm>
          <a:prstGeom prst="rect">
            <a:avLst/>
          </a:prstGeom>
          <a:noFill/>
          <a:ln>
            <a:noFill/>
          </a:ln>
        </p:spPr>
        <p:txBody>
          <a:bodyPr lIns="0" tIns="0" rIns="0" bIns="0">
            <a:noAutofit/>
          </a:bodyPr>
          <a:lstStyle>
            <a:lvl1pPr marL="0" marR="0" lvl="0" indent="0" algn="ctr" hangingPunct="0">
              <a:buNone/>
              <a:tabLst/>
              <a:defRPr lang="fr-FR" sz="1400" kern="1200">
                <a:latin typeface="Times New Roman" pitchFamily="18"/>
                <a:ea typeface="Arial Unicode MS" pitchFamily="2"/>
                <a:cs typeface="Tahoma" pitchFamily="2"/>
              </a:defRPr>
            </a:lvl1pPr>
          </a:lstStyle>
          <a:p>
            <a:pPr lvl="0"/>
            <a:endParaRPr lang="fr-FR"/>
          </a:p>
        </p:txBody>
      </p:sp>
      <p:sp>
        <p:nvSpPr>
          <p:cNvPr id="6" name="Espace réservé du numéro de diapositive 5">
            <a:extLst>
              <a:ext uri="{FF2B5EF4-FFF2-40B4-BE49-F238E27FC236}">
                <a16:creationId xmlns:a16="http://schemas.microsoft.com/office/drawing/2014/main" id="{2564F552-427B-494C-A879-96DE5AEB6637}"/>
              </a:ext>
            </a:extLst>
          </p:cNvPr>
          <p:cNvSpPr txBox="1">
            <a:spLocks noGrp="1"/>
          </p:cNvSpPr>
          <p:nvPr>
            <p:ph type="sldNum" sz="quarter" idx="4"/>
          </p:nvPr>
        </p:nvSpPr>
        <p:spPr>
          <a:xfrm>
            <a:off x="7227360" y="6887160"/>
            <a:ext cx="2348280" cy="521280"/>
          </a:xfrm>
          <a:prstGeom prst="rect">
            <a:avLst/>
          </a:prstGeom>
          <a:noFill/>
          <a:ln>
            <a:noFill/>
          </a:ln>
        </p:spPr>
        <p:txBody>
          <a:bodyPr lIns="0" tIns="0" rIns="0" bIns="0">
            <a:noAutofit/>
          </a:bodyPr>
          <a:lstStyle>
            <a:lvl1pPr marL="0" marR="0" lvl="0" indent="0" algn="r" hangingPunct="0">
              <a:buNone/>
              <a:tabLst/>
              <a:defRPr lang="fr-FR" sz="1400" kern="1200">
                <a:latin typeface="Times New Roman" pitchFamily="18"/>
                <a:ea typeface="Arial Unicode MS" pitchFamily="2"/>
                <a:cs typeface="Tahoma" pitchFamily="2"/>
              </a:defRPr>
            </a:lvl1pPr>
          </a:lstStyle>
          <a:p>
            <a:pPr lvl="0"/>
            <a:fld id="{BA58E857-2031-4B10-8BD7-5E91ABB51998}" type="slidenum">
              <a:t>‹N°›</a:t>
            </a:fld>
            <a:endParaRPr lang="fr-FR"/>
          </a:p>
        </p:txBody>
      </p:sp>
      <p:sp>
        <p:nvSpPr>
          <p:cNvPr id="7" name="ZoneTexte 6">
            <a:extLst>
              <a:ext uri="{FF2B5EF4-FFF2-40B4-BE49-F238E27FC236}">
                <a16:creationId xmlns:a16="http://schemas.microsoft.com/office/drawing/2014/main" id="{BD684DEE-D1F0-4A9E-A7D9-9E2D2C65B692}"/>
              </a:ext>
            </a:extLst>
          </p:cNvPr>
          <p:cNvSpPr txBox="1"/>
          <p:nvPr/>
        </p:nvSpPr>
        <p:spPr>
          <a:xfrm>
            <a:off x="0" y="6840000"/>
            <a:ext cx="10080000" cy="309960"/>
          </a:xfrm>
          <a:prstGeom prst="rect">
            <a:avLst/>
          </a:prstGeom>
          <a:solidFill>
            <a:srgbClr val="000000">
              <a:alpha val="15000"/>
            </a:srgbClr>
          </a:solidFill>
          <a:ln>
            <a:noFill/>
          </a:ln>
        </p:spPr>
        <p:txBody>
          <a:bodyPr wrap="none" lIns="90000" tIns="45000" rIns="90000" bIns="45000" anchor="t" anchorCtr="0" compatLnSpc="0">
            <a:spAutoFit/>
          </a:bodyPr>
          <a:lstStyle/>
          <a:p>
            <a:pPr marL="0" marR="0" lvl="0" indent="0" algn="ctr" hangingPunct="0">
              <a:lnSpc>
                <a:spcPct val="100000"/>
              </a:lnSpc>
              <a:spcBef>
                <a:spcPts val="0"/>
              </a:spcBef>
              <a:spcAft>
                <a:spcPts val="0"/>
              </a:spcAft>
              <a:buNone/>
              <a:tabLst/>
            </a:pPr>
            <a:r>
              <a:rPr lang="fr-FR" sz="1500" b="1" i="0" u="none" strike="noStrike" kern="1200" spc="0" baseline="0">
                <a:ln>
                  <a:noFill/>
                </a:ln>
                <a:solidFill>
                  <a:srgbClr val="FFFFFF"/>
                </a:solidFill>
                <a:latin typeface="Arial" pitchFamily="18"/>
                <a:ea typeface="MS Gothic" pitchFamily="2"/>
                <a:cs typeface="Tahoma" pitchFamily="2"/>
              </a:rPr>
              <a:t>                                                                                                                                                             DAWAN</a:t>
            </a:r>
          </a:p>
        </p:txBody>
      </p:sp>
      <p:sp>
        <p:nvSpPr>
          <p:cNvPr id="8" name="ZoneTexte 7">
            <a:extLst>
              <a:ext uri="{FF2B5EF4-FFF2-40B4-BE49-F238E27FC236}">
                <a16:creationId xmlns:a16="http://schemas.microsoft.com/office/drawing/2014/main" id="{B641B05A-0CBA-492E-AE51-2E1F8938850D}"/>
              </a:ext>
            </a:extLst>
          </p:cNvPr>
          <p:cNvSpPr txBox="1"/>
          <p:nvPr/>
        </p:nvSpPr>
        <p:spPr>
          <a:xfrm>
            <a:off x="3745080" y="7292880"/>
            <a:ext cx="3542400" cy="174240"/>
          </a:xfrm>
          <a:prstGeom prst="rect">
            <a:avLst/>
          </a:prstGeom>
          <a:noFill/>
          <a:ln>
            <a:noFill/>
          </a:ln>
        </p:spPr>
        <p:txBody>
          <a:bodyPr wrap="none" lIns="0" tIns="0" rIns="0" bIns="0" compatLnSpc="0"/>
          <a:lstStyle/>
          <a:p>
            <a:pPr marL="0" marR="0" lvl="0" indent="0" algn="l" hangingPunct="0">
              <a:buNone/>
              <a:tabLst/>
            </a:pPr>
            <a:r>
              <a:rPr lang="fr-FR" sz="1200">
                <a:latin typeface="Times New Roman" pitchFamily="18"/>
                <a:ea typeface="Arial Unicode MS" pitchFamily="2"/>
                <a:cs typeface="Tahoma" pitchFamily="2"/>
              </a:rPr>
              <a:t>Reproduction interdite sans autorisation</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hangingPunct="0">
        <a:tabLst/>
        <a:defRPr lang="fr-FR" sz="4400" b="0" i="0" u="none" strike="noStrike" kern="1200">
          <a:ln>
            <a:noFill/>
          </a:ln>
          <a:latin typeface="Arial" pitchFamily="18"/>
          <a:cs typeface="Tahoma" pitchFamily="2"/>
        </a:defRPr>
      </a:lvl1pPr>
    </p:titleStyle>
    <p:bodyStyle>
      <a:lvl1pPr marL="0" marR="0" indent="0" hangingPunct="0">
        <a:spcBef>
          <a:spcPts val="0"/>
        </a:spcBef>
        <a:spcAft>
          <a:spcPts val="1417"/>
        </a:spcAft>
        <a:tabLst/>
        <a:defRPr lang="fr-FR" sz="3200" b="0" i="0" u="none" strike="noStrike" kern="1200">
          <a:ln>
            <a:noFill/>
          </a:ln>
          <a:latin typeface="Arial" pitchFamily="18"/>
          <a:cs typeface="Tahoma"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EB961DA-BD24-4630-9A81-5ED28923B027}"/>
              </a:ext>
            </a:extLst>
          </p:cNvPr>
          <p:cNvSpPr txBox="1">
            <a:spLocks noGrp="1"/>
          </p:cNvSpPr>
          <p:nvPr>
            <p:ph type="title"/>
          </p:nvPr>
        </p:nvSpPr>
        <p:spPr>
          <a:xfrm>
            <a:off x="360000" y="180000"/>
            <a:ext cx="8460000" cy="1260000"/>
          </a:xfrm>
          <a:prstGeom prst="rect">
            <a:avLst/>
          </a:prstGeom>
          <a:noFill/>
          <a:ln>
            <a:noFill/>
          </a:ln>
        </p:spPr>
        <p:txBody>
          <a:bodyPr lIns="0" tIns="0" rIns="0" bIns="0" anchor="ctr">
            <a:noAutofit/>
          </a:bodyPr>
          <a:lstStyle/>
          <a:p>
            <a:pPr lvl="0"/>
            <a:r>
              <a:rPr lang="fr-FR"/>
              <a:t>Cliquez pour éditer le format du texte-titre</a:t>
            </a:r>
          </a:p>
        </p:txBody>
      </p:sp>
      <p:sp>
        <p:nvSpPr>
          <p:cNvPr id="3" name="Espace réservé du texte 2">
            <a:extLst>
              <a:ext uri="{FF2B5EF4-FFF2-40B4-BE49-F238E27FC236}">
                <a16:creationId xmlns:a16="http://schemas.microsoft.com/office/drawing/2014/main" id="{7613CA2B-6582-4572-8916-4F454E40E93F}"/>
              </a:ext>
            </a:extLst>
          </p:cNvPr>
          <p:cNvSpPr txBox="1">
            <a:spLocks noGrp="1"/>
          </p:cNvSpPr>
          <p:nvPr>
            <p:ph type="body" idx="1"/>
          </p:nvPr>
        </p:nvSpPr>
        <p:spPr>
          <a:xfrm>
            <a:off x="360000" y="1620000"/>
            <a:ext cx="9360000" cy="5138280"/>
          </a:xfrm>
          <a:prstGeom prst="rect">
            <a:avLst/>
          </a:prstGeom>
          <a:noFill/>
          <a:ln>
            <a:noFill/>
          </a:ln>
        </p:spPr>
        <p:txBody>
          <a:bodyPr lIns="0" tIns="0" rIns="0" bIns="0">
            <a:noAutofit/>
          </a:bodyPr>
          <a:lstStyle/>
          <a:p>
            <a:pPr lvl="0"/>
            <a:r>
              <a:rPr lang="fr-FR"/>
              <a:t>Cliquez pour éditer le format du plan de texte</a:t>
            </a:r>
          </a:p>
          <a:p>
            <a:pPr lvl="1"/>
            <a:r>
              <a:rPr lang="fr-FR"/>
              <a:t>Second niveau de plan</a:t>
            </a:r>
          </a:p>
          <a:p>
            <a:pPr lvl="2"/>
            <a:r>
              <a:rPr lang="fr-FR"/>
              <a:t>Troisième niveau de plan</a:t>
            </a:r>
          </a:p>
          <a:p>
            <a:pPr lvl="3"/>
            <a:r>
              <a:rPr lang="fr-FR"/>
              <a:t>Quatrième niveau de plan</a:t>
            </a:r>
          </a:p>
          <a:p>
            <a:pPr lvl="4"/>
            <a:r>
              <a:rPr lang="fr-FR"/>
              <a:t>Cinquième niveau de plan</a:t>
            </a:r>
          </a:p>
          <a:p>
            <a:pPr lvl="5"/>
            <a:r>
              <a:rPr lang="fr-FR"/>
              <a:t>Sixième niveau de plan</a:t>
            </a:r>
          </a:p>
          <a:p>
            <a:pPr lvl="6"/>
            <a:r>
              <a:rPr lang="fr-FR"/>
              <a:t>Septième niveau de plan</a:t>
            </a:r>
          </a:p>
          <a:p>
            <a:pPr lvl="7"/>
            <a:r>
              <a:rPr lang="fr-FR"/>
              <a:t>Huitième niveau de plan</a:t>
            </a:r>
          </a:p>
          <a:p>
            <a:pPr lvl="8"/>
            <a:r>
              <a:rPr lang="fr-FR"/>
              <a:t>Neuvième niveau de plan</a:t>
            </a:r>
          </a:p>
        </p:txBody>
      </p:sp>
      <p:sp>
        <p:nvSpPr>
          <p:cNvPr id="4" name="Rectangle 3">
            <a:extLst>
              <a:ext uri="{FF2B5EF4-FFF2-40B4-BE49-F238E27FC236}">
                <a16:creationId xmlns:a16="http://schemas.microsoft.com/office/drawing/2014/main" id="{AB570BB3-EC3B-489B-9719-A67F2B7BE95B}"/>
              </a:ext>
            </a:extLst>
          </p:cNvPr>
          <p:cNvSpPr/>
          <p:nvPr/>
        </p:nvSpPr>
        <p:spPr>
          <a:xfrm>
            <a:off x="-180000" y="7020000"/>
            <a:ext cx="10440000" cy="360000"/>
          </a:xfrm>
          <a:prstGeom prst="rect">
            <a:avLst/>
          </a:prstGeom>
          <a:noFill/>
          <a:ln w="18000">
            <a:solidFill>
              <a:schemeClr val="accent1">
                <a:shade val="50000"/>
              </a:schemeClr>
            </a:solidFill>
            <a:prstDash val="solid"/>
          </a:ln>
        </p:spPr>
        <p:txBody>
          <a:bodyPr lIns="9000" tIns="9000" rIns="9000" bIns="9000" anchor="ctr" anchorCtr="1"/>
          <a:lstStyle/>
          <a:p>
            <a:pPr marL="0" marR="0" lvl="0" indent="0" algn="ctr" hangingPunct="0">
              <a:buNone/>
              <a:tabLst/>
            </a:pPr>
            <a:r>
              <a:rPr lang="fr-FR" sz="1400" kern="1200">
                <a:solidFill>
                  <a:srgbClr val="F20000"/>
                </a:solidFill>
                <a:latin typeface="Trebuchet MS" pitchFamily="34"/>
                <a:ea typeface="Arial Unicode MS" pitchFamily="2"/>
                <a:cs typeface="Tahoma" pitchFamily="2"/>
              </a:rPr>
              <a:t>DAWAN</a:t>
            </a:r>
            <a:r>
              <a:rPr lang="fr-FR" sz="1400" kern="1200">
                <a:latin typeface="Trebuchet MS" pitchFamily="34"/>
                <a:ea typeface="Arial Unicode MS" pitchFamily="2"/>
                <a:cs typeface="Tahoma" pitchFamily="2"/>
              </a:rPr>
              <a:t> – Reproduction interdite sans autorisation</a:t>
            </a:r>
          </a:p>
        </p:txBody>
      </p:sp>
      <p:sp>
        <p:nvSpPr>
          <p:cNvPr id="5" name="Espace réservé du numéro de diapositive 4">
            <a:extLst>
              <a:ext uri="{FF2B5EF4-FFF2-40B4-BE49-F238E27FC236}">
                <a16:creationId xmlns:a16="http://schemas.microsoft.com/office/drawing/2014/main" id="{E7594CCF-8083-4F48-9AED-93F156C98B72}"/>
              </a:ext>
            </a:extLst>
          </p:cNvPr>
          <p:cNvSpPr txBox="1">
            <a:spLocks noGrp="1"/>
          </p:cNvSpPr>
          <p:nvPr>
            <p:ph type="sldNum" sz="quarter" idx="4"/>
          </p:nvPr>
        </p:nvSpPr>
        <p:spPr>
          <a:xfrm>
            <a:off x="9360000" y="7128000"/>
            <a:ext cx="360000" cy="388440"/>
          </a:xfrm>
          <a:prstGeom prst="rect">
            <a:avLst/>
          </a:prstGeom>
          <a:noFill/>
          <a:ln>
            <a:noFill/>
          </a:ln>
        </p:spPr>
        <p:txBody>
          <a:bodyPr lIns="0" tIns="0" rIns="0" bIns="0">
            <a:noAutofit/>
          </a:bodyPr>
          <a:lstStyle>
            <a:lvl1pPr marL="0" marR="0" lvl="0" indent="0" algn="r" hangingPunct="0">
              <a:buNone/>
              <a:tabLst/>
              <a:defRPr lang="fr-FR" sz="1400" kern="1200">
                <a:latin typeface="Arial" pitchFamily="34"/>
                <a:ea typeface="Arial Unicode MS" pitchFamily="2"/>
                <a:cs typeface="Tahoma" pitchFamily="2"/>
              </a:defRPr>
            </a:lvl1pPr>
          </a:lstStyle>
          <a:p>
            <a:pPr lvl="0"/>
            <a:fld id="{B5DDF51D-5A5A-4E22-920E-34C263D8F5E9}" type="slidenum">
              <a:t>‹N°›</a:t>
            </a:fld>
            <a:endParaRPr lang="fr-FR"/>
          </a:p>
        </p:txBody>
      </p:sp>
      <p:sp>
        <p:nvSpPr>
          <p:cNvPr id="6" name="Connecteur droit 5">
            <a:extLst>
              <a:ext uri="{FF2B5EF4-FFF2-40B4-BE49-F238E27FC236}">
                <a16:creationId xmlns:a16="http://schemas.microsoft.com/office/drawing/2014/main" id="{938060EE-6C0D-4E8C-8730-0CD558141525}"/>
              </a:ext>
            </a:extLst>
          </p:cNvPr>
          <p:cNvSpPr/>
          <p:nvPr/>
        </p:nvSpPr>
        <p:spPr>
          <a:xfrm>
            <a:off x="0" y="1440000"/>
            <a:ext cx="10076760" cy="0"/>
          </a:xfrm>
          <a:prstGeom prst="line">
            <a:avLst/>
          </a:prstGeom>
          <a:ln w="36000">
            <a:solidFill>
              <a:schemeClr val="accent1">
                <a:shade val="50000"/>
              </a:schemeClr>
            </a:solidFill>
            <a:prstDash val="solid"/>
          </a:ln>
        </p:spPr>
        <p:txBody>
          <a:bodyPr lIns="17640" tIns="17640" rIns="17640" bIns="17640" anchor="ctr" anchorCtr="1"/>
          <a:lstStyle/>
          <a:p>
            <a:pPr lvl="0" hangingPunct="0">
              <a:buNone/>
              <a:tabLst/>
            </a:pPr>
            <a:endParaRPr lang="fr-FR" sz="2400" kern="1200">
              <a:latin typeface="Times New Roman" pitchFamily="18"/>
              <a:ea typeface="Arial Unicode MS" pitchFamily="2"/>
              <a:cs typeface="Tahoma" pitchFamily="2"/>
            </a:endParaRPr>
          </a:p>
        </p:txBody>
      </p:sp>
      <p:pic>
        <p:nvPicPr>
          <p:cNvPr id="7" name="Image 6">
            <a:extLst>
              <a:ext uri="{FF2B5EF4-FFF2-40B4-BE49-F238E27FC236}">
                <a16:creationId xmlns:a16="http://schemas.microsoft.com/office/drawing/2014/main" id="{370CEF2A-0EB5-4B93-8D49-11063CAA156C}"/>
              </a:ext>
            </a:extLst>
          </p:cNvPr>
          <p:cNvPicPr>
            <a:picLocks noChangeAspect="1"/>
          </p:cNvPicPr>
          <p:nvPr/>
        </p:nvPicPr>
        <p:blipFill>
          <a:blip r:embed="rId13">
            <a:lum/>
            <a:alphaModFix/>
          </a:blip>
          <a:srcRect/>
          <a:stretch>
            <a:fillRect/>
          </a:stretch>
        </p:blipFill>
        <p:spPr>
          <a:xfrm>
            <a:off x="8820000" y="180000"/>
            <a:ext cx="1081800" cy="108504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0" marR="0" lvl="0" indent="0" algn="ctr" hangingPunct="0">
        <a:buNone/>
        <a:tabLst/>
        <a:defRPr lang="fr-FR" sz="4800" b="0" i="0" u="none" strike="noStrike" kern="1200">
          <a:ln>
            <a:noFill/>
          </a:ln>
          <a:solidFill>
            <a:srgbClr val="F20000"/>
          </a:solidFill>
          <a:effectLst>
            <a:outerShdw dist="17961" dir="2700000">
              <a:scrgbClr r="0" g="0" b="0"/>
            </a:outerShdw>
          </a:effectLst>
          <a:latin typeface="Trebuchet MS" pitchFamily="34"/>
          <a:ea typeface="MS Gothic" pitchFamily="2"/>
          <a:cs typeface="Tahoma" pitchFamily="2"/>
        </a:defRPr>
      </a:lvl1pPr>
    </p:titleStyle>
    <p:bodyStyle>
      <a:lvl1pPr marL="0" marR="0" lvl="0" indent="0" hangingPunct="0">
        <a:spcBef>
          <a:spcPts val="0"/>
        </a:spcBef>
        <a:spcAft>
          <a:spcPts val="1437"/>
        </a:spcAft>
        <a:buClr>
          <a:srgbClr val="F20000"/>
        </a:buClr>
        <a:buSzPct val="55000"/>
        <a:buFont typeface="StarSymbol"/>
        <a:buChar char="●"/>
        <a:tabLst/>
        <a:defRPr lang="fr-FR" sz="3200" b="0" i="0" u="none" strike="noStrike" kern="1200">
          <a:ln>
            <a:noFill/>
          </a:ln>
          <a:latin typeface="Arial" pitchFamily="18"/>
          <a:ea typeface="MS Gothic" pitchFamily="2"/>
          <a:cs typeface="Tahoma" pitchFamily="2"/>
        </a:defRPr>
      </a:lvl1pPr>
      <a:lvl2pPr marL="0" marR="0" lvl="1" indent="0" hangingPunct="0">
        <a:spcBef>
          <a:spcPts val="0"/>
        </a:spcBef>
        <a:spcAft>
          <a:spcPts val="1437"/>
        </a:spcAft>
        <a:buClr>
          <a:srgbClr val="C0C0C0"/>
        </a:buClr>
        <a:buSzPct val="65000"/>
        <a:buFont typeface="StarSymbol"/>
        <a:buChar char=""/>
        <a:tabLst/>
        <a:defRPr lang="fr-FR" sz="3200" b="0" i="0" u="none" strike="noStrike" kern="1200">
          <a:ln>
            <a:noFill/>
          </a:ln>
          <a:latin typeface="Arial" pitchFamily="18"/>
          <a:ea typeface="MS Gothic" pitchFamily="2"/>
          <a:cs typeface="Tahoma" pitchFamily="2"/>
        </a:defRPr>
      </a:lvl2pPr>
      <a:lvl3pPr marL="0" marR="0" lvl="2"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3pPr>
      <a:lvl4pPr marL="0" marR="0" lvl="3" indent="0" hangingPunct="0">
        <a:spcBef>
          <a:spcPts val="0"/>
        </a:spcBef>
        <a:spcAft>
          <a:spcPts val="1437"/>
        </a:spcAft>
        <a:buSzPct val="75000"/>
        <a:buFont typeface="StarSymbol"/>
        <a:buChar char="–"/>
        <a:tabLst/>
        <a:defRPr lang="fr-FR" sz="3200" b="0" i="0" u="none" strike="noStrike" kern="1200">
          <a:ln>
            <a:noFill/>
          </a:ln>
          <a:latin typeface="Arial" pitchFamily="18"/>
          <a:ea typeface="MS Gothic" pitchFamily="2"/>
          <a:cs typeface="Tahoma" pitchFamily="2"/>
        </a:defRPr>
      </a:lvl4pPr>
      <a:lvl5pPr marL="0" marR="0" lvl="4"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5pPr>
      <a:lvl6pPr marL="0" marR="0" lvl="5"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6pPr>
      <a:lvl7pPr marL="0" marR="0" lvl="6"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7pPr>
      <a:lvl8pPr marL="0" marR="0" lvl="7"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8pPr>
      <a:lvl9pPr marL="0" marR="0" lvl="8"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F077C02-F757-4A52-BFA6-714B9358EB88}"/>
              </a:ext>
            </a:extLst>
          </p:cNvPr>
          <p:cNvSpPr txBox="1">
            <a:spLocks noGrp="1"/>
          </p:cNvSpPr>
          <p:nvPr>
            <p:ph type="title"/>
          </p:nvPr>
        </p:nvSpPr>
        <p:spPr>
          <a:xfrm>
            <a:off x="360000" y="180000"/>
            <a:ext cx="8460000" cy="1260000"/>
          </a:xfrm>
          <a:prstGeom prst="rect">
            <a:avLst/>
          </a:prstGeom>
          <a:noFill/>
          <a:ln>
            <a:noFill/>
          </a:ln>
        </p:spPr>
        <p:txBody>
          <a:bodyPr lIns="0" tIns="0" rIns="0" bIns="0" anchor="ctr">
            <a:noAutofit/>
          </a:bodyPr>
          <a:lstStyle/>
          <a:p>
            <a:pPr lvl="0"/>
            <a:r>
              <a:rPr lang="fr-FR"/>
              <a:t>Cliquez pour éditer le format du texte-titre</a:t>
            </a:r>
          </a:p>
        </p:txBody>
      </p:sp>
      <p:sp>
        <p:nvSpPr>
          <p:cNvPr id="3" name="Espace réservé du texte 2">
            <a:extLst>
              <a:ext uri="{FF2B5EF4-FFF2-40B4-BE49-F238E27FC236}">
                <a16:creationId xmlns:a16="http://schemas.microsoft.com/office/drawing/2014/main" id="{F6A7C279-8774-4BD5-84E4-F785C7B0E230}"/>
              </a:ext>
            </a:extLst>
          </p:cNvPr>
          <p:cNvSpPr txBox="1">
            <a:spLocks noGrp="1"/>
          </p:cNvSpPr>
          <p:nvPr>
            <p:ph type="body" idx="1"/>
          </p:nvPr>
        </p:nvSpPr>
        <p:spPr>
          <a:xfrm>
            <a:off x="360000" y="1620000"/>
            <a:ext cx="9360000" cy="5138280"/>
          </a:xfrm>
          <a:prstGeom prst="rect">
            <a:avLst/>
          </a:prstGeom>
          <a:noFill/>
          <a:ln>
            <a:noFill/>
          </a:ln>
        </p:spPr>
        <p:txBody>
          <a:bodyPr lIns="0" tIns="0" rIns="0" bIns="0">
            <a:noAutofit/>
          </a:bodyPr>
          <a:lstStyle/>
          <a:p>
            <a:pPr lvl="0"/>
            <a:r>
              <a:rPr lang="fr-FR"/>
              <a:t>Cliquez pour éditer le format du plan de texte</a:t>
            </a:r>
          </a:p>
          <a:p>
            <a:pPr lvl="1"/>
            <a:r>
              <a:rPr lang="fr-FR"/>
              <a:t>Second niveau de plan</a:t>
            </a:r>
          </a:p>
          <a:p>
            <a:pPr lvl="2"/>
            <a:r>
              <a:rPr lang="fr-FR"/>
              <a:t>Troisième niveau de plan</a:t>
            </a:r>
          </a:p>
          <a:p>
            <a:pPr lvl="3"/>
            <a:r>
              <a:rPr lang="fr-FR"/>
              <a:t>Quatrième niveau de plan</a:t>
            </a:r>
          </a:p>
          <a:p>
            <a:pPr lvl="4"/>
            <a:r>
              <a:rPr lang="fr-FR"/>
              <a:t>Cinquième niveau de plan</a:t>
            </a:r>
          </a:p>
          <a:p>
            <a:pPr lvl="5"/>
            <a:r>
              <a:rPr lang="fr-FR"/>
              <a:t>Sixième niveau de plan</a:t>
            </a:r>
          </a:p>
          <a:p>
            <a:pPr lvl="6"/>
            <a:r>
              <a:rPr lang="fr-FR"/>
              <a:t>Septième niveau de plan</a:t>
            </a:r>
          </a:p>
          <a:p>
            <a:pPr lvl="7"/>
            <a:r>
              <a:rPr lang="fr-FR"/>
              <a:t>Huitième niveau de plan</a:t>
            </a:r>
          </a:p>
          <a:p>
            <a:pPr lvl="8"/>
            <a:r>
              <a:rPr lang="fr-FR"/>
              <a:t>Neuvième niveau de plan</a:t>
            </a:r>
          </a:p>
        </p:txBody>
      </p:sp>
      <p:sp>
        <p:nvSpPr>
          <p:cNvPr id="4" name="Rectangle 3">
            <a:extLst>
              <a:ext uri="{FF2B5EF4-FFF2-40B4-BE49-F238E27FC236}">
                <a16:creationId xmlns:a16="http://schemas.microsoft.com/office/drawing/2014/main" id="{E89B40AB-163B-4315-BFF3-9C10DF7FC30A}"/>
              </a:ext>
            </a:extLst>
          </p:cNvPr>
          <p:cNvSpPr/>
          <p:nvPr/>
        </p:nvSpPr>
        <p:spPr>
          <a:xfrm>
            <a:off x="-180000" y="7020000"/>
            <a:ext cx="10440000" cy="360000"/>
          </a:xfrm>
          <a:prstGeom prst="rect">
            <a:avLst/>
          </a:prstGeom>
          <a:noFill/>
          <a:ln w="18000">
            <a:solidFill>
              <a:schemeClr val="accent1">
                <a:shade val="50000"/>
              </a:schemeClr>
            </a:solidFill>
            <a:prstDash val="solid"/>
          </a:ln>
        </p:spPr>
        <p:txBody>
          <a:bodyPr lIns="9000" tIns="9000" rIns="9000" bIns="9000" anchor="ctr" anchorCtr="1"/>
          <a:lstStyle/>
          <a:p>
            <a:pPr marL="0" marR="0" lvl="0" indent="0" algn="ctr" hangingPunct="0">
              <a:buNone/>
              <a:tabLst/>
            </a:pPr>
            <a:r>
              <a:rPr lang="fr-FR" sz="1400" kern="1200">
                <a:solidFill>
                  <a:srgbClr val="F20000"/>
                </a:solidFill>
                <a:latin typeface="Trebuchet MS" pitchFamily="34"/>
                <a:ea typeface="Arial Unicode MS" pitchFamily="2"/>
                <a:cs typeface="Tahoma" pitchFamily="2"/>
              </a:rPr>
              <a:t>DAWAN</a:t>
            </a:r>
            <a:r>
              <a:rPr lang="fr-FR" sz="1400" kern="1200">
                <a:latin typeface="Trebuchet MS" pitchFamily="34"/>
                <a:ea typeface="Arial Unicode MS" pitchFamily="2"/>
                <a:cs typeface="Tahoma" pitchFamily="2"/>
              </a:rPr>
              <a:t> – Reproduction interdite sans autorisation</a:t>
            </a:r>
          </a:p>
        </p:txBody>
      </p:sp>
      <p:sp>
        <p:nvSpPr>
          <p:cNvPr id="5" name="Espace réservé du numéro de diapositive 4">
            <a:extLst>
              <a:ext uri="{FF2B5EF4-FFF2-40B4-BE49-F238E27FC236}">
                <a16:creationId xmlns:a16="http://schemas.microsoft.com/office/drawing/2014/main" id="{4908CC39-642E-40F7-8AB5-7AE086639507}"/>
              </a:ext>
            </a:extLst>
          </p:cNvPr>
          <p:cNvSpPr txBox="1">
            <a:spLocks noGrp="1"/>
          </p:cNvSpPr>
          <p:nvPr>
            <p:ph type="sldNum" sz="quarter" idx="4"/>
          </p:nvPr>
        </p:nvSpPr>
        <p:spPr>
          <a:xfrm>
            <a:off x="9360000" y="7128000"/>
            <a:ext cx="360000" cy="388440"/>
          </a:xfrm>
          <a:prstGeom prst="rect">
            <a:avLst/>
          </a:prstGeom>
          <a:noFill/>
          <a:ln>
            <a:noFill/>
          </a:ln>
        </p:spPr>
        <p:txBody>
          <a:bodyPr lIns="0" tIns="0" rIns="0" bIns="0">
            <a:noAutofit/>
          </a:bodyPr>
          <a:lstStyle>
            <a:lvl1pPr marL="0" marR="0" lvl="0" indent="0" algn="r" hangingPunct="0">
              <a:buNone/>
              <a:tabLst/>
              <a:defRPr lang="fr-FR" sz="1400" kern="1200">
                <a:latin typeface="Arial" pitchFamily="34"/>
                <a:ea typeface="Arial Unicode MS" pitchFamily="2"/>
                <a:cs typeface="Tahoma" pitchFamily="2"/>
              </a:defRPr>
            </a:lvl1pPr>
          </a:lstStyle>
          <a:p>
            <a:pPr lvl="0"/>
            <a:fld id="{CEEACCA8-2BAC-42BD-B079-37926BD96C70}" type="slidenum">
              <a:t>‹N°›</a:t>
            </a:fld>
            <a:endParaRPr lang="fr-FR"/>
          </a:p>
        </p:txBody>
      </p:sp>
      <p:sp>
        <p:nvSpPr>
          <p:cNvPr id="6" name="Connecteur droit 5">
            <a:extLst>
              <a:ext uri="{FF2B5EF4-FFF2-40B4-BE49-F238E27FC236}">
                <a16:creationId xmlns:a16="http://schemas.microsoft.com/office/drawing/2014/main" id="{CF058C1C-194B-4994-BCB4-68D8D189CF08}"/>
              </a:ext>
            </a:extLst>
          </p:cNvPr>
          <p:cNvSpPr/>
          <p:nvPr/>
        </p:nvSpPr>
        <p:spPr>
          <a:xfrm>
            <a:off x="0" y="1440000"/>
            <a:ext cx="10076760" cy="0"/>
          </a:xfrm>
          <a:prstGeom prst="line">
            <a:avLst/>
          </a:prstGeom>
          <a:ln w="36000">
            <a:solidFill>
              <a:schemeClr val="accent1">
                <a:shade val="50000"/>
              </a:schemeClr>
            </a:solidFill>
            <a:prstDash val="solid"/>
          </a:ln>
        </p:spPr>
        <p:txBody>
          <a:bodyPr lIns="17640" tIns="17640" rIns="17640" bIns="17640" anchor="ctr" anchorCtr="1"/>
          <a:lstStyle/>
          <a:p>
            <a:pPr lvl="0" hangingPunct="0">
              <a:buNone/>
              <a:tabLst/>
            </a:pPr>
            <a:endParaRPr lang="fr-FR" sz="2400" kern="1200">
              <a:latin typeface="Times New Roman" pitchFamily="18"/>
              <a:ea typeface="Arial Unicode MS" pitchFamily="2"/>
              <a:cs typeface="Tahoma" pitchFamily="2"/>
            </a:endParaRPr>
          </a:p>
        </p:txBody>
      </p:sp>
      <p:pic>
        <p:nvPicPr>
          <p:cNvPr id="7" name="Image 6">
            <a:extLst>
              <a:ext uri="{FF2B5EF4-FFF2-40B4-BE49-F238E27FC236}">
                <a16:creationId xmlns:a16="http://schemas.microsoft.com/office/drawing/2014/main" id="{9414208B-C8EE-48E5-9ADE-6DBD9BEAB2EB}"/>
              </a:ext>
            </a:extLst>
          </p:cNvPr>
          <p:cNvPicPr>
            <a:picLocks noChangeAspect="1"/>
          </p:cNvPicPr>
          <p:nvPr/>
        </p:nvPicPr>
        <p:blipFill>
          <a:blip r:embed="rId13">
            <a:lum/>
            <a:alphaModFix/>
          </a:blip>
          <a:srcRect/>
          <a:stretch>
            <a:fillRect/>
          </a:stretch>
        </p:blipFill>
        <p:spPr>
          <a:xfrm>
            <a:off x="8820000" y="180000"/>
            <a:ext cx="1081800" cy="108504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0" marR="0" lvl="0" indent="0" algn="ctr" hangingPunct="0">
        <a:buNone/>
        <a:tabLst/>
        <a:defRPr lang="fr-FR" sz="4800" b="0" i="0" u="none" strike="noStrike" kern="1200">
          <a:ln>
            <a:noFill/>
          </a:ln>
          <a:solidFill>
            <a:srgbClr val="F20000"/>
          </a:solidFill>
          <a:effectLst>
            <a:outerShdw dist="17961" dir="2700000">
              <a:scrgbClr r="0" g="0" b="0"/>
            </a:outerShdw>
          </a:effectLst>
          <a:latin typeface="Trebuchet MS" pitchFamily="34"/>
          <a:ea typeface="MS Gothic" pitchFamily="2"/>
          <a:cs typeface="Tahoma" pitchFamily="2"/>
        </a:defRPr>
      </a:lvl1pPr>
    </p:titleStyle>
    <p:bodyStyle>
      <a:lvl1pPr marL="0" marR="0" lvl="0" indent="0" hangingPunct="0">
        <a:spcBef>
          <a:spcPts val="0"/>
        </a:spcBef>
        <a:spcAft>
          <a:spcPts val="1437"/>
        </a:spcAft>
        <a:buClr>
          <a:srgbClr val="F20000"/>
        </a:buClr>
        <a:buSzPct val="55000"/>
        <a:buFont typeface="StarSymbol"/>
        <a:buChar char="●"/>
        <a:tabLst/>
        <a:defRPr lang="fr-FR" sz="3200" b="0" i="0" u="none" strike="noStrike" kern="1200">
          <a:ln>
            <a:noFill/>
          </a:ln>
          <a:latin typeface="Arial" pitchFamily="18"/>
          <a:ea typeface="MS Gothic" pitchFamily="2"/>
          <a:cs typeface="Tahoma" pitchFamily="2"/>
        </a:defRPr>
      </a:lvl1pPr>
      <a:lvl2pPr marL="0" marR="0" lvl="1" indent="0" hangingPunct="0">
        <a:spcBef>
          <a:spcPts val="0"/>
        </a:spcBef>
        <a:spcAft>
          <a:spcPts val="1437"/>
        </a:spcAft>
        <a:buClr>
          <a:srgbClr val="C0C0C0"/>
        </a:buClr>
        <a:buSzPct val="65000"/>
        <a:buFont typeface="StarSymbol"/>
        <a:buChar char=""/>
        <a:tabLst/>
        <a:defRPr lang="fr-FR" sz="3200" b="0" i="0" u="none" strike="noStrike" kern="1200">
          <a:ln>
            <a:noFill/>
          </a:ln>
          <a:latin typeface="Arial" pitchFamily="18"/>
          <a:ea typeface="MS Gothic" pitchFamily="2"/>
          <a:cs typeface="Tahoma" pitchFamily="2"/>
        </a:defRPr>
      </a:lvl2pPr>
      <a:lvl3pPr marL="0" marR="0" lvl="2"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3pPr>
      <a:lvl4pPr marL="0" marR="0" lvl="3" indent="0" hangingPunct="0">
        <a:spcBef>
          <a:spcPts val="0"/>
        </a:spcBef>
        <a:spcAft>
          <a:spcPts val="1437"/>
        </a:spcAft>
        <a:buSzPct val="75000"/>
        <a:buFont typeface="StarSymbol"/>
        <a:buChar char="–"/>
        <a:tabLst/>
        <a:defRPr lang="fr-FR" sz="3200" b="0" i="0" u="none" strike="noStrike" kern="1200">
          <a:ln>
            <a:noFill/>
          </a:ln>
          <a:latin typeface="Arial" pitchFamily="18"/>
          <a:ea typeface="MS Gothic" pitchFamily="2"/>
          <a:cs typeface="Tahoma" pitchFamily="2"/>
        </a:defRPr>
      </a:lvl4pPr>
      <a:lvl5pPr marL="0" marR="0" lvl="4"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5pPr>
      <a:lvl6pPr marL="0" marR="0" lvl="5"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6pPr>
      <a:lvl7pPr marL="0" marR="0" lvl="6"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7pPr>
      <a:lvl8pPr marL="0" marR="0" lvl="7"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8pPr>
      <a:lvl9pPr marL="0" marR="0" lvl="8"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46EA5BD-2F84-4324-87FE-29B074580777}"/>
              </a:ext>
            </a:extLst>
          </p:cNvPr>
          <p:cNvSpPr txBox="1">
            <a:spLocks noGrp="1"/>
          </p:cNvSpPr>
          <p:nvPr>
            <p:ph type="title"/>
          </p:nvPr>
        </p:nvSpPr>
        <p:spPr>
          <a:xfrm>
            <a:off x="360000" y="180000"/>
            <a:ext cx="8460000" cy="1260000"/>
          </a:xfrm>
          <a:prstGeom prst="rect">
            <a:avLst/>
          </a:prstGeom>
          <a:noFill/>
          <a:ln>
            <a:noFill/>
          </a:ln>
        </p:spPr>
        <p:txBody>
          <a:bodyPr lIns="0" tIns="0" rIns="0" bIns="0" anchor="ctr">
            <a:noAutofit/>
          </a:bodyPr>
          <a:lstStyle/>
          <a:p>
            <a:pPr lvl="0"/>
            <a:r>
              <a:rPr lang="fr-FR"/>
              <a:t>Cliquez pour éditer le format du texte-titre</a:t>
            </a:r>
          </a:p>
        </p:txBody>
      </p:sp>
      <p:sp>
        <p:nvSpPr>
          <p:cNvPr id="3" name="Espace réservé du texte 2">
            <a:extLst>
              <a:ext uri="{FF2B5EF4-FFF2-40B4-BE49-F238E27FC236}">
                <a16:creationId xmlns:a16="http://schemas.microsoft.com/office/drawing/2014/main" id="{77E2E0E2-B4AF-4E09-B75E-37DF79F3CD46}"/>
              </a:ext>
            </a:extLst>
          </p:cNvPr>
          <p:cNvSpPr txBox="1">
            <a:spLocks noGrp="1"/>
          </p:cNvSpPr>
          <p:nvPr>
            <p:ph type="body" idx="1"/>
          </p:nvPr>
        </p:nvSpPr>
        <p:spPr>
          <a:xfrm>
            <a:off x="360000" y="1620000"/>
            <a:ext cx="9360000" cy="5138280"/>
          </a:xfrm>
          <a:prstGeom prst="rect">
            <a:avLst/>
          </a:prstGeom>
          <a:noFill/>
          <a:ln>
            <a:noFill/>
          </a:ln>
        </p:spPr>
        <p:txBody>
          <a:bodyPr lIns="0" tIns="0" rIns="0" bIns="0">
            <a:noAutofit/>
          </a:bodyPr>
          <a:lstStyle/>
          <a:p>
            <a:pPr lvl="0"/>
            <a:r>
              <a:rPr lang="fr-FR"/>
              <a:t>Cliquez pour éditer le format du plan de texte</a:t>
            </a:r>
          </a:p>
          <a:p>
            <a:pPr lvl="1"/>
            <a:r>
              <a:rPr lang="fr-FR"/>
              <a:t>Second niveau de plan</a:t>
            </a:r>
          </a:p>
          <a:p>
            <a:pPr lvl="2"/>
            <a:r>
              <a:rPr lang="fr-FR"/>
              <a:t>Troisième niveau de plan</a:t>
            </a:r>
          </a:p>
          <a:p>
            <a:pPr lvl="3"/>
            <a:r>
              <a:rPr lang="fr-FR"/>
              <a:t>Quatrième niveau de plan</a:t>
            </a:r>
          </a:p>
          <a:p>
            <a:pPr lvl="4"/>
            <a:r>
              <a:rPr lang="fr-FR"/>
              <a:t>Cinquième niveau de plan</a:t>
            </a:r>
          </a:p>
          <a:p>
            <a:pPr lvl="5"/>
            <a:r>
              <a:rPr lang="fr-FR"/>
              <a:t>Sixième niveau de plan</a:t>
            </a:r>
          </a:p>
          <a:p>
            <a:pPr lvl="6"/>
            <a:r>
              <a:rPr lang="fr-FR"/>
              <a:t>Septième niveau de plan</a:t>
            </a:r>
          </a:p>
          <a:p>
            <a:pPr lvl="7"/>
            <a:r>
              <a:rPr lang="fr-FR"/>
              <a:t>Huitième niveau de plan</a:t>
            </a:r>
          </a:p>
          <a:p>
            <a:pPr lvl="8"/>
            <a:r>
              <a:rPr lang="fr-FR"/>
              <a:t>Neuvième niveau de plan</a:t>
            </a:r>
          </a:p>
        </p:txBody>
      </p:sp>
      <p:sp>
        <p:nvSpPr>
          <p:cNvPr id="4" name="Rectangle 3">
            <a:extLst>
              <a:ext uri="{FF2B5EF4-FFF2-40B4-BE49-F238E27FC236}">
                <a16:creationId xmlns:a16="http://schemas.microsoft.com/office/drawing/2014/main" id="{F8A380D0-4CDE-48D7-8332-B2E6D24891E2}"/>
              </a:ext>
            </a:extLst>
          </p:cNvPr>
          <p:cNvSpPr/>
          <p:nvPr/>
        </p:nvSpPr>
        <p:spPr>
          <a:xfrm>
            <a:off x="-180000" y="7020000"/>
            <a:ext cx="10440000" cy="360000"/>
          </a:xfrm>
          <a:prstGeom prst="rect">
            <a:avLst/>
          </a:prstGeom>
          <a:noFill/>
          <a:ln w="18000">
            <a:solidFill>
              <a:schemeClr val="accent1">
                <a:shade val="50000"/>
              </a:schemeClr>
            </a:solidFill>
            <a:prstDash val="solid"/>
          </a:ln>
        </p:spPr>
        <p:txBody>
          <a:bodyPr lIns="9000" tIns="9000" rIns="9000" bIns="9000" anchor="ctr" anchorCtr="1"/>
          <a:lstStyle/>
          <a:p>
            <a:pPr marL="0" marR="0" lvl="0" indent="0" algn="ctr" hangingPunct="0">
              <a:buNone/>
              <a:tabLst/>
            </a:pPr>
            <a:r>
              <a:rPr lang="fr-FR" sz="1400" kern="1200">
                <a:solidFill>
                  <a:srgbClr val="F20000"/>
                </a:solidFill>
                <a:latin typeface="Trebuchet MS" pitchFamily="34"/>
                <a:ea typeface="Arial Unicode MS" pitchFamily="2"/>
                <a:cs typeface="Tahoma" pitchFamily="2"/>
              </a:rPr>
              <a:t>DAWAN</a:t>
            </a:r>
            <a:r>
              <a:rPr lang="fr-FR" sz="1400" kern="1200">
                <a:latin typeface="Trebuchet MS" pitchFamily="34"/>
                <a:ea typeface="Arial Unicode MS" pitchFamily="2"/>
                <a:cs typeface="Tahoma" pitchFamily="2"/>
              </a:rPr>
              <a:t> – Reproduction interdite sans autorisation</a:t>
            </a:r>
          </a:p>
        </p:txBody>
      </p:sp>
      <p:sp>
        <p:nvSpPr>
          <p:cNvPr id="5" name="Espace réservé du numéro de diapositive 4">
            <a:extLst>
              <a:ext uri="{FF2B5EF4-FFF2-40B4-BE49-F238E27FC236}">
                <a16:creationId xmlns:a16="http://schemas.microsoft.com/office/drawing/2014/main" id="{A478D11E-A99B-431F-851B-6BAA01D49A6B}"/>
              </a:ext>
            </a:extLst>
          </p:cNvPr>
          <p:cNvSpPr txBox="1">
            <a:spLocks noGrp="1"/>
          </p:cNvSpPr>
          <p:nvPr>
            <p:ph type="sldNum" sz="quarter" idx="4"/>
          </p:nvPr>
        </p:nvSpPr>
        <p:spPr>
          <a:xfrm>
            <a:off x="9360000" y="7128000"/>
            <a:ext cx="360000" cy="388440"/>
          </a:xfrm>
          <a:prstGeom prst="rect">
            <a:avLst/>
          </a:prstGeom>
          <a:noFill/>
          <a:ln>
            <a:noFill/>
          </a:ln>
        </p:spPr>
        <p:txBody>
          <a:bodyPr lIns="0" tIns="0" rIns="0" bIns="0">
            <a:noAutofit/>
          </a:bodyPr>
          <a:lstStyle>
            <a:lvl1pPr marL="0" marR="0" lvl="0" indent="0" algn="r" hangingPunct="0">
              <a:buNone/>
              <a:tabLst/>
              <a:defRPr lang="fr-FR" sz="1400" kern="1200">
                <a:latin typeface="Arial" pitchFamily="34"/>
                <a:ea typeface="Arial Unicode MS" pitchFamily="2"/>
                <a:cs typeface="Tahoma" pitchFamily="2"/>
              </a:defRPr>
            </a:lvl1pPr>
          </a:lstStyle>
          <a:p>
            <a:pPr lvl="0"/>
            <a:fld id="{FB0B1065-EB41-4425-9148-F31211DBC6AD}" type="slidenum">
              <a:t>‹N°›</a:t>
            </a:fld>
            <a:endParaRPr lang="fr-FR"/>
          </a:p>
        </p:txBody>
      </p:sp>
      <p:sp>
        <p:nvSpPr>
          <p:cNvPr id="6" name="Connecteur droit 5">
            <a:extLst>
              <a:ext uri="{FF2B5EF4-FFF2-40B4-BE49-F238E27FC236}">
                <a16:creationId xmlns:a16="http://schemas.microsoft.com/office/drawing/2014/main" id="{78374AE1-846A-4A6C-B212-F589FEF510D2}"/>
              </a:ext>
            </a:extLst>
          </p:cNvPr>
          <p:cNvSpPr/>
          <p:nvPr/>
        </p:nvSpPr>
        <p:spPr>
          <a:xfrm>
            <a:off x="0" y="1440000"/>
            <a:ext cx="10076760" cy="0"/>
          </a:xfrm>
          <a:prstGeom prst="line">
            <a:avLst/>
          </a:prstGeom>
          <a:ln w="36000">
            <a:solidFill>
              <a:schemeClr val="accent1">
                <a:shade val="50000"/>
              </a:schemeClr>
            </a:solidFill>
            <a:prstDash val="solid"/>
          </a:ln>
        </p:spPr>
        <p:txBody>
          <a:bodyPr lIns="17640" tIns="17640" rIns="17640" bIns="17640" anchor="ctr" anchorCtr="1"/>
          <a:lstStyle/>
          <a:p>
            <a:pPr lvl="0" hangingPunct="0">
              <a:buNone/>
              <a:tabLst/>
            </a:pPr>
            <a:endParaRPr lang="fr-FR" sz="2400" kern="1200">
              <a:latin typeface="Times New Roman" pitchFamily="18"/>
              <a:ea typeface="Arial Unicode MS" pitchFamily="2"/>
              <a:cs typeface="Tahoma" pitchFamily="2"/>
            </a:endParaRPr>
          </a:p>
        </p:txBody>
      </p:sp>
      <p:pic>
        <p:nvPicPr>
          <p:cNvPr id="7" name="Image 6">
            <a:extLst>
              <a:ext uri="{FF2B5EF4-FFF2-40B4-BE49-F238E27FC236}">
                <a16:creationId xmlns:a16="http://schemas.microsoft.com/office/drawing/2014/main" id="{5E0A8A43-56A4-4522-89CC-91C9597251B7}"/>
              </a:ext>
            </a:extLst>
          </p:cNvPr>
          <p:cNvPicPr>
            <a:picLocks noChangeAspect="1"/>
          </p:cNvPicPr>
          <p:nvPr/>
        </p:nvPicPr>
        <p:blipFill>
          <a:blip>
            <a:lum/>
            <a:alphaModFix/>
          </a:blip>
          <a:srcRect/>
          <a:stretch>
            <a:fillRect/>
          </a:stretch>
        </p:blipFill>
        <p:spPr>
          <a:xfrm>
            <a:off x="8820000" y="180000"/>
            <a:ext cx="1081800" cy="108504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marL="0" marR="0" lvl="0" indent="0" algn="ctr" hangingPunct="0">
        <a:buNone/>
        <a:tabLst/>
        <a:defRPr lang="fr-FR" sz="4800" b="0" i="0" u="none" strike="noStrike" kern="1200">
          <a:ln>
            <a:noFill/>
          </a:ln>
          <a:solidFill>
            <a:srgbClr val="F20000"/>
          </a:solidFill>
          <a:effectLst>
            <a:outerShdw dist="17961" dir="2700000">
              <a:scrgbClr r="0" g="0" b="0"/>
            </a:outerShdw>
          </a:effectLst>
          <a:latin typeface="Trebuchet MS" pitchFamily="34"/>
          <a:ea typeface="MS Gothic" pitchFamily="2"/>
          <a:cs typeface="Tahoma" pitchFamily="2"/>
        </a:defRPr>
      </a:lvl1pPr>
    </p:titleStyle>
    <p:bodyStyle>
      <a:lvl1pPr marL="0" marR="0" lvl="0" indent="0" hangingPunct="0">
        <a:spcBef>
          <a:spcPts val="0"/>
        </a:spcBef>
        <a:spcAft>
          <a:spcPts val="1437"/>
        </a:spcAft>
        <a:buClr>
          <a:srgbClr val="F20000"/>
        </a:buClr>
        <a:buSzPct val="55000"/>
        <a:buFont typeface="StarSymbol"/>
        <a:buChar char="●"/>
        <a:tabLst/>
        <a:defRPr lang="fr-FR" sz="3200" b="0" i="0" u="none" strike="noStrike" kern="1200">
          <a:ln>
            <a:noFill/>
          </a:ln>
          <a:latin typeface="Arial" pitchFamily="18"/>
          <a:ea typeface="MS Gothic" pitchFamily="2"/>
          <a:cs typeface="Tahoma" pitchFamily="2"/>
        </a:defRPr>
      </a:lvl1pPr>
      <a:lvl2pPr marL="0" marR="0" lvl="1" indent="0" hangingPunct="0">
        <a:spcBef>
          <a:spcPts val="0"/>
        </a:spcBef>
        <a:spcAft>
          <a:spcPts val="1437"/>
        </a:spcAft>
        <a:buClr>
          <a:srgbClr val="C0C0C0"/>
        </a:buClr>
        <a:buSzPct val="65000"/>
        <a:buFont typeface="StarSymbol"/>
        <a:buChar char=""/>
        <a:tabLst/>
        <a:defRPr lang="fr-FR" sz="3200" b="0" i="0" u="none" strike="noStrike" kern="1200">
          <a:ln>
            <a:noFill/>
          </a:ln>
          <a:latin typeface="Arial" pitchFamily="18"/>
          <a:ea typeface="MS Gothic" pitchFamily="2"/>
          <a:cs typeface="Tahoma" pitchFamily="2"/>
        </a:defRPr>
      </a:lvl2pPr>
      <a:lvl3pPr marL="0" marR="0" lvl="2"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3pPr>
      <a:lvl4pPr marL="0" marR="0" lvl="3" indent="0" hangingPunct="0">
        <a:spcBef>
          <a:spcPts val="0"/>
        </a:spcBef>
        <a:spcAft>
          <a:spcPts val="1437"/>
        </a:spcAft>
        <a:buSzPct val="75000"/>
        <a:buFont typeface="StarSymbol"/>
        <a:buChar char="–"/>
        <a:tabLst/>
        <a:defRPr lang="fr-FR" sz="3200" b="0" i="0" u="none" strike="noStrike" kern="1200">
          <a:ln>
            <a:noFill/>
          </a:ln>
          <a:latin typeface="Arial" pitchFamily="18"/>
          <a:ea typeface="MS Gothic" pitchFamily="2"/>
          <a:cs typeface="Tahoma" pitchFamily="2"/>
        </a:defRPr>
      </a:lvl4pPr>
      <a:lvl5pPr marL="0" marR="0" lvl="4"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5pPr>
      <a:lvl6pPr marL="0" marR="0" lvl="5"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6pPr>
      <a:lvl7pPr marL="0" marR="0" lvl="6"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7pPr>
      <a:lvl8pPr marL="0" marR="0" lvl="7"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8pPr>
      <a:lvl9pPr marL="0" marR="0" lvl="8"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name="page163">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4B56D83F-C7B7-463C-B21F-2E9BA457800C}"/>
              </a:ext>
            </a:extLst>
          </p:cNvPr>
          <p:cNvSpPr>
            <a:spLocks noGrp="1"/>
          </p:cNvSpPr>
          <p:nvPr>
            <p:ph type="sldNum" sz="quarter" idx="10"/>
          </p:nvPr>
        </p:nvSpPr>
        <p:spPr/>
        <p:txBody>
          <a:bodyPr/>
          <a:lstStyle/>
          <a:p>
            <a:pPr lvl="0"/>
            <a:fld id="{88BC6B46-4E69-48FE-8E47-0BF025311146}" type="slidenum">
              <a:t>1</a:t>
            </a:fld>
            <a:endParaRPr lang="fr-FR"/>
          </a:p>
        </p:txBody>
      </p:sp>
      <p:sp>
        <p:nvSpPr>
          <p:cNvPr id="2" name="Titre 1">
            <a:extLst>
              <a:ext uri="{FF2B5EF4-FFF2-40B4-BE49-F238E27FC236}">
                <a16:creationId xmlns:a16="http://schemas.microsoft.com/office/drawing/2014/main" id="{DF499A79-5249-40F3-B36B-DAA02C506581}"/>
              </a:ext>
            </a:extLst>
          </p:cNvPr>
          <p:cNvSpPr txBox="1">
            <a:spLocks noGrp="1"/>
          </p:cNvSpPr>
          <p:nvPr>
            <p:ph type="title" idx="4294967295"/>
          </p:nvPr>
        </p:nvSpPr>
        <p:spPr>
          <a:xfrm>
            <a:off x="360000" y="-7200"/>
            <a:ext cx="8460000" cy="1418039"/>
          </a:xfrm>
        </p:spPr>
        <p:txBody>
          <a:bodyPr/>
          <a:lstStyle/>
          <a:p>
            <a:endParaRPr lang="fr-FR"/>
          </a:p>
        </p:txBody>
      </p:sp>
      <p:sp>
        <p:nvSpPr>
          <p:cNvPr id="3" name="Sous-titre 2">
            <a:extLst>
              <a:ext uri="{FF2B5EF4-FFF2-40B4-BE49-F238E27FC236}">
                <a16:creationId xmlns:a16="http://schemas.microsoft.com/office/drawing/2014/main" id="{A5F025BD-A3FD-48EA-B839-0BC620EDC34B}"/>
              </a:ext>
            </a:extLst>
          </p:cNvPr>
          <p:cNvSpPr txBox="1">
            <a:spLocks noGrp="1"/>
          </p:cNvSpPr>
          <p:nvPr>
            <p:ph type="subTitle" idx="4294967295"/>
          </p:nvPr>
        </p:nvSpPr>
        <p:spPr>
          <a:xfrm>
            <a:off x="360000" y="180000"/>
            <a:ext cx="8460000" cy="6577919"/>
          </a:xfrm>
        </p:spPr>
        <p:txBody>
          <a:bodyPr anchor="ctr">
            <a:spAutoFit/>
          </a:bodyPr>
          <a:lstStyle/>
          <a:p>
            <a:pPr lvl="0" algn="ctr">
              <a:spcBef>
                <a:spcPts val="1729"/>
              </a:spcBef>
              <a:spcAft>
                <a:spcPts val="0"/>
              </a:spcAft>
              <a:buNone/>
            </a:pPr>
            <a:r>
              <a:rPr lang="fr-FR" sz="4400">
                <a:solidFill>
                  <a:srgbClr val="F20000"/>
                </a:solidFill>
                <a:effectLst>
                  <a:outerShdw dist="17961" dir="2700000">
                    <a:scrgbClr r="0" g="0" b="0"/>
                  </a:outerShdw>
                </a:effectLst>
                <a:latin typeface="Trebuchet MS" pitchFamily="34"/>
              </a:rPr>
              <a:t>PHP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72">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5C9EFA48-CC74-4038-B677-A07BB24768FB}"/>
              </a:ext>
            </a:extLst>
          </p:cNvPr>
          <p:cNvSpPr>
            <a:spLocks noGrp="1"/>
          </p:cNvSpPr>
          <p:nvPr>
            <p:ph type="sldNum" sz="quarter" idx="10"/>
          </p:nvPr>
        </p:nvSpPr>
        <p:spPr/>
        <p:txBody>
          <a:bodyPr/>
          <a:lstStyle/>
          <a:p>
            <a:pPr lvl="0"/>
            <a:fld id="{A593B120-ADD0-408A-855A-F383F88E4E2D}" type="slidenum">
              <a:t>10</a:t>
            </a:fld>
            <a:endParaRPr lang="fr-FR"/>
          </a:p>
        </p:txBody>
      </p:sp>
      <p:sp>
        <p:nvSpPr>
          <p:cNvPr id="2" name="Titre 1">
            <a:extLst>
              <a:ext uri="{FF2B5EF4-FFF2-40B4-BE49-F238E27FC236}">
                <a16:creationId xmlns:a16="http://schemas.microsoft.com/office/drawing/2014/main" id="{C7138F1C-82DE-4C43-8756-88650AC2F2E0}"/>
              </a:ext>
            </a:extLst>
          </p:cNvPr>
          <p:cNvSpPr txBox="1">
            <a:spLocks noGrp="1"/>
          </p:cNvSpPr>
          <p:nvPr>
            <p:ph type="title" idx="4294967295"/>
          </p:nvPr>
        </p:nvSpPr>
        <p:spPr/>
        <p:txBody>
          <a:bodyPr/>
          <a:lstStyle/>
          <a:p>
            <a:pPr lvl="0"/>
            <a:r>
              <a:rPr lang="fr-FR"/>
              <a:t>Cas pratique</a:t>
            </a:r>
          </a:p>
        </p:txBody>
      </p:sp>
      <p:sp>
        <p:nvSpPr>
          <p:cNvPr id="3" name="Espace réservé du texte 2">
            <a:extLst>
              <a:ext uri="{FF2B5EF4-FFF2-40B4-BE49-F238E27FC236}">
                <a16:creationId xmlns:a16="http://schemas.microsoft.com/office/drawing/2014/main" id="{B01B0CA1-52CE-4DAB-BD81-0D41A0E1110D}"/>
              </a:ext>
            </a:extLst>
          </p:cNvPr>
          <p:cNvSpPr txBox="1">
            <a:spLocks noGrp="1"/>
          </p:cNvSpPr>
          <p:nvPr>
            <p:ph type="body" idx="4294967295"/>
          </p:nvPr>
        </p:nvSpPr>
        <p:spPr/>
        <p:txBody>
          <a:bodyPr/>
          <a:lstStyle/>
          <a:p>
            <a:pPr lvl="0">
              <a:buNone/>
            </a:pPr>
            <a:endParaRPr lang="fr-FR" sz="2600"/>
          </a:p>
          <a:p>
            <a:pPr lvl="0">
              <a:buNone/>
            </a:pPr>
            <a:endParaRPr lang="fr-FR" sz="2600"/>
          </a:p>
          <a:p>
            <a:pPr lvl="0"/>
            <a:r>
              <a:rPr lang="fr-FR" sz="2600"/>
              <a:t>Créez une page PHP avec une inclusion d'une page PHP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73">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72262354-E3F4-410F-A7FC-1EF57B4E8E88}"/>
              </a:ext>
            </a:extLst>
          </p:cNvPr>
          <p:cNvSpPr>
            <a:spLocks noGrp="1"/>
          </p:cNvSpPr>
          <p:nvPr>
            <p:ph type="sldNum" sz="quarter" idx="10"/>
          </p:nvPr>
        </p:nvSpPr>
        <p:spPr/>
        <p:txBody>
          <a:bodyPr/>
          <a:lstStyle/>
          <a:p>
            <a:pPr lvl="0"/>
            <a:fld id="{2B16D957-9B15-4BCB-85BC-A68685BD048B}" type="slidenum">
              <a:t>11</a:t>
            </a:fld>
            <a:endParaRPr lang="fr-FR"/>
          </a:p>
        </p:txBody>
      </p:sp>
      <p:sp>
        <p:nvSpPr>
          <p:cNvPr id="2" name="ZoneTexte 1">
            <a:extLst>
              <a:ext uri="{FF2B5EF4-FFF2-40B4-BE49-F238E27FC236}">
                <a16:creationId xmlns:a16="http://schemas.microsoft.com/office/drawing/2014/main" id="{27118230-7631-40DA-BDF6-96AEA409D236}"/>
              </a:ext>
            </a:extLst>
          </p:cNvPr>
          <p:cNvSpPr txBox="1"/>
          <p:nvPr/>
        </p:nvSpPr>
        <p:spPr>
          <a:xfrm>
            <a:off x="612000" y="360000"/>
            <a:ext cx="7740000" cy="771840"/>
          </a:xfrm>
          <a:prstGeom prst="rect">
            <a:avLst/>
          </a:prstGeom>
          <a:noFill/>
          <a:ln>
            <a:noFill/>
          </a:ln>
        </p:spPr>
        <p:txBody>
          <a:bodyPr wrap="none" lIns="90000" tIns="45000" rIns="90000" bIns="45000" anchor="t" anchorCtr="0" compatLnSpc="0">
            <a:spAutoFit/>
          </a:bodyPr>
          <a:lstStyle/>
          <a:p>
            <a:pPr marL="0" marR="0" lvl="0" indent="0" algn="ctr" hangingPunct="0">
              <a:lnSpc>
                <a:spcPct val="100000"/>
              </a:lnSpc>
              <a:spcBef>
                <a:spcPts val="1729"/>
              </a:spcBef>
              <a:spcAft>
                <a:spcPts val="0"/>
              </a:spcAft>
              <a:buNone/>
              <a:tabLst/>
            </a:pPr>
            <a:r>
              <a:rPr lang="fr-FR" sz="4400" b="0" i="0" u="none" strike="noStrike" kern="1200" spc="0" baseline="0">
                <a:ln>
                  <a:noFill/>
                </a:ln>
                <a:solidFill>
                  <a:srgbClr val="F20000"/>
                </a:solidFill>
                <a:effectLst>
                  <a:outerShdw dist="17961" dir="2700000">
                    <a:scrgbClr r="0" g="0" b="0"/>
                  </a:outerShdw>
                </a:effectLst>
                <a:latin typeface="Trebuchet MS" pitchFamily="34"/>
                <a:ea typeface="MS Gothic" pitchFamily="2"/>
                <a:cs typeface="Tahoma" pitchFamily="2"/>
              </a:rPr>
              <a:t>Responsive Design</a:t>
            </a:r>
          </a:p>
        </p:txBody>
      </p:sp>
      <p:sp>
        <p:nvSpPr>
          <p:cNvPr id="3" name="ZoneTexte 2">
            <a:extLst>
              <a:ext uri="{FF2B5EF4-FFF2-40B4-BE49-F238E27FC236}">
                <a16:creationId xmlns:a16="http://schemas.microsoft.com/office/drawing/2014/main" id="{6EF6E376-1E05-457F-918F-BFC2D319FF18}"/>
              </a:ext>
            </a:extLst>
          </p:cNvPr>
          <p:cNvSpPr txBox="1"/>
          <p:nvPr/>
        </p:nvSpPr>
        <p:spPr>
          <a:xfrm>
            <a:off x="180000" y="1620000"/>
            <a:ext cx="9653760" cy="6629760"/>
          </a:xfrm>
          <a:prstGeom prst="rect">
            <a:avLst/>
          </a:prstGeom>
          <a:noFill/>
          <a:ln>
            <a:noFill/>
          </a:ln>
        </p:spPr>
        <p:txBody>
          <a:bodyPr wrap="none" lIns="90000" tIns="45000" rIns="90000" bIns="45000" anchor="t" anchorCtr="0" compatLnSpc="0">
            <a:spAutoFit/>
          </a:bodyPr>
          <a:lstStyle/>
          <a:p>
            <a:pPr marL="0" marR="0" lvl="0" indent="0" algn="l" hangingPunct="0">
              <a:lnSpc>
                <a:spcPct val="100000"/>
              </a:lnSpc>
              <a:spcBef>
                <a:spcPts val="0"/>
              </a:spcBef>
              <a:spcAft>
                <a:spcPts val="0"/>
              </a:spcAft>
              <a:buNone/>
              <a:tabLst/>
            </a:pPr>
            <a:r>
              <a:rPr lang="fr-FR" sz="2800" b="1" i="0" u="sng" strike="noStrike" kern="1200" spc="0" baseline="0" dirty="0">
                <a:ln>
                  <a:noFill/>
                </a:ln>
                <a:effectLst>
                  <a:outerShdw dist="17961" dir="2700000">
                    <a:scrgbClr r="0" g="0" b="0"/>
                  </a:outerShdw>
                </a:effectLst>
                <a:uFillTx/>
                <a:latin typeface="Arial" pitchFamily="34"/>
                <a:ea typeface="MS Gothic" pitchFamily="2"/>
                <a:cs typeface="Tahoma" pitchFamily="2"/>
              </a:rPr>
              <a:t>Le Responsive Design</a:t>
            </a:r>
            <a:r>
              <a:rPr lang="fr-FR" sz="2800" b="1" i="0" u="none" strike="noStrike" kern="1200" spc="0" baseline="0" dirty="0">
                <a:ln>
                  <a:noFill/>
                </a:ln>
                <a:effectLst>
                  <a:outerShdw dist="17961" dir="2700000">
                    <a:scrgbClr r="0" g="0" b="0"/>
                  </a:outerShdw>
                </a:effectLst>
                <a:latin typeface="Arial" pitchFamily="34"/>
                <a:ea typeface="MS Gothic" pitchFamily="2"/>
                <a:cs typeface="Tahoma" pitchFamily="2"/>
              </a:rPr>
              <a:t> :</a:t>
            </a:r>
          </a:p>
          <a:p>
            <a:pPr marL="0" marR="0" lvl="0" indent="0" algn="l" hangingPunct="0">
              <a:lnSpc>
                <a:spcPct val="100000"/>
              </a:lnSpc>
              <a:spcBef>
                <a:spcPts val="0"/>
              </a:spcBef>
              <a:spcAft>
                <a:spcPts val="0"/>
              </a:spcAft>
              <a:buNone/>
              <a:tabLst/>
            </a:pPr>
            <a:r>
              <a:rPr lang="fr-FR" sz="2800" b="1" i="0" u="none" strike="noStrike" kern="1200" spc="0" baseline="0" dirty="0">
                <a:ln>
                  <a:noFill/>
                </a:ln>
                <a:effectLst>
                  <a:outerShdw dist="17961" dir="2700000">
                    <a:scrgbClr r="0" g="0" b="0"/>
                  </a:outerShdw>
                </a:effectLst>
                <a:latin typeface="Arial" pitchFamily="34"/>
                <a:ea typeface="MS Gothic" pitchFamily="2"/>
                <a:cs typeface="Tahoma" pitchFamily="2"/>
              </a:rPr>
              <a:t> </a:t>
            </a:r>
          </a:p>
          <a:p>
            <a:pPr marL="0" marR="0" lvl="0" indent="0" algn="l" hangingPunct="0">
              <a:lnSpc>
                <a:spcPct val="100000"/>
              </a:lnSpc>
              <a:spcBef>
                <a:spcPts val="0"/>
              </a:spcBef>
              <a:spcAft>
                <a:spcPts val="0"/>
              </a:spcAft>
              <a:buNone/>
              <a:tabLst/>
            </a:pPr>
            <a:r>
              <a:rPr lang="fr-FR" sz="2100" b="0" i="0" u="none" strike="noStrike" kern="1200" spc="0" baseline="0" dirty="0">
                <a:ln>
                  <a:noFill/>
                </a:ln>
                <a:solidFill>
                  <a:srgbClr val="000000"/>
                </a:solidFill>
                <a:effectLst>
                  <a:outerShdw dist="17961" dir="2700000">
                    <a:scrgbClr r="0" g="0" b="0"/>
                  </a:outerShdw>
                </a:effectLst>
                <a:latin typeface="Arial" pitchFamily="34"/>
                <a:ea typeface="MS Gothic" pitchFamily="2"/>
                <a:cs typeface="Tahoma" pitchFamily="2"/>
              </a:rPr>
              <a:t>Repenser l'approche de création de site Internet pour mieux anticiper les contraintes d'affichage liées à chaque support (PC, tablettes, smartphones)</a:t>
            </a:r>
          </a:p>
          <a:p>
            <a:pPr marL="0" marR="0" lvl="0" indent="0" algn="l" hangingPunct="0">
              <a:lnSpc>
                <a:spcPct val="100000"/>
              </a:lnSpc>
              <a:spcBef>
                <a:spcPts val="0"/>
              </a:spcBef>
              <a:spcAft>
                <a:spcPts val="0"/>
              </a:spcAft>
              <a:buNone/>
              <a:tabLst/>
            </a:pPr>
            <a:endParaRPr lang="fr-FR" sz="2100" b="0" i="0" u="none" strike="noStrike" kern="1200" spc="0" baseline="0" dirty="0">
              <a:ln>
                <a:noFill/>
              </a:ln>
              <a:solidFill>
                <a:srgbClr val="000000"/>
              </a:solidFill>
              <a:effectLst>
                <a:outerShdw dist="17961" dir="2700000">
                  <a:scrgbClr r="0" g="0" b="0"/>
                </a:outerShdw>
              </a:effectLst>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r>
              <a:rPr lang="fr-FR" sz="2100" b="0" i="0" u="none" strike="noStrike" kern="1200" spc="0" baseline="0" dirty="0">
                <a:ln>
                  <a:noFill/>
                </a:ln>
                <a:solidFill>
                  <a:srgbClr val="000000"/>
                </a:solidFill>
                <a:effectLst>
                  <a:outerShdw dist="17961" dir="2700000">
                    <a:scrgbClr r="0" g="0" b="0"/>
                  </a:outerShdw>
                </a:effectLst>
                <a:latin typeface="Arial" pitchFamily="34"/>
                <a:ea typeface="MS Gothic" pitchFamily="2"/>
                <a:cs typeface="Tahoma" pitchFamily="2"/>
              </a:rPr>
              <a:t>@media screen and (max-</a:t>
            </a:r>
            <a:r>
              <a:rPr lang="fr-FR" sz="2100" b="0" i="0" u="none" strike="noStrike" kern="1200" spc="0" baseline="0" dirty="0" err="1">
                <a:ln>
                  <a:noFill/>
                </a:ln>
                <a:solidFill>
                  <a:srgbClr val="000000"/>
                </a:solidFill>
                <a:effectLst>
                  <a:outerShdw dist="17961" dir="2700000">
                    <a:scrgbClr r="0" g="0" b="0"/>
                  </a:outerShdw>
                </a:effectLst>
                <a:latin typeface="Arial" pitchFamily="34"/>
                <a:ea typeface="MS Gothic" pitchFamily="2"/>
                <a:cs typeface="Tahoma" pitchFamily="2"/>
              </a:rPr>
              <a:t>width</a:t>
            </a:r>
            <a:r>
              <a:rPr lang="fr-FR" sz="2100" b="0" i="0" u="none" strike="noStrike" kern="1200" spc="0" baseline="0" dirty="0">
                <a:ln>
                  <a:noFill/>
                </a:ln>
                <a:solidFill>
                  <a:srgbClr val="000000"/>
                </a:solidFill>
                <a:effectLst>
                  <a:outerShdw dist="17961" dir="2700000">
                    <a:scrgbClr r="0" g="0" b="0"/>
                  </a:outerShdw>
                </a:effectLst>
                <a:latin typeface="Arial" pitchFamily="34"/>
                <a:ea typeface="MS Gothic" pitchFamily="2"/>
                <a:cs typeface="Tahoma" pitchFamily="2"/>
              </a:rPr>
              <a:t>: 640px) {</a:t>
            </a:r>
          </a:p>
          <a:p>
            <a:pPr marL="0" marR="0" lvl="0" indent="0" algn="l" hangingPunct="0">
              <a:lnSpc>
                <a:spcPct val="100000"/>
              </a:lnSpc>
              <a:spcBef>
                <a:spcPts val="0"/>
              </a:spcBef>
              <a:spcAft>
                <a:spcPts val="0"/>
              </a:spcAft>
              <a:buNone/>
              <a:tabLst/>
            </a:pPr>
            <a:r>
              <a:rPr lang="fr-FR" sz="2100" b="0" i="0" u="none" strike="noStrike" kern="1200" spc="0" baseline="0" dirty="0">
                <a:ln>
                  <a:noFill/>
                </a:ln>
                <a:solidFill>
                  <a:srgbClr val="000000"/>
                </a:solidFill>
                <a:effectLst>
                  <a:outerShdw dist="17961" dir="2700000">
                    <a:scrgbClr r="0" g="0" b="0"/>
                  </a:outerShdw>
                </a:effectLst>
                <a:latin typeface="Arial" pitchFamily="34"/>
                <a:ea typeface="MS Gothic" pitchFamily="2"/>
                <a:cs typeface="Tahoma" pitchFamily="2"/>
              </a:rPr>
              <a:t>  .bloc {</a:t>
            </a:r>
          </a:p>
          <a:p>
            <a:pPr marL="0" marR="0" lvl="0" indent="0" algn="l" hangingPunct="0">
              <a:lnSpc>
                <a:spcPct val="100000"/>
              </a:lnSpc>
              <a:spcBef>
                <a:spcPts val="0"/>
              </a:spcBef>
              <a:spcAft>
                <a:spcPts val="0"/>
              </a:spcAft>
              <a:buNone/>
              <a:tabLst/>
            </a:pPr>
            <a:r>
              <a:rPr lang="fr-FR" sz="2100" b="0" i="0" u="none" strike="noStrike" kern="1200" spc="0" baseline="0" dirty="0">
                <a:ln>
                  <a:noFill/>
                </a:ln>
                <a:solidFill>
                  <a:srgbClr val="000000"/>
                </a:solidFill>
                <a:effectLst>
                  <a:outerShdw dist="17961" dir="2700000">
                    <a:scrgbClr r="0" g="0" b="0"/>
                  </a:outerShdw>
                </a:effectLst>
                <a:latin typeface="Arial" pitchFamily="34"/>
                <a:ea typeface="MS Gothic" pitchFamily="2"/>
                <a:cs typeface="Tahoma" pitchFamily="2"/>
              </a:rPr>
              <a:t>    </a:t>
            </a:r>
            <a:r>
              <a:rPr lang="fr-FR" sz="2100" b="0" i="0" u="none" strike="noStrike" kern="1200" spc="0" baseline="0" dirty="0" err="1">
                <a:ln>
                  <a:noFill/>
                </a:ln>
                <a:solidFill>
                  <a:srgbClr val="000000"/>
                </a:solidFill>
                <a:effectLst>
                  <a:outerShdw dist="17961" dir="2700000">
                    <a:scrgbClr r="0" g="0" b="0"/>
                  </a:outerShdw>
                </a:effectLst>
                <a:latin typeface="Arial" pitchFamily="34"/>
                <a:ea typeface="MS Gothic" pitchFamily="2"/>
                <a:cs typeface="Tahoma" pitchFamily="2"/>
              </a:rPr>
              <a:t>display:inline-block</a:t>
            </a:r>
            <a:r>
              <a:rPr lang="fr-FR" sz="2100" b="0" i="0" u="none" strike="noStrike" kern="1200" spc="0" baseline="0" dirty="0">
                <a:ln>
                  <a:noFill/>
                </a:ln>
                <a:solidFill>
                  <a:srgbClr val="000000"/>
                </a:solidFill>
                <a:effectLst>
                  <a:outerShdw dist="17961" dir="2700000">
                    <a:scrgbClr r="0" g="0" b="0"/>
                  </a:outerShdw>
                </a:effectLst>
                <a:latin typeface="Arial" pitchFamily="34"/>
                <a:ea typeface="MS Gothic" pitchFamily="2"/>
                <a:cs typeface="Tahoma" pitchFamily="2"/>
              </a:rPr>
              <a:t>;</a:t>
            </a:r>
          </a:p>
          <a:p>
            <a:pPr marL="0" marR="0" lvl="0" indent="0" algn="l" hangingPunct="0">
              <a:lnSpc>
                <a:spcPct val="100000"/>
              </a:lnSpc>
              <a:spcBef>
                <a:spcPts val="0"/>
              </a:spcBef>
              <a:spcAft>
                <a:spcPts val="0"/>
              </a:spcAft>
              <a:buNone/>
              <a:tabLst/>
            </a:pPr>
            <a:r>
              <a:rPr lang="fr-FR" sz="2100" b="0" i="0" u="none" strike="noStrike" kern="1200" spc="0" baseline="0" dirty="0">
                <a:ln>
                  <a:noFill/>
                </a:ln>
                <a:solidFill>
                  <a:srgbClr val="000000"/>
                </a:solidFill>
                <a:effectLst>
                  <a:outerShdw dist="17961" dir="2700000">
                    <a:scrgbClr r="0" g="0" b="0"/>
                  </a:outerShdw>
                </a:effectLst>
                <a:latin typeface="Arial" pitchFamily="34"/>
                <a:ea typeface="MS Gothic" pitchFamily="2"/>
                <a:cs typeface="Tahoma" pitchFamily="2"/>
              </a:rPr>
              <a:t>  }</a:t>
            </a:r>
          </a:p>
          <a:p>
            <a:pPr marL="0" marR="0" lvl="0" indent="0" algn="l" hangingPunct="0">
              <a:lnSpc>
                <a:spcPct val="100000"/>
              </a:lnSpc>
              <a:spcBef>
                <a:spcPts val="0"/>
              </a:spcBef>
              <a:spcAft>
                <a:spcPts val="0"/>
              </a:spcAft>
              <a:buNone/>
              <a:tabLst/>
            </a:pPr>
            <a:r>
              <a:rPr lang="fr-FR" sz="2100" b="0" i="0" u="none" strike="noStrike" kern="1200" spc="0" baseline="0" dirty="0">
                <a:ln>
                  <a:noFill/>
                </a:ln>
                <a:solidFill>
                  <a:srgbClr val="000000"/>
                </a:solidFill>
                <a:effectLst>
                  <a:outerShdw dist="17961" dir="2700000">
                    <a:scrgbClr r="0" g="0" b="0"/>
                  </a:outerShdw>
                </a:effectLst>
                <a:latin typeface="Arial" pitchFamily="34"/>
                <a:ea typeface="MS Gothic" pitchFamily="2"/>
                <a:cs typeface="Tahoma" pitchFamily="2"/>
              </a:rPr>
              <a:t>}</a:t>
            </a:r>
          </a:p>
          <a:p>
            <a:pPr marL="0" marR="0" lvl="0" indent="0" algn="l" hangingPunct="0">
              <a:lnSpc>
                <a:spcPct val="100000"/>
              </a:lnSpc>
              <a:spcBef>
                <a:spcPts val="0"/>
              </a:spcBef>
              <a:spcAft>
                <a:spcPts val="0"/>
              </a:spcAft>
              <a:buNone/>
              <a:tabLst/>
            </a:pPr>
            <a:endParaRPr lang="fr-FR" sz="2100" b="0" i="0" u="none" strike="noStrike" kern="1200" spc="0" baseline="0" dirty="0">
              <a:ln>
                <a:noFill/>
              </a:ln>
              <a:solidFill>
                <a:srgbClr val="000000"/>
              </a:solidFill>
              <a:effectLst>
                <a:outerShdw dist="17961" dir="2700000">
                  <a:scrgbClr r="0" g="0" b="0"/>
                </a:outerShdw>
              </a:effectLst>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r>
              <a:rPr lang="fr-FR" sz="2100" b="0" i="0" u="none" strike="noStrike" kern="1200" spc="0" baseline="0" dirty="0">
                <a:ln>
                  <a:noFill/>
                </a:ln>
                <a:solidFill>
                  <a:srgbClr val="000000"/>
                </a:solidFill>
                <a:effectLst>
                  <a:outerShdw dist="17961" dir="2700000">
                    <a:scrgbClr r="0" g="0" b="0"/>
                  </a:outerShdw>
                </a:effectLst>
                <a:latin typeface="Arial" pitchFamily="34"/>
                <a:ea typeface="MS Gothic" pitchFamily="2"/>
                <a:cs typeface="Tahoma" pitchFamily="2"/>
              </a:rPr>
              <a:t>@media screen and (min-</a:t>
            </a:r>
            <a:r>
              <a:rPr lang="fr-FR" sz="2100" b="0" i="0" u="none" strike="noStrike" kern="1200" spc="0" baseline="0" dirty="0" err="1">
                <a:ln>
                  <a:noFill/>
                </a:ln>
                <a:solidFill>
                  <a:srgbClr val="000000"/>
                </a:solidFill>
                <a:effectLst>
                  <a:outerShdw dist="17961" dir="2700000">
                    <a:scrgbClr r="0" g="0" b="0"/>
                  </a:outerShdw>
                </a:effectLst>
                <a:latin typeface="Arial" pitchFamily="34"/>
                <a:ea typeface="MS Gothic" pitchFamily="2"/>
                <a:cs typeface="Tahoma" pitchFamily="2"/>
              </a:rPr>
              <a:t>width</a:t>
            </a:r>
            <a:r>
              <a:rPr lang="fr-FR" sz="2100" b="0" i="0" u="none" strike="noStrike" kern="1200" spc="0" baseline="0" dirty="0">
                <a:ln>
                  <a:noFill/>
                </a:ln>
                <a:solidFill>
                  <a:srgbClr val="000000"/>
                </a:solidFill>
                <a:effectLst>
                  <a:outerShdw dist="17961" dir="2700000">
                    <a:scrgbClr r="0" g="0" b="0"/>
                  </a:outerShdw>
                </a:effectLst>
                <a:latin typeface="Arial" pitchFamily="34"/>
                <a:ea typeface="MS Gothic" pitchFamily="2"/>
                <a:cs typeface="Tahoma" pitchFamily="2"/>
              </a:rPr>
              <a:t>: 200px) and (max-</a:t>
            </a:r>
            <a:r>
              <a:rPr lang="fr-FR" sz="2100" b="0" i="0" u="none" strike="noStrike" kern="1200" spc="0" baseline="0" dirty="0" err="1">
                <a:ln>
                  <a:noFill/>
                </a:ln>
                <a:solidFill>
                  <a:srgbClr val="000000"/>
                </a:solidFill>
                <a:effectLst>
                  <a:outerShdw dist="17961" dir="2700000">
                    <a:scrgbClr r="0" g="0" b="0"/>
                  </a:outerShdw>
                </a:effectLst>
                <a:latin typeface="Arial" pitchFamily="34"/>
                <a:ea typeface="MS Gothic" pitchFamily="2"/>
                <a:cs typeface="Tahoma" pitchFamily="2"/>
              </a:rPr>
              <a:t>width</a:t>
            </a:r>
            <a:r>
              <a:rPr lang="fr-FR" sz="2100" b="0" i="0" u="none" strike="noStrike" kern="1200" spc="0" baseline="0" dirty="0">
                <a:ln>
                  <a:noFill/>
                </a:ln>
                <a:solidFill>
                  <a:srgbClr val="000000"/>
                </a:solidFill>
                <a:effectLst>
                  <a:outerShdw dist="17961" dir="2700000">
                    <a:scrgbClr r="0" g="0" b="0"/>
                  </a:outerShdw>
                </a:effectLst>
                <a:latin typeface="Arial" pitchFamily="34"/>
                <a:ea typeface="MS Gothic" pitchFamily="2"/>
                <a:cs typeface="Tahoma" pitchFamily="2"/>
              </a:rPr>
              <a:t>: 640px) {</a:t>
            </a:r>
          </a:p>
          <a:p>
            <a:pPr marL="0" marR="0" lvl="0" indent="0" algn="l" hangingPunct="0">
              <a:lnSpc>
                <a:spcPct val="100000"/>
              </a:lnSpc>
              <a:spcBef>
                <a:spcPts val="0"/>
              </a:spcBef>
              <a:spcAft>
                <a:spcPts val="0"/>
              </a:spcAft>
              <a:buNone/>
              <a:tabLst/>
            </a:pPr>
            <a:r>
              <a:rPr lang="fr-FR" sz="2100" b="0" i="0" u="none" strike="noStrike" kern="1200" spc="0" baseline="0" dirty="0">
                <a:ln>
                  <a:noFill/>
                </a:ln>
                <a:solidFill>
                  <a:srgbClr val="000000"/>
                </a:solidFill>
                <a:effectLst>
                  <a:outerShdw dist="17961" dir="2700000">
                    <a:scrgbClr r="0" g="0" b="0"/>
                  </a:outerShdw>
                </a:effectLst>
                <a:latin typeface="Arial" pitchFamily="34"/>
                <a:ea typeface="MS Gothic" pitchFamily="2"/>
                <a:cs typeface="Tahoma" pitchFamily="2"/>
              </a:rPr>
              <a:t>  .bloc {</a:t>
            </a:r>
          </a:p>
          <a:p>
            <a:pPr marL="0" marR="0" lvl="0" indent="0" algn="l" hangingPunct="0">
              <a:lnSpc>
                <a:spcPct val="100000"/>
              </a:lnSpc>
              <a:spcBef>
                <a:spcPts val="0"/>
              </a:spcBef>
              <a:spcAft>
                <a:spcPts val="0"/>
              </a:spcAft>
              <a:buNone/>
              <a:tabLst/>
            </a:pPr>
            <a:r>
              <a:rPr lang="fr-FR" sz="2100" b="0" i="0" u="none" strike="noStrike" kern="1200" spc="0" baseline="0" dirty="0">
                <a:ln>
                  <a:noFill/>
                </a:ln>
                <a:solidFill>
                  <a:srgbClr val="000000"/>
                </a:solidFill>
                <a:effectLst>
                  <a:outerShdw dist="17961" dir="2700000">
                    <a:scrgbClr r="0" g="0" b="0"/>
                  </a:outerShdw>
                </a:effectLst>
                <a:latin typeface="Arial" pitchFamily="34"/>
                <a:ea typeface="MS Gothic" pitchFamily="2"/>
                <a:cs typeface="Tahoma" pitchFamily="2"/>
              </a:rPr>
              <a:t>    </a:t>
            </a:r>
            <a:r>
              <a:rPr lang="fr-FR" sz="2100" b="0" i="0" u="none" strike="noStrike" kern="1200" spc="0" baseline="0" dirty="0" err="1">
                <a:ln>
                  <a:noFill/>
                </a:ln>
                <a:solidFill>
                  <a:srgbClr val="000000"/>
                </a:solidFill>
                <a:effectLst>
                  <a:outerShdw dist="17961" dir="2700000">
                    <a:scrgbClr r="0" g="0" b="0"/>
                  </a:outerShdw>
                </a:effectLst>
                <a:latin typeface="Arial" pitchFamily="34"/>
                <a:ea typeface="MS Gothic" pitchFamily="2"/>
                <a:cs typeface="Tahoma" pitchFamily="2"/>
              </a:rPr>
              <a:t>display:block</a:t>
            </a:r>
            <a:r>
              <a:rPr lang="fr-FR" sz="2100" b="0" i="0" u="none" strike="noStrike" kern="1200" spc="0" baseline="0" dirty="0">
                <a:ln>
                  <a:noFill/>
                </a:ln>
                <a:solidFill>
                  <a:srgbClr val="000000"/>
                </a:solidFill>
                <a:effectLst>
                  <a:outerShdw dist="17961" dir="2700000">
                    <a:scrgbClr r="0" g="0" b="0"/>
                  </a:outerShdw>
                </a:effectLst>
                <a:latin typeface="Arial" pitchFamily="34"/>
                <a:ea typeface="MS Gothic" pitchFamily="2"/>
                <a:cs typeface="Tahoma" pitchFamily="2"/>
              </a:rPr>
              <a:t>;</a:t>
            </a:r>
          </a:p>
          <a:p>
            <a:pPr marL="0" marR="0" lvl="0" indent="0" algn="l" hangingPunct="0">
              <a:lnSpc>
                <a:spcPct val="100000"/>
              </a:lnSpc>
              <a:spcBef>
                <a:spcPts val="0"/>
              </a:spcBef>
              <a:spcAft>
                <a:spcPts val="0"/>
              </a:spcAft>
              <a:buNone/>
              <a:tabLst/>
            </a:pPr>
            <a:r>
              <a:rPr lang="fr-FR" sz="2100" b="0" i="0" u="none" strike="noStrike" kern="1200" spc="0" baseline="0" dirty="0">
                <a:ln>
                  <a:noFill/>
                </a:ln>
                <a:solidFill>
                  <a:srgbClr val="000000"/>
                </a:solidFill>
                <a:effectLst>
                  <a:outerShdw dist="17961" dir="2700000">
                    <a:scrgbClr r="0" g="0" b="0"/>
                  </a:outerShdw>
                </a:effectLst>
                <a:latin typeface="Arial" pitchFamily="34"/>
                <a:ea typeface="MS Gothic" pitchFamily="2"/>
                <a:cs typeface="Tahoma" pitchFamily="2"/>
              </a:rPr>
              <a:t>  }</a:t>
            </a:r>
          </a:p>
          <a:p>
            <a:pPr marL="0" marR="0" lvl="0" indent="0" algn="l" hangingPunct="0">
              <a:lnSpc>
                <a:spcPct val="100000"/>
              </a:lnSpc>
              <a:spcBef>
                <a:spcPts val="0"/>
              </a:spcBef>
              <a:spcAft>
                <a:spcPts val="0"/>
              </a:spcAft>
              <a:buNone/>
              <a:tabLst/>
            </a:pPr>
            <a:r>
              <a:rPr lang="fr-FR" sz="2100" b="0" i="0" u="none" strike="noStrike" kern="1200" spc="0" baseline="0" dirty="0">
                <a:ln>
                  <a:noFill/>
                </a:ln>
                <a:solidFill>
                  <a:srgbClr val="000000"/>
                </a:solidFill>
                <a:effectLst>
                  <a:outerShdw dist="17961" dir="2700000">
                    <a:scrgbClr r="0" g="0" b="0"/>
                  </a:outerShdw>
                </a:effectLst>
                <a:latin typeface="Arial" pitchFamily="34"/>
                <a:ea typeface="MS Gothic" pitchFamily="2"/>
                <a:cs typeface="Tahoma" pitchFamily="2"/>
              </a:rPr>
              <a:t>}</a:t>
            </a:r>
          </a:p>
          <a:p>
            <a:pPr marL="0" marR="0" lvl="0" indent="0" algn="l" hangingPunct="0">
              <a:lnSpc>
                <a:spcPct val="100000"/>
              </a:lnSpc>
              <a:spcBef>
                <a:spcPts val="0"/>
              </a:spcBef>
              <a:spcAft>
                <a:spcPts val="0"/>
              </a:spcAft>
              <a:buNone/>
              <a:tabLst/>
            </a:pPr>
            <a:endParaRPr lang="fr-FR" sz="1600" b="0" i="0" u="none" strike="noStrike" kern="1200" spc="0" baseline="0" dirty="0">
              <a:ln>
                <a:noFill/>
              </a:ln>
              <a:solidFill>
                <a:srgbClr val="000000"/>
              </a:solidFill>
              <a:effectLst>
                <a:outerShdw dist="17961" dir="2700000">
                  <a:scrgbClr r="0" g="0" b="0"/>
                </a:outerShdw>
              </a:effectLst>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endParaRPr lang="fr-FR" sz="2100" b="0" i="0" u="none" strike="noStrike" kern="1200" spc="0" baseline="0" dirty="0">
              <a:ln>
                <a:noFill/>
              </a:ln>
              <a:solidFill>
                <a:srgbClr val="000000"/>
              </a:solidFill>
              <a:effectLst>
                <a:outerShdw dist="17961" dir="2700000">
                  <a:scrgbClr r="0" g="0" b="0"/>
                </a:outerShdw>
              </a:effectLst>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endParaRPr lang="fr-FR" sz="2100" b="0" i="0" u="none" strike="noStrike" kern="1200" spc="0" baseline="0" dirty="0">
              <a:ln>
                <a:noFill/>
              </a:ln>
              <a:solidFill>
                <a:srgbClr val="000000"/>
              </a:solidFill>
              <a:effectLst>
                <a:outerShdw dist="17961" dir="2700000">
                  <a:scrgbClr r="0" g="0" b="0"/>
                </a:outerShdw>
              </a:effectLst>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endParaRPr lang="fr-FR" sz="2400" b="0" i="0" u="none" strike="noStrike" kern="1200" spc="0" baseline="0" dirty="0">
              <a:ln>
                <a:noFill/>
              </a:ln>
              <a:solidFill>
                <a:srgbClr val="000000"/>
              </a:solidFill>
              <a:effectLst>
                <a:outerShdw dist="17961" dir="2700000">
                  <a:scrgbClr r="0" g="0" b="0"/>
                </a:outerShdw>
              </a:effectLst>
              <a:latin typeface="Calibri" pitchFamily="18"/>
              <a:ea typeface="MS Gothic" pitchFamily="2"/>
              <a:cs typeface="Tahoma" pitchFamily="2"/>
            </a:endParaRPr>
          </a:p>
          <a:p>
            <a:pPr marL="0" marR="0" lvl="0" indent="0" algn="ctr" hangingPunct="0">
              <a:lnSpc>
                <a:spcPct val="100000"/>
              </a:lnSpc>
              <a:spcBef>
                <a:spcPts val="0"/>
              </a:spcBef>
              <a:spcAft>
                <a:spcPts val="0"/>
              </a:spcAft>
              <a:buNone/>
              <a:tabLst/>
            </a:pPr>
            <a:r>
              <a:rPr lang="fr-FR" sz="2800" b="0" i="0" u="none" strike="noStrike" kern="1200" spc="0" baseline="0" dirty="0">
                <a:ln>
                  <a:noFill/>
                </a:ln>
                <a:effectLst>
                  <a:outerShdw dist="17961" dir="2700000">
                    <a:scrgbClr r="0" g="0" b="0"/>
                  </a:outerShdw>
                </a:effectLst>
                <a:latin typeface="Arial" pitchFamily="34"/>
                <a:ea typeface="MS Gothic" pitchFamily="2"/>
                <a:cs typeface="Tahoma" pitchFamily="2"/>
              </a:rPr>
              <a:t> </a:t>
            </a: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name="page174">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0F504FA1-2B2B-49EF-80F5-A235FCDFEC29}"/>
              </a:ext>
            </a:extLst>
          </p:cNvPr>
          <p:cNvSpPr>
            <a:spLocks noGrp="1"/>
          </p:cNvSpPr>
          <p:nvPr>
            <p:ph type="sldNum" sz="quarter" idx="10"/>
          </p:nvPr>
        </p:nvSpPr>
        <p:spPr/>
        <p:txBody>
          <a:bodyPr/>
          <a:lstStyle/>
          <a:p>
            <a:pPr lvl="0"/>
            <a:fld id="{DBEAB268-31CC-4937-9C39-A96F286CD52D}" type="slidenum">
              <a:t>12</a:t>
            </a:fld>
            <a:endParaRPr lang="fr-FR"/>
          </a:p>
        </p:txBody>
      </p:sp>
      <p:sp>
        <p:nvSpPr>
          <p:cNvPr id="2" name="ZoneTexte 1">
            <a:extLst>
              <a:ext uri="{FF2B5EF4-FFF2-40B4-BE49-F238E27FC236}">
                <a16:creationId xmlns:a16="http://schemas.microsoft.com/office/drawing/2014/main" id="{79868B1E-FDA4-4930-B68D-8BE3C83B78E7}"/>
              </a:ext>
            </a:extLst>
          </p:cNvPr>
          <p:cNvSpPr txBox="1"/>
          <p:nvPr/>
        </p:nvSpPr>
        <p:spPr>
          <a:xfrm>
            <a:off x="612000" y="360000"/>
            <a:ext cx="7740000" cy="771840"/>
          </a:xfrm>
          <a:prstGeom prst="rect">
            <a:avLst/>
          </a:prstGeom>
          <a:noFill/>
          <a:ln>
            <a:noFill/>
          </a:ln>
        </p:spPr>
        <p:txBody>
          <a:bodyPr wrap="none" lIns="90000" tIns="45000" rIns="90000" bIns="45000" anchor="t" anchorCtr="0" compatLnSpc="0">
            <a:spAutoFit/>
          </a:bodyPr>
          <a:lstStyle/>
          <a:p>
            <a:pPr marL="0" marR="0" lvl="0" indent="0" algn="ctr" hangingPunct="0">
              <a:lnSpc>
                <a:spcPct val="100000"/>
              </a:lnSpc>
              <a:spcBef>
                <a:spcPts val="1729"/>
              </a:spcBef>
              <a:spcAft>
                <a:spcPts val="0"/>
              </a:spcAft>
              <a:buNone/>
              <a:tabLst/>
            </a:pPr>
            <a:r>
              <a:rPr lang="fr-FR" sz="4400" b="0" i="0" u="none" strike="noStrike" kern="1200" spc="0" baseline="0">
                <a:ln>
                  <a:noFill/>
                </a:ln>
                <a:solidFill>
                  <a:srgbClr val="F20000"/>
                </a:solidFill>
                <a:effectLst>
                  <a:outerShdw dist="17961" dir="2700000">
                    <a:scrgbClr r="0" g="0" b="0"/>
                  </a:outerShdw>
                </a:effectLst>
                <a:latin typeface="Trebuchet MS" pitchFamily="34"/>
                <a:ea typeface="MS Gothic" pitchFamily="2"/>
                <a:cs typeface="Tahoma" pitchFamily="2"/>
              </a:rPr>
              <a:t>HTML5</a:t>
            </a:r>
          </a:p>
        </p:txBody>
      </p:sp>
      <p:sp>
        <p:nvSpPr>
          <p:cNvPr id="3" name="ZoneTexte 2">
            <a:extLst>
              <a:ext uri="{FF2B5EF4-FFF2-40B4-BE49-F238E27FC236}">
                <a16:creationId xmlns:a16="http://schemas.microsoft.com/office/drawing/2014/main" id="{26CD3022-63A7-4112-880A-C08E108CF754}"/>
              </a:ext>
            </a:extLst>
          </p:cNvPr>
          <p:cNvSpPr txBox="1"/>
          <p:nvPr/>
        </p:nvSpPr>
        <p:spPr>
          <a:xfrm>
            <a:off x="180000" y="1620000"/>
            <a:ext cx="9653760" cy="5400000"/>
          </a:xfrm>
          <a:prstGeom prst="rect">
            <a:avLst/>
          </a:prstGeom>
          <a:noFill/>
          <a:ln>
            <a:noFill/>
          </a:ln>
        </p:spPr>
        <p:txBody>
          <a:bodyPr wrap="none" lIns="90000" tIns="45000" rIns="90000" bIns="45000" anchor="t" anchorCtr="0" compatLnSpc="0">
            <a:spAutoFit/>
          </a:bodyPr>
          <a:lstStyle/>
          <a:p>
            <a:pPr marL="0" marR="0" lvl="0" indent="0" algn="l" hangingPunct="0">
              <a:lnSpc>
                <a:spcPct val="100000"/>
              </a:lnSpc>
              <a:spcBef>
                <a:spcPts val="0"/>
              </a:spcBef>
              <a:spcAft>
                <a:spcPts val="0"/>
              </a:spcAft>
              <a:buNone/>
              <a:tabLst/>
            </a:pPr>
            <a:r>
              <a:rPr lang="fr-FR" sz="2600" b="1" i="0" u="none" strike="noStrike" kern="1200" spc="0" baseline="0">
                <a:ln>
                  <a:noFill/>
                </a:ln>
                <a:solidFill>
                  <a:srgbClr val="000000"/>
                </a:solidFill>
                <a:effectLst>
                  <a:outerShdw dist="17961" dir="2700000">
                    <a:scrgbClr r="0" g="0" b="0"/>
                  </a:outerShdw>
                </a:effectLst>
                <a:latin typeface="Arial" pitchFamily="34"/>
                <a:ea typeface="MS Gothic" pitchFamily="2"/>
                <a:cs typeface="Tahoma" pitchFamily="2"/>
              </a:rPr>
              <a:t>Plusieurs balises ont été introduites avec HTML5 pour délimiter les différentes zones qui constituent la page web :</a:t>
            </a:r>
          </a:p>
          <a:p>
            <a:pPr marL="0" marR="0" lvl="0" indent="0" algn="l" hangingPunct="0">
              <a:lnSpc>
                <a:spcPct val="100000"/>
              </a:lnSpc>
              <a:spcBef>
                <a:spcPts val="0"/>
              </a:spcBef>
              <a:spcAft>
                <a:spcPts val="0"/>
              </a:spcAft>
              <a:buNone/>
              <a:tabLst/>
            </a:pPr>
            <a:endParaRPr lang="fr-FR" sz="2800" b="1" i="0" u="none" strike="noStrike" kern="1200" spc="0" baseline="0">
              <a:ln>
                <a:noFill/>
              </a:ln>
              <a:solidFill>
                <a:srgbClr val="000000"/>
              </a:solidFill>
              <a:effectLst>
                <a:outerShdw dist="17961" dir="2700000">
                  <a:scrgbClr r="0" g="0" b="0"/>
                </a:outerShdw>
              </a:effectLst>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r>
              <a:rPr lang="fr-FR" sz="2600" b="1" i="0" u="none" strike="noStrike" kern="1200" spc="0" baseline="0">
                <a:ln>
                  <a:noFill/>
                </a:ln>
                <a:solidFill>
                  <a:srgbClr val="000000"/>
                </a:solidFill>
                <a:effectLst>
                  <a:outerShdw dist="17961" dir="2700000">
                    <a:scrgbClr r="0" g="0" b="0"/>
                  </a:outerShdw>
                </a:effectLst>
                <a:latin typeface="Arial" pitchFamily="34"/>
                <a:ea typeface="MS Gothic" pitchFamily="2"/>
                <a:cs typeface="Tahoma" pitchFamily="2"/>
              </a:rPr>
              <a:t>    &lt;header&gt;: en-tête ;</a:t>
            </a:r>
          </a:p>
          <a:p>
            <a:pPr marL="0" marR="0" lvl="0" indent="0" algn="l" hangingPunct="0">
              <a:lnSpc>
                <a:spcPct val="100000"/>
              </a:lnSpc>
              <a:spcBef>
                <a:spcPts val="0"/>
              </a:spcBef>
              <a:spcAft>
                <a:spcPts val="0"/>
              </a:spcAft>
              <a:buNone/>
              <a:tabLst/>
            </a:pPr>
            <a:endParaRPr lang="fr-FR" sz="2800" b="1" i="0" u="none" strike="noStrike" kern="1200" spc="0" baseline="0">
              <a:ln>
                <a:noFill/>
              </a:ln>
              <a:solidFill>
                <a:srgbClr val="000000"/>
              </a:solidFill>
              <a:effectLst>
                <a:outerShdw dist="17961" dir="2700000">
                  <a:scrgbClr r="0" g="0" b="0"/>
                </a:outerShdw>
              </a:effectLst>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r>
              <a:rPr lang="fr-FR" sz="2600" b="1" i="0" u="none" strike="noStrike" kern="1200" spc="0" baseline="0">
                <a:ln>
                  <a:noFill/>
                </a:ln>
                <a:solidFill>
                  <a:srgbClr val="000000"/>
                </a:solidFill>
                <a:effectLst>
                  <a:outerShdw dist="17961" dir="2700000">
                    <a:scrgbClr r="0" g="0" b="0"/>
                  </a:outerShdw>
                </a:effectLst>
                <a:latin typeface="Arial" pitchFamily="34"/>
                <a:ea typeface="MS Gothic" pitchFamily="2"/>
                <a:cs typeface="Tahoma" pitchFamily="2"/>
              </a:rPr>
              <a:t>    &lt;footer&gt;: pied de page ;</a:t>
            </a:r>
          </a:p>
          <a:p>
            <a:pPr marL="0" marR="0" lvl="0" indent="0" algn="l" hangingPunct="0">
              <a:lnSpc>
                <a:spcPct val="100000"/>
              </a:lnSpc>
              <a:spcBef>
                <a:spcPts val="0"/>
              </a:spcBef>
              <a:spcAft>
                <a:spcPts val="0"/>
              </a:spcAft>
              <a:buNone/>
              <a:tabLst/>
            </a:pPr>
            <a:endParaRPr lang="fr-FR" sz="2800" b="1" i="0" u="none" strike="noStrike" kern="1200" spc="0" baseline="0">
              <a:ln>
                <a:noFill/>
              </a:ln>
              <a:solidFill>
                <a:srgbClr val="000000"/>
              </a:solidFill>
              <a:effectLst>
                <a:outerShdw dist="17961" dir="2700000">
                  <a:scrgbClr r="0" g="0" b="0"/>
                </a:outerShdw>
              </a:effectLst>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r>
              <a:rPr lang="fr-FR" sz="2600" b="1" i="0" u="none" strike="noStrike" kern="1200" spc="0" baseline="0">
                <a:ln>
                  <a:noFill/>
                </a:ln>
                <a:solidFill>
                  <a:srgbClr val="000000"/>
                </a:solidFill>
                <a:effectLst>
                  <a:outerShdw dist="17961" dir="2700000">
                    <a:scrgbClr r="0" g="0" b="0"/>
                  </a:outerShdw>
                </a:effectLst>
                <a:latin typeface="Arial" pitchFamily="34"/>
                <a:ea typeface="MS Gothic" pitchFamily="2"/>
                <a:cs typeface="Tahoma" pitchFamily="2"/>
              </a:rPr>
              <a:t>    &lt;nav&gt;: liens principaux de navigation ;</a:t>
            </a:r>
          </a:p>
          <a:p>
            <a:pPr marL="0" marR="0" lvl="0" indent="0" algn="l" hangingPunct="0">
              <a:lnSpc>
                <a:spcPct val="100000"/>
              </a:lnSpc>
              <a:spcBef>
                <a:spcPts val="0"/>
              </a:spcBef>
              <a:spcAft>
                <a:spcPts val="0"/>
              </a:spcAft>
              <a:buNone/>
              <a:tabLst/>
            </a:pPr>
            <a:endParaRPr lang="fr-FR" sz="2800" b="1" i="0" u="none" strike="noStrike" kern="1200" spc="0" baseline="0">
              <a:ln>
                <a:noFill/>
              </a:ln>
              <a:solidFill>
                <a:srgbClr val="000000"/>
              </a:solidFill>
              <a:effectLst>
                <a:outerShdw dist="17961" dir="2700000">
                  <a:scrgbClr r="0" g="0" b="0"/>
                </a:outerShdw>
              </a:effectLst>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r>
              <a:rPr lang="fr-FR" sz="2600" b="1" i="0" u="none" strike="noStrike" kern="1200" spc="0" baseline="0">
                <a:ln>
                  <a:noFill/>
                </a:ln>
                <a:solidFill>
                  <a:srgbClr val="000000"/>
                </a:solidFill>
                <a:effectLst>
                  <a:outerShdw dist="17961" dir="2700000">
                    <a:scrgbClr r="0" g="0" b="0"/>
                  </a:outerShdw>
                </a:effectLst>
                <a:latin typeface="Arial" pitchFamily="34"/>
                <a:ea typeface="MS Gothic" pitchFamily="2"/>
                <a:cs typeface="Tahoma" pitchFamily="2"/>
              </a:rPr>
              <a:t>    &lt;section&gt;: section de page ;</a:t>
            </a:r>
          </a:p>
          <a:p>
            <a:pPr marL="0" marR="0" lvl="0" indent="0" algn="l" hangingPunct="0">
              <a:lnSpc>
                <a:spcPct val="100000"/>
              </a:lnSpc>
              <a:spcBef>
                <a:spcPts val="0"/>
              </a:spcBef>
              <a:spcAft>
                <a:spcPts val="0"/>
              </a:spcAft>
              <a:buNone/>
              <a:tabLst/>
            </a:pPr>
            <a:endParaRPr lang="fr-FR" sz="2800" b="1" i="0" u="none" strike="noStrike" kern="1200" spc="0" baseline="0">
              <a:ln>
                <a:noFill/>
              </a:ln>
              <a:solidFill>
                <a:srgbClr val="000000"/>
              </a:solidFill>
              <a:effectLst>
                <a:outerShdw dist="17961" dir="2700000">
                  <a:scrgbClr r="0" g="0" b="0"/>
                </a:outerShdw>
              </a:effectLst>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r>
              <a:rPr lang="fr-FR" sz="2600" b="1" i="0" u="none" strike="noStrike" kern="1200" spc="0" baseline="0">
                <a:ln>
                  <a:noFill/>
                </a:ln>
                <a:solidFill>
                  <a:srgbClr val="000000"/>
                </a:solidFill>
                <a:effectLst>
                  <a:outerShdw dist="17961" dir="2700000">
                    <a:scrgbClr r="0" g="0" b="0"/>
                  </a:outerShdw>
                </a:effectLst>
                <a:latin typeface="Arial" pitchFamily="34"/>
                <a:ea typeface="MS Gothic" pitchFamily="2"/>
                <a:cs typeface="Tahoma" pitchFamily="2"/>
              </a:rPr>
              <a:t>    &lt;article&gt;: article indépendant.</a:t>
            </a: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name="page175">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77973823-58E0-469A-A0D2-8EA0FE62CE2D}"/>
              </a:ext>
            </a:extLst>
          </p:cNvPr>
          <p:cNvSpPr>
            <a:spLocks noGrp="1"/>
          </p:cNvSpPr>
          <p:nvPr>
            <p:ph type="sldNum" sz="quarter" idx="10"/>
          </p:nvPr>
        </p:nvSpPr>
        <p:spPr/>
        <p:txBody>
          <a:bodyPr/>
          <a:lstStyle/>
          <a:p>
            <a:pPr lvl="0"/>
            <a:fld id="{9C1AD03A-B95A-48AE-BD97-53F4C0454543}" type="slidenum">
              <a:t>13</a:t>
            </a:fld>
            <a:endParaRPr lang="fr-FR"/>
          </a:p>
        </p:txBody>
      </p:sp>
      <p:sp>
        <p:nvSpPr>
          <p:cNvPr id="2" name="Titre 1">
            <a:extLst>
              <a:ext uri="{FF2B5EF4-FFF2-40B4-BE49-F238E27FC236}">
                <a16:creationId xmlns:a16="http://schemas.microsoft.com/office/drawing/2014/main" id="{89F70112-CF4C-4A8C-A3D1-FC1822C6CA32}"/>
              </a:ext>
            </a:extLst>
          </p:cNvPr>
          <p:cNvSpPr txBox="1">
            <a:spLocks noGrp="1"/>
          </p:cNvSpPr>
          <p:nvPr>
            <p:ph type="title" idx="4294967295"/>
          </p:nvPr>
        </p:nvSpPr>
        <p:spPr>
          <a:xfrm>
            <a:off x="360000" y="-7200"/>
            <a:ext cx="8460000" cy="1418039"/>
          </a:xfrm>
        </p:spPr>
        <p:txBody>
          <a:bodyPr/>
          <a:lstStyle/>
          <a:p>
            <a:endParaRPr lang="fr-FR"/>
          </a:p>
        </p:txBody>
      </p:sp>
      <p:sp>
        <p:nvSpPr>
          <p:cNvPr id="3" name="Sous-titre 2">
            <a:extLst>
              <a:ext uri="{FF2B5EF4-FFF2-40B4-BE49-F238E27FC236}">
                <a16:creationId xmlns:a16="http://schemas.microsoft.com/office/drawing/2014/main" id="{CD310079-7998-450D-9C96-B782B83089F7}"/>
              </a:ext>
            </a:extLst>
          </p:cNvPr>
          <p:cNvSpPr txBox="1">
            <a:spLocks noGrp="1"/>
          </p:cNvSpPr>
          <p:nvPr>
            <p:ph type="subTitle" idx="4294967295"/>
          </p:nvPr>
        </p:nvSpPr>
        <p:spPr>
          <a:xfrm>
            <a:off x="360000" y="180000"/>
            <a:ext cx="8460000" cy="6577919"/>
          </a:xfrm>
        </p:spPr>
        <p:txBody>
          <a:bodyPr anchor="ctr">
            <a:spAutoFit/>
          </a:bodyPr>
          <a:lstStyle/>
          <a:p>
            <a:pPr lvl="0" algn="ctr">
              <a:spcBef>
                <a:spcPts val="1729"/>
              </a:spcBef>
              <a:spcAft>
                <a:spcPts val="0"/>
              </a:spcAft>
              <a:buNone/>
            </a:pPr>
            <a:r>
              <a:rPr lang="fr-FR" sz="4400">
                <a:solidFill>
                  <a:srgbClr val="F20000"/>
                </a:solidFill>
                <a:effectLst>
                  <a:outerShdw dist="17961" dir="2700000">
                    <a:scrgbClr r="0" g="0" b="0"/>
                  </a:outerShdw>
                </a:effectLst>
                <a:latin typeface="Trebuchet MS" pitchFamily="34"/>
              </a:rPr>
              <a:t>Bien organiser son site web</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76">
    <p:spTree>
      <p:nvGrpSpPr>
        <p:cNvPr id="1" name=""/>
        <p:cNvGrpSpPr/>
        <p:nvPr/>
      </p:nvGrpSpPr>
      <p:grpSpPr>
        <a:xfrm>
          <a:off x="0" y="0"/>
          <a:ext cx="0" cy="0"/>
          <a:chOff x="0" y="0"/>
          <a:chExt cx="0" cy="0"/>
        </a:xfrm>
      </p:grpSpPr>
      <p:sp>
        <p:nvSpPr>
          <p:cNvPr id="6" name="Espace réservé du numéro de diapositive 1">
            <a:extLst>
              <a:ext uri="{FF2B5EF4-FFF2-40B4-BE49-F238E27FC236}">
                <a16:creationId xmlns:a16="http://schemas.microsoft.com/office/drawing/2014/main" id="{0C798528-355F-43E3-954B-CE9F13FF51E7}"/>
              </a:ext>
            </a:extLst>
          </p:cNvPr>
          <p:cNvSpPr>
            <a:spLocks noGrp="1"/>
          </p:cNvSpPr>
          <p:nvPr>
            <p:ph type="sldNum" sz="quarter" idx="10"/>
          </p:nvPr>
        </p:nvSpPr>
        <p:spPr/>
        <p:txBody>
          <a:bodyPr/>
          <a:lstStyle/>
          <a:p>
            <a:pPr lvl="0"/>
            <a:fld id="{33448BA2-C8B1-4F7C-8E61-0EDAFC14ADAF}" type="slidenum">
              <a:t>14</a:t>
            </a:fld>
            <a:endParaRPr lang="fr-FR"/>
          </a:p>
        </p:txBody>
      </p:sp>
      <p:sp>
        <p:nvSpPr>
          <p:cNvPr id="2" name="Connecteur droit 1">
            <a:extLst>
              <a:ext uri="{FF2B5EF4-FFF2-40B4-BE49-F238E27FC236}">
                <a16:creationId xmlns:a16="http://schemas.microsoft.com/office/drawing/2014/main" id="{88E00386-3745-45A4-86F7-4C19E5215612}"/>
              </a:ext>
            </a:extLst>
          </p:cNvPr>
          <p:cNvSpPr/>
          <p:nvPr/>
        </p:nvSpPr>
        <p:spPr>
          <a:xfrm>
            <a:off x="2777760" y="5953680"/>
            <a:ext cx="6746400" cy="1439"/>
          </a:xfrm>
          <a:prstGeom prst="line">
            <a:avLst/>
          </a:prstGeom>
          <a:noFill/>
          <a:ln>
            <a:noFill/>
            <a:prstDash val="solid"/>
          </a:ln>
        </p:spPr>
        <p:txBody>
          <a:bodyPr wrap="square" lIns="90000" tIns="46800" rIns="90000" bIns="46800" anchor="t" anchorCtr="0" compatLnSpc="0">
            <a:no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
        <p:nvSpPr>
          <p:cNvPr id="3" name="Connecteur droit 2">
            <a:extLst>
              <a:ext uri="{FF2B5EF4-FFF2-40B4-BE49-F238E27FC236}">
                <a16:creationId xmlns:a16="http://schemas.microsoft.com/office/drawing/2014/main" id="{112F8B5C-BF58-44AA-9C02-C90BB372A33B}"/>
              </a:ext>
            </a:extLst>
          </p:cNvPr>
          <p:cNvSpPr/>
          <p:nvPr/>
        </p:nvSpPr>
        <p:spPr>
          <a:xfrm flipV="1">
            <a:off x="2977559" y="1379159"/>
            <a:ext cx="1441" cy="4782961"/>
          </a:xfrm>
          <a:prstGeom prst="line">
            <a:avLst/>
          </a:prstGeom>
          <a:noFill/>
          <a:ln>
            <a:noFill/>
            <a:prstDash val="solid"/>
          </a:ln>
        </p:spPr>
        <p:txBody>
          <a:bodyPr wrap="square" lIns="90000" tIns="46800" rIns="90000" bIns="46800" anchor="t" anchorCtr="0" compatLnSpc="0">
            <a:no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
        <p:nvSpPr>
          <p:cNvPr id="4" name="Forme libre : forme 3">
            <a:extLst>
              <a:ext uri="{FF2B5EF4-FFF2-40B4-BE49-F238E27FC236}">
                <a16:creationId xmlns:a16="http://schemas.microsoft.com/office/drawing/2014/main" id="{93E7C889-3854-4E61-ADD4-AD2987BB1D56}"/>
              </a:ext>
            </a:extLst>
          </p:cNvPr>
          <p:cNvSpPr/>
          <p:nvPr/>
        </p:nvSpPr>
        <p:spPr>
          <a:xfrm>
            <a:off x="180000" y="1620000"/>
            <a:ext cx="9720000" cy="6036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90000" tIns="46800" rIns="90000" bIns="46800" anchor="t" anchorCtr="0" compatLnSpc="0">
            <a:spAutoFit/>
          </a:bodyPr>
          <a:lstStyle/>
          <a:p>
            <a:pPr marL="0" marR="0" lvl="0" indent="0" algn="l" hangingPunct="0">
              <a:lnSpc>
                <a:spcPct val="100000"/>
              </a:lnSpc>
              <a:spcBef>
                <a:spcPts val="0"/>
              </a:spcBef>
              <a:spcAft>
                <a:spcPts val="0"/>
              </a:spcAft>
              <a:buNone/>
              <a:tabLst/>
            </a:pPr>
            <a:r>
              <a:rPr lang="en-GB" sz="2600" b="1" i="0" u="none" strike="noStrike" kern="1200" spc="0" baseline="0">
                <a:ln>
                  <a:noFill/>
                </a:ln>
                <a:latin typeface="Arial" pitchFamily="34"/>
                <a:ea typeface="MS Gothic" pitchFamily="2"/>
                <a:cs typeface="Tahoma" pitchFamily="2"/>
              </a:rPr>
              <a:t>Définir une charte graphique est essentiel dans l'élaboration d'un site Internet.</a:t>
            </a:r>
          </a:p>
          <a:p>
            <a:pPr marL="0" marR="0" lvl="0" indent="0" algn="l" hangingPunct="0">
              <a:lnSpc>
                <a:spcPct val="100000"/>
              </a:lnSpc>
              <a:spcBef>
                <a:spcPts val="0"/>
              </a:spcBef>
              <a:spcAft>
                <a:spcPts val="0"/>
              </a:spcAft>
              <a:buNone/>
              <a:tabLst/>
            </a:pPr>
            <a:endParaRPr lang="en-GB" sz="2600" b="1" i="0" u="none" strike="noStrike" kern="1200" spc="0" baseline="0">
              <a:ln>
                <a:noFill/>
              </a:ln>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r>
              <a:rPr lang="en-GB" sz="2400" b="1" i="0" u="none" strike="noStrike" kern="1200" spc="0" baseline="0">
                <a:ln>
                  <a:noFill/>
                </a:ln>
                <a:latin typeface="Arial" pitchFamily="34"/>
                <a:ea typeface="MS Gothic" pitchFamily="2"/>
                <a:cs typeface="Tahoma" pitchFamily="2"/>
              </a:rPr>
              <a:t>Le zoning des différents contenus.</a:t>
            </a:r>
          </a:p>
          <a:p>
            <a:pPr marL="0" marR="0" lvl="0" indent="0" algn="l" hangingPunct="0">
              <a:lnSpc>
                <a:spcPct val="100000"/>
              </a:lnSpc>
              <a:spcBef>
                <a:spcPts val="0"/>
              </a:spcBef>
              <a:spcAft>
                <a:spcPts val="0"/>
              </a:spcAft>
              <a:buNone/>
              <a:tabLst/>
            </a:pPr>
            <a:r>
              <a:rPr lang="en-GB" sz="2400" b="1" i="0" u="none" strike="noStrike" kern="1200" spc="0" baseline="0">
                <a:ln>
                  <a:noFill/>
                </a:ln>
                <a:latin typeface="Arial" pitchFamily="34"/>
                <a:ea typeface="MS Gothic" pitchFamily="2"/>
                <a:cs typeface="Tahoma" pitchFamily="2"/>
              </a:rPr>
              <a:t>Les principes de navigation, la description des différentes zones pour chaque type de page, ainsi que la disposition des différents éléments.</a:t>
            </a:r>
          </a:p>
          <a:p>
            <a:pPr marL="0" marR="0" lvl="0" indent="0" algn="l" hangingPunct="0">
              <a:lnSpc>
                <a:spcPct val="100000"/>
              </a:lnSpc>
              <a:spcBef>
                <a:spcPts val="0"/>
              </a:spcBef>
              <a:spcAft>
                <a:spcPts val="0"/>
              </a:spcAft>
              <a:buNone/>
              <a:tabLst/>
            </a:pPr>
            <a:r>
              <a:rPr lang="en-GB" sz="2400" b="1" i="0" u="none" strike="noStrike" kern="1200" spc="0" baseline="0">
                <a:ln>
                  <a:noFill/>
                </a:ln>
                <a:latin typeface="Arial" pitchFamily="34"/>
                <a:ea typeface="MS Gothic" pitchFamily="2"/>
                <a:cs typeface="Tahoma" pitchFamily="2"/>
              </a:rPr>
              <a:t>Les couleurs avec le code hexadécimal exprimé sous cette forme pour l'arrière-plan, les titres, les textes, les liens, les liens actifs, les liens visités, les boutons, les puces.</a:t>
            </a:r>
          </a:p>
          <a:p>
            <a:pPr marL="0" marR="0" lvl="0" indent="0" algn="l" hangingPunct="0">
              <a:lnSpc>
                <a:spcPct val="100000"/>
              </a:lnSpc>
              <a:spcBef>
                <a:spcPts val="0"/>
              </a:spcBef>
              <a:spcAft>
                <a:spcPts val="0"/>
              </a:spcAft>
              <a:buNone/>
              <a:tabLst/>
            </a:pPr>
            <a:r>
              <a:rPr lang="en-GB" sz="2400" b="1" i="0" u="none" strike="noStrike" kern="1200" spc="0" baseline="0">
                <a:ln>
                  <a:noFill/>
                </a:ln>
                <a:latin typeface="Arial" pitchFamily="34"/>
                <a:ea typeface="MS Gothic" pitchFamily="2"/>
                <a:cs typeface="Tahoma" pitchFamily="2"/>
              </a:rPr>
              <a:t>Les styles de police à employer pour les textes (famille, taille, couleur...).</a:t>
            </a:r>
          </a:p>
          <a:p>
            <a:pPr marL="0" marR="0" lvl="0" indent="0" algn="l" hangingPunct="0">
              <a:lnSpc>
                <a:spcPct val="100000"/>
              </a:lnSpc>
              <a:spcBef>
                <a:spcPts val="0"/>
              </a:spcBef>
              <a:spcAft>
                <a:spcPts val="0"/>
              </a:spcAft>
              <a:buNone/>
              <a:tabLst/>
            </a:pPr>
            <a:r>
              <a:rPr lang="en-GB" sz="2400" b="1" i="0" u="none" strike="noStrike" kern="1200" spc="0" baseline="0">
                <a:ln>
                  <a:noFill/>
                </a:ln>
                <a:latin typeface="Arial" pitchFamily="34"/>
                <a:ea typeface="MS Gothic" pitchFamily="2"/>
                <a:cs typeface="Tahoma" pitchFamily="2"/>
              </a:rPr>
              <a:t>Les types d'images, formats, dimensions...</a:t>
            </a:r>
          </a:p>
          <a:p>
            <a:pPr marL="0" marR="0" lvl="0" indent="0" algn="l" hangingPunct="0">
              <a:lnSpc>
                <a:spcPct val="100000"/>
              </a:lnSpc>
              <a:spcBef>
                <a:spcPts val="0"/>
              </a:spcBef>
              <a:spcAft>
                <a:spcPts val="0"/>
              </a:spcAft>
              <a:buNone/>
              <a:tabLst/>
            </a:pPr>
            <a:r>
              <a:rPr lang="en-GB" sz="2400" b="1" i="0" u="none" strike="noStrike" kern="1200" spc="0" baseline="0">
                <a:ln>
                  <a:noFill/>
                </a:ln>
                <a:latin typeface="Arial" pitchFamily="34"/>
                <a:ea typeface="MS Gothic" pitchFamily="2"/>
                <a:cs typeface="Tahoma" pitchFamily="2"/>
              </a:rPr>
              <a:t>Les différents médias utilisés : vidéos, audio,</a:t>
            </a:r>
          </a:p>
          <a:p>
            <a:pPr marL="0" marR="0" lvl="0" indent="0" algn="l" hangingPunct="0">
              <a:lnSpc>
                <a:spcPct val="100000"/>
              </a:lnSpc>
              <a:spcBef>
                <a:spcPts val="0"/>
              </a:spcBef>
              <a:spcAft>
                <a:spcPts val="0"/>
              </a:spcAft>
              <a:buNone/>
              <a:tabLst/>
            </a:pPr>
            <a:endParaRPr lang="en-GB" sz="2400" b="1" i="0" u="none" strike="noStrike" kern="1200" spc="0" baseline="0">
              <a:ln>
                <a:noFill/>
              </a:ln>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endParaRPr lang="en-GB" sz="2400" b="1" i="0" u="none" strike="noStrike" kern="1200" spc="0" baseline="0">
              <a:ln>
                <a:noFill/>
              </a:ln>
              <a:latin typeface="Arial" pitchFamily="34"/>
              <a:ea typeface="MS Gothic" pitchFamily="2"/>
              <a:cs typeface="Tahoma" pitchFamily="2"/>
            </a:endParaRPr>
          </a:p>
        </p:txBody>
      </p:sp>
      <p:sp>
        <p:nvSpPr>
          <p:cNvPr id="5" name="Forme libre : forme 4">
            <a:extLst>
              <a:ext uri="{FF2B5EF4-FFF2-40B4-BE49-F238E27FC236}">
                <a16:creationId xmlns:a16="http://schemas.microsoft.com/office/drawing/2014/main" id="{B2DDB530-0A1E-42F5-8B4B-04F6890E50D8}"/>
              </a:ext>
            </a:extLst>
          </p:cNvPr>
          <p:cNvSpPr/>
          <p:nvPr/>
        </p:nvSpPr>
        <p:spPr>
          <a:xfrm>
            <a:off x="-39600" y="310680"/>
            <a:ext cx="10119960" cy="764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90000" tIns="46800" rIns="90000" bIns="46800" anchor="t" anchorCtr="0" compatLnSpc="0">
            <a:spAutoFit/>
          </a:bodyPr>
          <a:lstStyle/>
          <a:p>
            <a:pPr marL="0" marR="0" lvl="0" indent="0" algn="ctr" hangingPunct="0">
              <a:lnSpc>
                <a:spcPct val="100000"/>
              </a:lnSpc>
              <a:spcBef>
                <a:spcPts val="1729"/>
              </a:spcBef>
              <a:spcAft>
                <a:spcPts val="0"/>
              </a:spcAft>
              <a:buNone/>
              <a:tabLst/>
            </a:pPr>
            <a:r>
              <a:rPr lang="fr-FR" sz="4400" b="0" i="0" u="none" strike="noStrike" kern="1200" spc="0" baseline="0">
                <a:ln>
                  <a:noFill/>
                </a:ln>
                <a:solidFill>
                  <a:srgbClr val="F20000"/>
                </a:solidFill>
                <a:effectLst>
                  <a:outerShdw dist="17961" dir="2700000">
                    <a:scrgbClr r="0" g="0" b="0"/>
                  </a:outerShdw>
                </a:effectLst>
                <a:latin typeface="Trebuchet MS" pitchFamily="34"/>
                <a:ea typeface="MS Gothic" pitchFamily="2"/>
                <a:cs typeface="Tahoma" pitchFamily="2"/>
              </a:rPr>
              <a:t>Cohérence visuelle du site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Class="entr"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strVal val="0"/>
                                          </p:val>
                                        </p:tav>
                                        <p:tav tm="100000">
                                          <p:val>
                                            <p:strVal val="#ppt_w"/>
                                          </p:val>
                                        </p:tav>
                                      </p:tavLst>
                                    </p:anim>
                                    <p:anim calcmode="lin" valueType="num">
                                      <p:cBhvr>
                                        <p:cTn id="17" dur="500" fill="hold"/>
                                        <p:tgtEl>
                                          <p:spTgt spid="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name="page177">
    <p:spTree>
      <p:nvGrpSpPr>
        <p:cNvPr id="1" name=""/>
        <p:cNvGrpSpPr/>
        <p:nvPr/>
      </p:nvGrpSpPr>
      <p:grpSpPr>
        <a:xfrm>
          <a:off x="0" y="0"/>
          <a:ext cx="0" cy="0"/>
          <a:chOff x="0" y="0"/>
          <a:chExt cx="0" cy="0"/>
        </a:xfrm>
      </p:grpSpPr>
      <p:sp>
        <p:nvSpPr>
          <p:cNvPr id="6" name="Espace réservé du numéro de diapositive 1">
            <a:extLst>
              <a:ext uri="{FF2B5EF4-FFF2-40B4-BE49-F238E27FC236}">
                <a16:creationId xmlns:a16="http://schemas.microsoft.com/office/drawing/2014/main" id="{38BA424C-7322-4C76-B305-8568D75BAC01}"/>
              </a:ext>
            </a:extLst>
          </p:cNvPr>
          <p:cNvSpPr>
            <a:spLocks noGrp="1"/>
          </p:cNvSpPr>
          <p:nvPr>
            <p:ph type="sldNum" sz="quarter" idx="10"/>
          </p:nvPr>
        </p:nvSpPr>
        <p:spPr/>
        <p:txBody>
          <a:bodyPr/>
          <a:lstStyle/>
          <a:p>
            <a:pPr lvl="0"/>
            <a:fld id="{DB07D4A5-31CA-47C5-AD56-48CE177ADDFA}" type="slidenum">
              <a:t>15</a:t>
            </a:fld>
            <a:endParaRPr lang="fr-FR"/>
          </a:p>
        </p:txBody>
      </p:sp>
      <p:sp>
        <p:nvSpPr>
          <p:cNvPr id="2" name="Connecteur droit 1">
            <a:extLst>
              <a:ext uri="{FF2B5EF4-FFF2-40B4-BE49-F238E27FC236}">
                <a16:creationId xmlns:a16="http://schemas.microsoft.com/office/drawing/2014/main" id="{DC0997E9-664B-4EBB-97C9-EEA1A6050736}"/>
              </a:ext>
            </a:extLst>
          </p:cNvPr>
          <p:cNvSpPr/>
          <p:nvPr/>
        </p:nvSpPr>
        <p:spPr>
          <a:xfrm>
            <a:off x="2777760" y="5953680"/>
            <a:ext cx="6746400" cy="1439"/>
          </a:xfrm>
          <a:prstGeom prst="line">
            <a:avLst/>
          </a:prstGeom>
          <a:noFill/>
          <a:ln>
            <a:noFill/>
            <a:prstDash val="solid"/>
          </a:ln>
        </p:spPr>
        <p:txBody>
          <a:bodyPr wrap="square" lIns="90000" tIns="46800" rIns="90000" bIns="46800" anchor="t" anchorCtr="0" compatLnSpc="0">
            <a:no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
        <p:nvSpPr>
          <p:cNvPr id="3" name="Connecteur droit 2">
            <a:extLst>
              <a:ext uri="{FF2B5EF4-FFF2-40B4-BE49-F238E27FC236}">
                <a16:creationId xmlns:a16="http://schemas.microsoft.com/office/drawing/2014/main" id="{C8B27BD4-A9F7-4B0F-BE29-3D9EAF550FBA}"/>
              </a:ext>
            </a:extLst>
          </p:cNvPr>
          <p:cNvSpPr/>
          <p:nvPr/>
        </p:nvSpPr>
        <p:spPr>
          <a:xfrm flipV="1">
            <a:off x="2977559" y="1379159"/>
            <a:ext cx="1441" cy="4782961"/>
          </a:xfrm>
          <a:prstGeom prst="line">
            <a:avLst/>
          </a:prstGeom>
          <a:noFill/>
          <a:ln>
            <a:noFill/>
            <a:prstDash val="solid"/>
          </a:ln>
        </p:spPr>
        <p:txBody>
          <a:bodyPr wrap="square" lIns="90000" tIns="46800" rIns="90000" bIns="46800" anchor="t" anchorCtr="0" compatLnSpc="0">
            <a:no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
        <p:nvSpPr>
          <p:cNvPr id="4" name="Forme libre : forme 3">
            <a:extLst>
              <a:ext uri="{FF2B5EF4-FFF2-40B4-BE49-F238E27FC236}">
                <a16:creationId xmlns:a16="http://schemas.microsoft.com/office/drawing/2014/main" id="{FB3F3161-EA7D-4099-8EC7-F2187CAED8D3}"/>
              </a:ext>
            </a:extLst>
          </p:cNvPr>
          <p:cNvSpPr/>
          <p:nvPr/>
        </p:nvSpPr>
        <p:spPr>
          <a:xfrm>
            <a:off x="0" y="1620000"/>
            <a:ext cx="10080000" cy="3232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90000" tIns="46800" rIns="90000" bIns="46800" anchor="t" anchorCtr="0" compatLnSpc="0">
            <a:spAutoFit/>
          </a:bodyPr>
          <a:lstStyle/>
          <a:p>
            <a:pPr marL="0" marR="0" lvl="0" indent="0" algn="l" hangingPunct="0">
              <a:lnSpc>
                <a:spcPct val="100000"/>
              </a:lnSpc>
              <a:spcBef>
                <a:spcPts val="0"/>
              </a:spcBef>
              <a:spcAft>
                <a:spcPts val="0"/>
              </a:spcAft>
              <a:buNone/>
              <a:tabLst/>
            </a:pPr>
            <a:r>
              <a:rPr lang="en-GB" sz="2600" b="1" i="0" u="none" strike="noStrike" kern="1200" spc="0" baseline="0">
                <a:ln>
                  <a:noFill/>
                </a:ln>
                <a:effectLst>
                  <a:outerShdw dist="17961" dir="2700000">
                    <a:scrgbClr r="0" g="0" b="0"/>
                  </a:outerShdw>
                </a:effectLst>
                <a:latin typeface="Arial" pitchFamily="34"/>
                <a:ea typeface="MS Gothic" pitchFamily="2"/>
                <a:cs typeface="Tahoma" pitchFamily="2"/>
              </a:rPr>
              <a:t>L</a:t>
            </a:r>
            <a:r>
              <a:rPr lang="en-GB" sz="2600" b="1" i="0" u="none" strike="noStrike" kern="1200" spc="0" baseline="0">
                <a:ln>
                  <a:noFill/>
                </a:ln>
                <a:solidFill>
                  <a:srgbClr val="000000"/>
                </a:solidFill>
                <a:latin typeface="Arial" pitchFamily="34"/>
                <a:ea typeface="GoudyOldStyleT-Regular" pitchFamily="18"/>
                <a:cs typeface="GoudyOldStyleT-Regular" pitchFamily="18"/>
              </a:rPr>
              <a:t>a barre de navigation devra reprendre systématiquement :</a:t>
            </a:r>
          </a:p>
          <a:p>
            <a:pPr marL="0" marR="0" lvl="0" indent="0" algn="l" hangingPunct="0">
              <a:lnSpc>
                <a:spcPct val="100000"/>
              </a:lnSpc>
              <a:spcBef>
                <a:spcPts val="0"/>
              </a:spcBef>
              <a:spcAft>
                <a:spcPts val="0"/>
              </a:spcAft>
              <a:buNone/>
              <a:tabLst/>
            </a:pPr>
            <a:endParaRPr lang="en-GB" sz="2600" b="1" i="0" u="none" strike="noStrike" kern="1200" spc="0" baseline="0">
              <a:ln>
                <a:noFill/>
              </a:ln>
              <a:solidFill>
                <a:srgbClr val="000000"/>
              </a:solidFill>
              <a:latin typeface="Arial" pitchFamily="34"/>
              <a:ea typeface="GoudyOldStyleT-Regular" pitchFamily="18"/>
              <a:cs typeface="GoudyOldStyleT-Regular" pitchFamily="18"/>
            </a:endParaRPr>
          </a:p>
          <a:p>
            <a:pPr marL="0" marR="0" lvl="0" indent="0" algn="l" hangingPunct="0">
              <a:lnSpc>
                <a:spcPct val="100000"/>
              </a:lnSpc>
              <a:spcBef>
                <a:spcPts val="0"/>
              </a:spcBef>
              <a:spcAft>
                <a:spcPts val="0"/>
              </a:spcAft>
              <a:buNone/>
              <a:tabLst/>
            </a:pPr>
            <a:r>
              <a:rPr lang="fr-FR" sz="2800" b="1" i="0" u="none" strike="noStrike" kern="1200" spc="0" baseline="0">
                <a:ln>
                  <a:noFill/>
                </a:ln>
                <a:solidFill>
                  <a:srgbClr val="CE071E"/>
                </a:solidFill>
                <a:latin typeface="Arial" pitchFamily="34"/>
                <a:ea typeface="Wingdings2" pitchFamily="2"/>
                <a:cs typeface="Wingdings2" pitchFamily="2"/>
              </a:rPr>
              <a:t>  	</a:t>
            </a:r>
            <a:r>
              <a:rPr lang="fr-FR" sz="2800" b="1" i="0" u="none" strike="noStrike" kern="1200" spc="0" baseline="0">
                <a:ln>
                  <a:noFill/>
                </a:ln>
                <a:solidFill>
                  <a:srgbClr val="000000"/>
                </a:solidFill>
                <a:latin typeface="Arial" pitchFamily="34"/>
                <a:ea typeface="GoudyOldStyleT-Regular" pitchFamily="18"/>
                <a:cs typeface="GoudyOldStyleT-Regular" pitchFamily="18"/>
              </a:rPr>
              <a:t>les mêmes intitulés de rubriques et fonctionnalités ; 	         toujours dans le même ordre ;</a:t>
            </a:r>
          </a:p>
          <a:p>
            <a:pPr marL="0" marR="0" lvl="0" indent="0" algn="l" hangingPunct="0">
              <a:lnSpc>
                <a:spcPct val="100000"/>
              </a:lnSpc>
              <a:spcBef>
                <a:spcPts val="0"/>
              </a:spcBef>
              <a:spcAft>
                <a:spcPts val="0"/>
              </a:spcAft>
              <a:buNone/>
              <a:tabLst/>
            </a:pPr>
            <a:r>
              <a:rPr lang="fr-FR" sz="2800" b="1" i="0" u="none" strike="noStrike" kern="1200" spc="0" baseline="0">
                <a:ln>
                  <a:noFill/>
                </a:ln>
                <a:solidFill>
                  <a:srgbClr val="CE071E"/>
                </a:solidFill>
                <a:latin typeface="Arial" pitchFamily="34"/>
                <a:ea typeface="Wingdings2" pitchFamily="2"/>
                <a:cs typeface="Wingdings2" pitchFamily="2"/>
              </a:rPr>
              <a:t>    </a:t>
            </a:r>
            <a:r>
              <a:rPr lang="fr-FR" sz="2800" b="1" i="0" u="none" strike="noStrike" kern="1200" spc="0" baseline="0">
                <a:ln>
                  <a:noFill/>
                </a:ln>
                <a:solidFill>
                  <a:srgbClr val="000000"/>
                </a:solidFill>
                <a:latin typeface="Arial" pitchFamily="34"/>
                <a:ea typeface="GoudyOldStyleT-Regular" pitchFamily="18"/>
                <a:cs typeface="GoudyOldStyleT-Regular" pitchFamily="18"/>
              </a:rPr>
              <a:t>toujours au même endroit de l’écran ;</a:t>
            </a:r>
          </a:p>
          <a:p>
            <a:pPr marL="0" marR="0" lvl="0" indent="0" algn="l" hangingPunct="0">
              <a:lnSpc>
                <a:spcPct val="100000"/>
              </a:lnSpc>
              <a:spcBef>
                <a:spcPts val="0"/>
              </a:spcBef>
              <a:spcAft>
                <a:spcPts val="0"/>
              </a:spcAft>
              <a:buNone/>
              <a:tabLst/>
            </a:pPr>
            <a:r>
              <a:rPr lang="fr-FR" sz="2800" b="1" i="0" u="none" strike="noStrike" kern="1200" spc="0" baseline="0">
                <a:ln>
                  <a:noFill/>
                </a:ln>
                <a:solidFill>
                  <a:srgbClr val="000000"/>
                </a:solidFill>
                <a:latin typeface="Arial" pitchFamily="34"/>
                <a:ea typeface="GoudyOldStyleT-Regular" pitchFamily="18"/>
                <a:cs typeface="GoudyOldStyleT-Regular" pitchFamily="18"/>
              </a:rPr>
              <a:t>    ayant toujours strictement la même fonction.</a:t>
            </a:r>
          </a:p>
          <a:p>
            <a:pPr marL="0" marR="0" lvl="0" indent="0" algn="l" hangingPunct="0">
              <a:lnSpc>
                <a:spcPct val="100000"/>
              </a:lnSpc>
              <a:spcBef>
                <a:spcPts val="0"/>
              </a:spcBef>
              <a:spcAft>
                <a:spcPts val="0"/>
              </a:spcAft>
              <a:buNone/>
              <a:tabLst/>
            </a:pPr>
            <a:endParaRPr lang="en-GB" sz="2100" b="1" i="0" u="none" strike="noStrike" kern="1200" spc="0" baseline="0">
              <a:ln>
                <a:noFill/>
              </a:ln>
              <a:effectLst>
                <a:outerShdw dist="17961" dir="2700000">
                  <a:scrgbClr r="0" g="0" b="0"/>
                </a:outerShdw>
              </a:effectLst>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endParaRPr lang="en-GB" sz="2100" b="1" i="0" u="none" strike="noStrike" kern="1200" spc="0" baseline="0">
              <a:ln>
                <a:noFill/>
              </a:ln>
              <a:effectLst>
                <a:outerShdw dist="17961" dir="2700000">
                  <a:scrgbClr r="0" g="0" b="0"/>
                </a:outerShdw>
              </a:effectLst>
              <a:latin typeface="Arial" pitchFamily="34"/>
              <a:ea typeface="MS Gothic" pitchFamily="2"/>
              <a:cs typeface="Tahoma" pitchFamily="2"/>
            </a:endParaRPr>
          </a:p>
        </p:txBody>
      </p:sp>
      <p:sp>
        <p:nvSpPr>
          <p:cNvPr id="5" name="Forme libre : forme 4">
            <a:extLst>
              <a:ext uri="{FF2B5EF4-FFF2-40B4-BE49-F238E27FC236}">
                <a16:creationId xmlns:a16="http://schemas.microsoft.com/office/drawing/2014/main" id="{8B67D66D-A795-4EDF-8049-C51061322B88}"/>
              </a:ext>
            </a:extLst>
          </p:cNvPr>
          <p:cNvSpPr/>
          <p:nvPr/>
        </p:nvSpPr>
        <p:spPr>
          <a:xfrm>
            <a:off x="-39600" y="310680"/>
            <a:ext cx="10119960" cy="764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90000" tIns="46800" rIns="90000" bIns="46800" anchor="t" anchorCtr="0" compatLnSpc="0">
            <a:spAutoFit/>
          </a:bodyPr>
          <a:lstStyle/>
          <a:p>
            <a:pPr marL="0" marR="0" lvl="0" indent="0" algn="ctr" hangingPunct="0">
              <a:lnSpc>
                <a:spcPct val="100000"/>
              </a:lnSpc>
              <a:spcBef>
                <a:spcPts val="1729"/>
              </a:spcBef>
              <a:spcAft>
                <a:spcPts val="0"/>
              </a:spcAft>
              <a:buNone/>
              <a:tabLst/>
            </a:pPr>
            <a:r>
              <a:rPr lang="fr-FR" sz="4400" b="0" i="0" u="none" strike="noStrike" kern="1200" spc="0" baseline="0">
                <a:ln>
                  <a:noFill/>
                </a:ln>
                <a:solidFill>
                  <a:srgbClr val="F20000"/>
                </a:solidFill>
                <a:effectLst>
                  <a:outerShdw dist="17961" dir="2700000">
                    <a:scrgbClr r="0" g="0" b="0"/>
                  </a:outerShdw>
                </a:effectLst>
                <a:latin typeface="Trebuchet MS" pitchFamily="34"/>
                <a:ea typeface="MS Gothic" pitchFamily="2"/>
                <a:cs typeface="Tahoma" pitchFamily="2"/>
              </a:rPr>
              <a:t>Barre de navigation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Class="entr"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strVal val="0"/>
                                          </p:val>
                                        </p:tav>
                                        <p:tav tm="100000">
                                          <p:val>
                                            <p:strVal val="#ppt_w"/>
                                          </p:val>
                                        </p:tav>
                                      </p:tavLst>
                                    </p:anim>
                                    <p:anim calcmode="lin" valueType="num">
                                      <p:cBhvr>
                                        <p:cTn id="17" dur="500" fill="hold"/>
                                        <p:tgtEl>
                                          <p:spTgt spid="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name="page178">
    <p:spTree>
      <p:nvGrpSpPr>
        <p:cNvPr id="1" name=""/>
        <p:cNvGrpSpPr/>
        <p:nvPr/>
      </p:nvGrpSpPr>
      <p:grpSpPr>
        <a:xfrm>
          <a:off x="0" y="0"/>
          <a:ext cx="0" cy="0"/>
          <a:chOff x="0" y="0"/>
          <a:chExt cx="0" cy="0"/>
        </a:xfrm>
      </p:grpSpPr>
      <p:sp>
        <p:nvSpPr>
          <p:cNvPr id="6" name="Espace réservé du numéro de diapositive 1">
            <a:extLst>
              <a:ext uri="{FF2B5EF4-FFF2-40B4-BE49-F238E27FC236}">
                <a16:creationId xmlns:a16="http://schemas.microsoft.com/office/drawing/2014/main" id="{64CC54C4-10FE-49B5-BFA8-63F2EDD2B7AF}"/>
              </a:ext>
            </a:extLst>
          </p:cNvPr>
          <p:cNvSpPr>
            <a:spLocks noGrp="1"/>
          </p:cNvSpPr>
          <p:nvPr>
            <p:ph type="sldNum" sz="quarter" idx="10"/>
          </p:nvPr>
        </p:nvSpPr>
        <p:spPr/>
        <p:txBody>
          <a:bodyPr/>
          <a:lstStyle/>
          <a:p>
            <a:pPr lvl="0"/>
            <a:fld id="{7E84C216-7BE2-4336-B6E5-5B844F1CF394}" type="slidenum">
              <a:t>16</a:t>
            </a:fld>
            <a:endParaRPr lang="fr-FR"/>
          </a:p>
        </p:txBody>
      </p:sp>
      <p:sp>
        <p:nvSpPr>
          <p:cNvPr id="2" name="Connecteur droit 1">
            <a:extLst>
              <a:ext uri="{FF2B5EF4-FFF2-40B4-BE49-F238E27FC236}">
                <a16:creationId xmlns:a16="http://schemas.microsoft.com/office/drawing/2014/main" id="{DDBD73F5-8B58-4EE6-B760-FC70926CEB2A}"/>
              </a:ext>
            </a:extLst>
          </p:cNvPr>
          <p:cNvSpPr/>
          <p:nvPr/>
        </p:nvSpPr>
        <p:spPr>
          <a:xfrm>
            <a:off x="2777760" y="5953680"/>
            <a:ext cx="6746400" cy="1439"/>
          </a:xfrm>
          <a:prstGeom prst="line">
            <a:avLst/>
          </a:prstGeom>
          <a:noFill/>
          <a:ln>
            <a:noFill/>
            <a:prstDash val="solid"/>
          </a:ln>
        </p:spPr>
        <p:txBody>
          <a:bodyPr wrap="square" lIns="90000" tIns="46800" rIns="90000" bIns="46800" anchor="t" anchorCtr="0" compatLnSpc="0">
            <a:no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
        <p:nvSpPr>
          <p:cNvPr id="3" name="Connecteur droit 2">
            <a:extLst>
              <a:ext uri="{FF2B5EF4-FFF2-40B4-BE49-F238E27FC236}">
                <a16:creationId xmlns:a16="http://schemas.microsoft.com/office/drawing/2014/main" id="{89D48A14-2CA5-467B-94CC-D6A8594A9AB4}"/>
              </a:ext>
            </a:extLst>
          </p:cNvPr>
          <p:cNvSpPr/>
          <p:nvPr/>
        </p:nvSpPr>
        <p:spPr>
          <a:xfrm flipV="1">
            <a:off x="2977559" y="1379159"/>
            <a:ext cx="1441" cy="4782961"/>
          </a:xfrm>
          <a:prstGeom prst="line">
            <a:avLst/>
          </a:prstGeom>
          <a:noFill/>
          <a:ln>
            <a:noFill/>
            <a:prstDash val="solid"/>
          </a:ln>
        </p:spPr>
        <p:txBody>
          <a:bodyPr wrap="square" lIns="90000" tIns="46800" rIns="90000" bIns="46800" anchor="t" anchorCtr="0" compatLnSpc="0">
            <a:no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
        <p:nvSpPr>
          <p:cNvPr id="4" name="Forme libre : forme 3">
            <a:extLst>
              <a:ext uri="{FF2B5EF4-FFF2-40B4-BE49-F238E27FC236}">
                <a16:creationId xmlns:a16="http://schemas.microsoft.com/office/drawing/2014/main" id="{F6DC2A84-D275-48A3-8E24-F2B6D8150C36}"/>
              </a:ext>
            </a:extLst>
          </p:cNvPr>
          <p:cNvSpPr/>
          <p:nvPr/>
        </p:nvSpPr>
        <p:spPr>
          <a:xfrm>
            <a:off x="180000" y="1620000"/>
            <a:ext cx="9720000" cy="6081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90000" tIns="46800" rIns="90000" bIns="46800" anchor="t" anchorCtr="0" compatLnSpc="0">
            <a:spAutoFit/>
          </a:bodyPr>
          <a:lstStyle/>
          <a:p>
            <a:pPr marL="0" marR="0" lvl="0" indent="0" algn="l" hangingPunct="0">
              <a:lnSpc>
                <a:spcPct val="100000"/>
              </a:lnSpc>
              <a:spcBef>
                <a:spcPts val="0"/>
              </a:spcBef>
              <a:spcAft>
                <a:spcPts val="0"/>
              </a:spcAft>
              <a:buNone/>
              <a:tabLst/>
            </a:pPr>
            <a:r>
              <a:rPr lang="en-GB" sz="2200" b="1" i="0" u="none" strike="noStrike" kern="1200" spc="0" baseline="0">
                <a:ln>
                  <a:noFill/>
                </a:ln>
                <a:solidFill>
                  <a:srgbClr val="000000"/>
                </a:solidFill>
                <a:latin typeface="Arial" pitchFamily="34"/>
                <a:ea typeface="MS Gothic" pitchFamily="2"/>
                <a:cs typeface="Tahoma" pitchFamily="2"/>
              </a:rPr>
              <a:t>Breadcrumb ou chemin de progression</a:t>
            </a:r>
          </a:p>
          <a:p>
            <a:pPr marL="0" marR="0" lvl="0" indent="0" algn="l" hangingPunct="0">
              <a:lnSpc>
                <a:spcPct val="100000"/>
              </a:lnSpc>
              <a:spcBef>
                <a:spcPts val="0"/>
              </a:spcBef>
              <a:spcAft>
                <a:spcPts val="0"/>
              </a:spcAft>
              <a:buNone/>
              <a:tabLst/>
            </a:pPr>
            <a:endParaRPr lang="fr-FR" sz="2200" b="1" i="0" u="none" strike="noStrike" kern="1200" spc="0" baseline="0">
              <a:ln>
                <a:noFill/>
              </a:ln>
              <a:solidFill>
                <a:srgbClr val="000000"/>
              </a:solidFill>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r>
              <a:rPr lang="fr-FR" sz="2200" b="1" i="0" u="none" strike="noStrike" kern="1200" spc="0" baseline="0">
                <a:ln>
                  <a:noFill/>
                </a:ln>
                <a:solidFill>
                  <a:srgbClr val="000000"/>
                </a:solidFill>
                <a:latin typeface="Arial" pitchFamily="34"/>
                <a:ea typeface="MS Gothic" pitchFamily="2"/>
                <a:cs typeface="Tahoma" pitchFamily="2"/>
              </a:rPr>
              <a:t>Placer le fil d'Ariane en haut de page de préférence à gauche au dessus de la page courante et sur toutes les pages. De cette façon il ne gène pas le contenu et reste facilement accessible</a:t>
            </a:r>
          </a:p>
          <a:p>
            <a:pPr marL="0" marR="0" lvl="0" indent="0" algn="l" hangingPunct="0">
              <a:lnSpc>
                <a:spcPct val="100000"/>
              </a:lnSpc>
              <a:spcBef>
                <a:spcPts val="0"/>
              </a:spcBef>
              <a:spcAft>
                <a:spcPts val="0"/>
              </a:spcAft>
              <a:buNone/>
              <a:tabLst/>
            </a:pPr>
            <a:endParaRPr lang="fr-FR" sz="2200" b="1" i="0" u="none" strike="noStrike" kern="1200" spc="0" baseline="0">
              <a:ln>
                <a:noFill/>
              </a:ln>
              <a:solidFill>
                <a:srgbClr val="000000"/>
              </a:solidFill>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r>
              <a:rPr lang="fr-FR" sz="2200" b="1" i="0" u="none" strike="noStrike" kern="1200" spc="0" baseline="0">
                <a:ln>
                  <a:noFill/>
                </a:ln>
                <a:solidFill>
                  <a:srgbClr val="000000"/>
                </a:solidFill>
                <a:latin typeface="Arial" pitchFamily="34"/>
                <a:ea typeface="MS Gothic" pitchFamily="2"/>
                <a:cs typeface="Tahoma" pitchFamily="2"/>
              </a:rPr>
              <a:t>Utiliser  le symbole « &gt; » entre chaque rubrique.</a:t>
            </a:r>
          </a:p>
          <a:p>
            <a:pPr marL="0" marR="0" lvl="0" indent="0" algn="l" hangingPunct="0">
              <a:lnSpc>
                <a:spcPct val="100000"/>
              </a:lnSpc>
              <a:spcBef>
                <a:spcPts val="0"/>
              </a:spcBef>
              <a:spcAft>
                <a:spcPts val="0"/>
              </a:spcAft>
              <a:buNone/>
              <a:tabLst/>
            </a:pPr>
            <a:endParaRPr lang="fr-FR" sz="2200" b="1" i="0" u="none" strike="noStrike" kern="1200" spc="0" baseline="0">
              <a:ln>
                <a:noFill/>
              </a:ln>
              <a:solidFill>
                <a:srgbClr val="000000"/>
              </a:solidFill>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r>
              <a:rPr lang="fr-FR" sz="2200" b="1" i="0" u="none" strike="noStrike" kern="1200" spc="0" baseline="0">
                <a:ln>
                  <a:noFill/>
                </a:ln>
                <a:solidFill>
                  <a:srgbClr val="000000"/>
                </a:solidFill>
                <a:latin typeface="Arial" pitchFamily="34"/>
                <a:ea typeface="MS Gothic" pitchFamily="2"/>
                <a:cs typeface="Tahoma" pitchFamily="2"/>
              </a:rPr>
              <a:t>Utiliser un petit corps de police. Le fil d'Ariane doit rester lisible sans gêner la lecture de la page.</a:t>
            </a:r>
          </a:p>
          <a:p>
            <a:pPr marL="0" marR="0" lvl="0" indent="0" algn="l" hangingPunct="0">
              <a:lnSpc>
                <a:spcPct val="100000"/>
              </a:lnSpc>
              <a:spcBef>
                <a:spcPts val="0"/>
              </a:spcBef>
              <a:spcAft>
                <a:spcPts val="0"/>
              </a:spcAft>
              <a:buNone/>
              <a:tabLst/>
            </a:pPr>
            <a:endParaRPr lang="fr-FR" sz="2200" b="1" i="0" u="none" strike="noStrike" kern="1200" spc="0" baseline="0">
              <a:ln>
                <a:noFill/>
              </a:ln>
              <a:solidFill>
                <a:srgbClr val="000000"/>
              </a:solidFill>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r>
              <a:rPr lang="fr-FR" sz="2200" b="1" i="0" u="none" strike="noStrike" kern="1200" spc="0" baseline="0">
                <a:ln>
                  <a:noFill/>
                </a:ln>
                <a:solidFill>
                  <a:srgbClr val="000000"/>
                </a:solidFill>
                <a:latin typeface="Arial" pitchFamily="34"/>
                <a:ea typeface="MS Gothic" pitchFamily="2"/>
                <a:cs typeface="Tahoma" pitchFamily="2"/>
              </a:rPr>
              <a:t>Indiquer le titre de la page courante dans le fil d'Ariane. Pour que l'utilisateur ait un bon point de repère, le titre de la page doit être présent et dans le fil d'Ariane et sur la page. Cette redondance permet à l'internaute de bien se repérer.</a:t>
            </a:r>
          </a:p>
          <a:p>
            <a:pPr marL="0" marR="0" lvl="0" indent="0" algn="l" hangingPunct="0">
              <a:lnSpc>
                <a:spcPct val="100000"/>
              </a:lnSpc>
              <a:spcBef>
                <a:spcPts val="0"/>
              </a:spcBef>
              <a:spcAft>
                <a:spcPts val="0"/>
              </a:spcAft>
              <a:buNone/>
              <a:tabLst/>
            </a:pPr>
            <a:endParaRPr lang="fr-FR" sz="2100" b="1" i="0" u="none" strike="noStrike" kern="1200" spc="0" baseline="0">
              <a:ln>
                <a:noFill/>
              </a:ln>
              <a:solidFill>
                <a:srgbClr val="000000"/>
              </a:solidFill>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endParaRPr lang="en-GB" sz="2100" b="1" i="0" u="none" strike="noStrike" kern="1200" spc="0" baseline="0">
              <a:ln>
                <a:noFill/>
              </a:ln>
              <a:effectLst>
                <a:outerShdw dist="17961" dir="2700000">
                  <a:scrgbClr r="0" g="0" b="0"/>
                </a:outerShdw>
              </a:effectLst>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endParaRPr lang="en-GB" sz="2100" b="1" i="0" u="none" strike="noStrike" kern="1200" spc="0" baseline="0">
              <a:ln>
                <a:noFill/>
              </a:ln>
              <a:effectLst>
                <a:outerShdw dist="17961" dir="2700000">
                  <a:scrgbClr r="0" g="0" b="0"/>
                </a:outerShdw>
              </a:effectLst>
              <a:latin typeface="Arial" pitchFamily="34"/>
              <a:ea typeface="MS Gothic" pitchFamily="2"/>
              <a:cs typeface="Tahoma" pitchFamily="2"/>
            </a:endParaRPr>
          </a:p>
        </p:txBody>
      </p:sp>
      <p:sp>
        <p:nvSpPr>
          <p:cNvPr id="5" name="Forme libre : forme 4">
            <a:extLst>
              <a:ext uri="{FF2B5EF4-FFF2-40B4-BE49-F238E27FC236}">
                <a16:creationId xmlns:a16="http://schemas.microsoft.com/office/drawing/2014/main" id="{AD82FA42-C37E-49FC-B4AC-3BA0FBB0C36F}"/>
              </a:ext>
            </a:extLst>
          </p:cNvPr>
          <p:cNvSpPr/>
          <p:nvPr/>
        </p:nvSpPr>
        <p:spPr>
          <a:xfrm>
            <a:off x="-39600" y="310680"/>
            <a:ext cx="10119960" cy="764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90000" tIns="46800" rIns="90000" bIns="46800" anchor="t" anchorCtr="0" compatLnSpc="0">
            <a:spAutoFit/>
          </a:bodyPr>
          <a:lstStyle/>
          <a:p>
            <a:pPr marL="0" marR="0" lvl="0" indent="0" algn="ctr" hangingPunct="0">
              <a:lnSpc>
                <a:spcPct val="100000"/>
              </a:lnSpc>
              <a:spcBef>
                <a:spcPts val="1729"/>
              </a:spcBef>
              <a:spcAft>
                <a:spcPts val="0"/>
              </a:spcAft>
              <a:buNone/>
              <a:tabLst/>
            </a:pPr>
            <a:r>
              <a:rPr lang="fr-FR" sz="4400" b="0" i="0" u="none" strike="noStrike" kern="1200" spc="0" baseline="0">
                <a:ln>
                  <a:noFill/>
                </a:ln>
                <a:solidFill>
                  <a:srgbClr val="F20000"/>
                </a:solidFill>
                <a:effectLst>
                  <a:outerShdw dist="17961" dir="2700000">
                    <a:scrgbClr r="0" g="0" b="0"/>
                  </a:outerShdw>
                </a:effectLst>
                <a:latin typeface="Trebuchet MS" pitchFamily="34"/>
                <a:ea typeface="MS Gothic" pitchFamily="2"/>
                <a:cs typeface="Tahoma" pitchFamily="2"/>
              </a:rPr>
              <a:t>Fil d'Ariane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Class="entr"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strVal val="0"/>
                                          </p:val>
                                        </p:tav>
                                        <p:tav tm="100000">
                                          <p:val>
                                            <p:strVal val="#ppt_w"/>
                                          </p:val>
                                        </p:tav>
                                      </p:tavLst>
                                    </p:anim>
                                    <p:anim calcmode="lin" valueType="num">
                                      <p:cBhvr>
                                        <p:cTn id="17" dur="500" fill="hold"/>
                                        <p:tgtEl>
                                          <p:spTgt spid="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name="page179">
    <p:spTree>
      <p:nvGrpSpPr>
        <p:cNvPr id="1" name=""/>
        <p:cNvGrpSpPr/>
        <p:nvPr/>
      </p:nvGrpSpPr>
      <p:grpSpPr>
        <a:xfrm>
          <a:off x="0" y="0"/>
          <a:ext cx="0" cy="0"/>
          <a:chOff x="0" y="0"/>
          <a:chExt cx="0" cy="0"/>
        </a:xfrm>
      </p:grpSpPr>
      <p:sp>
        <p:nvSpPr>
          <p:cNvPr id="6" name="Espace réservé du numéro de diapositive 1">
            <a:extLst>
              <a:ext uri="{FF2B5EF4-FFF2-40B4-BE49-F238E27FC236}">
                <a16:creationId xmlns:a16="http://schemas.microsoft.com/office/drawing/2014/main" id="{A31068BB-26C3-4577-89F2-AA4E425D19AA}"/>
              </a:ext>
            </a:extLst>
          </p:cNvPr>
          <p:cNvSpPr>
            <a:spLocks noGrp="1"/>
          </p:cNvSpPr>
          <p:nvPr>
            <p:ph type="sldNum" sz="quarter" idx="10"/>
          </p:nvPr>
        </p:nvSpPr>
        <p:spPr/>
        <p:txBody>
          <a:bodyPr/>
          <a:lstStyle/>
          <a:p>
            <a:pPr lvl="0"/>
            <a:fld id="{9E398997-8594-4A21-8FF8-DD6671DB2A1B}" type="slidenum">
              <a:t>17</a:t>
            </a:fld>
            <a:endParaRPr lang="fr-FR"/>
          </a:p>
        </p:txBody>
      </p:sp>
      <p:sp>
        <p:nvSpPr>
          <p:cNvPr id="2" name="Connecteur droit 1">
            <a:extLst>
              <a:ext uri="{FF2B5EF4-FFF2-40B4-BE49-F238E27FC236}">
                <a16:creationId xmlns:a16="http://schemas.microsoft.com/office/drawing/2014/main" id="{20B461A7-64A0-49EF-9CEB-78C9B44C34A5}"/>
              </a:ext>
            </a:extLst>
          </p:cNvPr>
          <p:cNvSpPr/>
          <p:nvPr/>
        </p:nvSpPr>
        <p:spPr>
          <a:xfrm>
            <a:off x="2777760" y="5953680"/>
            <a:ext cx="6746400" cy="1439"/>
          </a:xfrm>
          <a:prstGeom prst="line">
            <a:avLst/>
          </a:prstGeom>
          <a:noFill/>
          <a:ln>
            <a:noFill/>
            <a:prstDash val="solid"/>
          </a:ln>
        </p:spPr>
        <p:txBody>
          <a:bodyPr wrap="square" lIns="90000" tIns="46800" rIns="90000" bIns="46800" anchor="t" anchorCtr="0" compatLnSpc="0">
            <a:no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
        <p:nvSpPr>
          <p:cNvPr id="3" name="Connecteur droit 2">
            <a:extLst>
              <a:ext uri="{FF2B5EF4-FFF2-40B4-BE49-F238E27FC236}">
                <a16:creationId xmlns:a16="http://schemas.microsoft.com/office/drawing/2014/main" id="{FC981EFA-450B-4E34-BBE4-FE3FC4E8A00D}"/>
              </a:ext>
            </a:extLst>
          </p:cNvPr>
          <p:cNvSpPr/>
          <p:nvPr/>
        </p:nvSpPr>
        <p:spPr>
          <a:xfrm flipV="1">
            <a:off x="2977559" y="1379159"/>
            <a:ext cx="1441" cy="4782961"/>
          </a:xfrm>
          <a:prstGeom prst="line">
            <a:avLst/>
          </a:prstGeom>
          <a:noFill/>
          <a:ln>
            <a:noFill/>
            <a:prstDash val="solid"/>
          </a:ln>
        </p:spPr>
        <p:txBody>
          <a:bodyPr wrap="square" lIns="90000" tIns="46800" rIns="90000" bIns="46800" anchor="t" anchorCtr="0" compatLnSpc="0">
            <a:no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
        <p:nvSpPr>
          <p:cNvPr id="4" name="Forme libre : forme 3">
            <a:extLst>
              <a:ext uri="{FF2B5EF4-FFF2-40B4-BE49-F238E27FC236}">
                <a16:creationId xmlns:a16="http://schemas.microsoft.com/office/drawing/2014/main" id="{08B4B0E3-6D02-473D-909D-C76B23BE2CBA}"/>
              </a:ext>
            </a:extLst>
          </p:cNvPr>
          <p:cNvSpPr/>
          <p:nvPr/>
        </p:nvSpPr>
        <p:spPr>
          <a:xfrm>
            <a:off x="180000" y="1620000"/>
            <a:ext cx="9720000" cy="588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90000" tIns="46800" rIns="90000" bIns="46800" anchor="t" anchorCtr="0" compatLnSpc="0">
            <a:spAutoFit/>
          </a:bodyPr>
          <a:lstStyle/>
          <a:p>
            <a:pPr marL="0" marR="0" lvl="0" indent="0" algn="l" hangingPunct="0">
              <a:lnSpc>
                <a:spcPct val="100000"/>
              </a:lnSpc>
              <a:spcBef>
                <a:spcPts val="0"/>
              </a:spcBef>
              <a:spcAft>
                <a:spcPts val="0"/>
              </a:spcAft>
              <a:buNone/>
              <a:tabLst/>
            </a:pPr>
            <a:r>
              <a:rPr lang="en-GB" sz="2600" b="1" i="0" u="none" strike="noStrike" kern="1200" spc="0" baseline="0">
                <a:ln>
                  <a:noFill/>
                </a:ln>
                <a:latin typeface="Arial" pitchFamily="34"/>
                <a:ea typeface="MS Gothic" pitchFamily="2"/>
                <a:cs typeface="Tahoma" pitchFamily="2"/>
              </a:rPr>
              <a:t>Cela permet à l’internaute d’accéder rapidement aux sous-thèmes. Mais parfois cela peut ne pas être pratique si les sous-rubriques sont elles-mêmes divisées en sous-sous-rubriques.</a:t>
            </a:r>
          </a:p>
          <a:p>
            <a:pPr marL="0" marR="0" lvl="0" indent="0" algn="l" hangingPunct="0">
              <a:lnSpc>
                <a:spcPct val="100000"/>
              </a:lnSpc>
              <a:spcBef>
                <a:spcPts val="0"/>
              </a:spcBef>
              <a:spcAft>
                <a:spcPts val="0"/>
              </a:spcAft>
              <a:buNone/>
              <a:tabLst/>
            </a:pPr>
            <a:endParaRPr lang="en-GB" sz="2600" b="1" i="0" u="none" strike="noStrike" kern="1200" spc="0" baseline="0">
              <a:ln>
                <a:noFill/>
              </a:ln>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r>
              <a:rPr lang="en-GB" sz="2600" b="1" i="0" u="none" strike="noStrike" kern="1200" spc="0" baseline="0">
                <a:ln>
                  <a:noFill/>
                </a:ln>
                <a:latin typeface="Arial" pitchFamily="34"/>
                <a:ea typeface="MS Gothic" pitchFamily="2"/>
                <a:cs typeface="Tahoma" pitchFamily="2"/>
              </a:rPr>
              <a:t>Menu déroulant étendu :</a:t>
            </a:r>
          </a:p>
          <a:p>
            <a:pPr marL="0" marR="0" lvl="0" indent="0" algn="l" hangingPunct="0">
              <a:lnSpc>
                <a:spcPct val="100000"/>
              </a:lnSpc>
              <a:spcBef>
                <a:spcPts val="0"/>
              </a:spcBef>
              <a:spcAft>
                <a:spcPts val="0"/>
              </a:spcAft>
              <a:buNone/>
              <a:tabLst/>
            </a:pPr>
            <a:r>
              <a:rPr lang="en-GB" sz="2600" b="1" i="0" u="none" strike="noStrike" kern="1200" spc="0" baseline="0">
                <a:ln>
                  <a:noFill/>
                </a:ln>
                <a:latin typeface="Arial" pitchFamily="34"/>
                <a:ea typeface="MS Gothic" pitchFamily="2"/>
                <a:cs typeface="Tahoma" pitchFamily="2"/>
              </a:rPr>
              <a:t>    La profondeur et la largeur de la gamme sont immédiatement visibles. Les liens vers chaque sous-rubrique sont bien organisés, de manière lisible, grâce au gain d'espace et au traitement graphique plus poussé que sur un menu déroulant standard. En 1 clic, l'internaute peut trouver tout ce qu'il veut.</a:t>
            </a:r>
          </a:p>
          <a:p>
            <a:pPr marL="0" marR="0" lvl="0" indent="0" algn="l" hangingPunct="0">
              <a:lnSpc>
                <a:spcPct val="100000"/>
              </a:lnSpc>
              <a:spcBef>
                <a:spcPts val="0"/>
              </a:spcBef>
              <a:spcAft>
                <a:spcPts val="0"/>
              </a:spcAft>
              <a:buNone/>
              <a:tabLst/>
            </a:pPr>
            <a:endParaRPr lang="en-GB" sz="2600" b="1" i="0" u="none" strike="noStrike" kern="1200" spc="0" baseline="0">
              <a:ln>
                <a:noFill/>
              </a:ln>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endParaRPr lang="en-GB" sz="2100" b="1" i="0" u="none" strike="noStrike" kern="1200" spc="0" baseline="0">
              <a:ln>
                <a:noFill/>
              </a:ln>
              <a:effectLst>
                <a:outerShdw dist="17961" dir="2700000">
                  <a:scrgbClr r="0" g="0" b="0"/>
                </a:outerShdw>
              </a:effectLst>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endParaRPr lang="en-GB" sz="2100" b="1" i="0" u="none" strike="noStrike" kern="1200" spc="0" baseline="0">
              <a:ln>
                <a:noFill/>
              </a:ln>
              <a:effectLst>
                <a:outerShdw dist="17961" dir="2700000">
                  <a:scrgbClr r="0" g="0" b="0"/>
                </a:outerShdw>
              </a:effectLst>
              <a:latin typeface="Arial" pitchFamily="34"/>
              <a:ea typeface="MS Gothic" pitchFamily="2"/>
              <a:cs typeface="Tahoma" pitchFamily="2"/>
            </a:endParaRPr>
          </a:p>
        </p:txBody>
      </p:sp>
      <p:sp>
        <p:nvSpPr>
          <p:cNvPr id="5" name="Forme libre : forme 4">
            <a:extLst>
              <a:ext uri="{FF2B5EF4-FFF2-40B4-BE49-F238E27FC236}">
                <a16:creationId xmlns:a16="http://schemas.microsoft.com/office/drawing/2014/main" id="{36B8D3C3-CE83-43C5-A40C-3DB7566AAB05}"/>
              </a:ext>
            </a:extLst>
          </p:cNvPr>
          <p:cNvSpPr/>
          <p:nvPr/>
        </p:nvSpPr>
        <p:spPr>
          <a:xfrm>
            <a:off x="-39600" y="310680"/>
            <a:ext cx="10119960" cy="764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90000" tIns="46800" rIns="90000" bIns="46800" anchor="t" anchorCtr="0" compatLnSpc="0">
            <a:spAutoFit/>
          </a:bodyPr>
          <a:lstStyle/>
          <a:p>
            <a:pPr marL="0" marR="0" lvl="0" indent="0" algn="ctr" hangingPunct="0">
              <a:lnSpc>
                <a:spcPct val="100000"/>
              </a:lnSpc>
              <a:spcBef>
                <a:spcPts val="1729"/>
              </a:spcBef>
              <a:spcAft>
                <a:spcPts val="0"/>
              </a:spcAft>
              <a:buNone/>
              <a:tabLst/>
            </a:pPr>
            <a:r>
              <a:rPr lang="fr-FR" sz="4400" b="0" i="0" u="none" strike="noStrike" kern="1200" spc="0" baseline="0">
                <a:ln>
                  <a:noFill/>
                </a:ln>
                <a:solidFill>
                  <a:srgbClr val="F20000"/>
                </a:solidFill>
                <a:effectLst>
                  <a:outerShdw dist="17961" dir="2700000">
                    <a:scrgbClr r="0" g="0" b="0"/>
                  </a:outerShdw>
                </a:effectLst>
                <a:latin typeface="Trebuchet MS" pitchFamily="34"/>
                <a:ea typeface="MS Gothic" pitchFamily="2"/>
                <a:cs typeface="Tahoma" pitchFamily="2"/>
              </a:rPr>
              <a:t>Menu déroulant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Class="entr"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strVal val="0"/>
                                          </p:val>
                                        </p:tav>
                                        <p:tav tm="100000">
                                          <p:val>
                                            <p:strVal val="#ppt_w"/>
                                          </p:val>
                                        </p:tav>
                                      </p:tavLst>
                                    </p:anim>
                                    <p:anim calcmode="lin" valueType="num">
                                      <p:cBhvr>
                                        <p:cTn id="17" dur="500" fill="hold"/>
                                        <p:tgtEl>
                                          <p:spTgt spid="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name="page180">
    <p:spTree>
      <p:nvGrpSpPr>
        <p:cNvPr id="1" name=""/>
        <p:cNvGrpSpPr/>
        <p:nvPr/>
      </p:nvGrpSpPr>
      <p:grpSpPr>
        <a:xfrm>
          <a:off x="0" y="0"/>
          <a:ext cx="0" cy="0"/>
          <a:chOff x="0" y="0"/>
          <a:chExt cx="0" cy="0"/>
        </a:xfrm>
      </p:grpSpPr>
      <p:sp>
        <p:nvSpPr>
          <p:cNvPr id="6" name="Espace réservé du numéro de diapositive 1">
            <a:extLst>
              <a:ext uri="{FF2B5EF4-FFF2-40B4-BE49-F238E27FC236}">
                <a16:creationId xmlns:a16="http://schemas.microsoft.com/office/drawing/2014/main" id="{DDA7894C-519F-43F2-8BF6-CA8F18720449}"/>
              </a:ext>
            </a:extLst>
          </p:cNvPr>
          <p:cNvSpPr>
            <a:spLocks noGrp="1"/>
          </p:cNvSpPr>
          <p:nvPr>
            <p:ph type="sldNum" sz="quarter" idx="10"/>
          </p:nvPr>
        </p:nvSpPr>
        <p:spPr/>
        <p:txBody>
          <a:bodyPr/>
          <a:lstStyle/>
          <a:p>
            <a:pPr lvl="0"/>
            <a:fld id="{A5A7CD77-3726-4F2D-AB2C-792DA926EABE}" type="slidenum">
              <a:t>18</a:t>
            </a:fld>
            <a:endParaRPr lang="fr-FR"/>
          </a:p>
        </p:txBody>
      </p:sp>
      <p:sp>
        <p:nvSpPr>
          <p:cNvPr id="2" name="Connecteur droit 1">
            <a:extLst>
              <a:ext uri="{FF2B5EF4-FFF2-40B4-BE49-F238E27FC236}">
                <a16:creationId xmlns:a16="http://schemas.microsoft.com/office/drawing/2014/main" id="{9AB209DE-5FE0-4D48-91FA-2AF445C059FC}"/>
              </a:ext>
            </a:extLst>
          </p:cNvPr>
          <p:cNvSpPr/>
          <p:nvPr/>
        </p:nvSpPr>
        <p:spPr>
          <a:xfrm>
            <a:off x="2777760" y="5953680"/>
            <a:ext cx="6746400" cy="1439"/>
          </a:xfrm>
          <a:prstGeom prst="line">
            <a:avLst/>
          </a:prstGeom>
          <a:noFill/>
          <a:ln>
            <a:noFill/>
            <a:prstDash val="solid"/>
          </a:ln>
        </p:spPr>
        <p:txBody>
          <a:bodyPr wrap="square" lIns="90000" tIns="46800" rIns="90000" bIns="46800" anchor="t" anchorCtr="0" compatLnSpc="0">
            <a:no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
        <p:nvSpPr>
          <p:cNvPr id="3" name="Connecteur droit 2">
            <a:extLst>
              <a:ext uri="{FF2B5EF4-FFF2-40B4-BE49-F238E27FC236}">
                <a16:creationId xmlns:a16="http://schemas.microsoft.com/office/drawing/2014/main" id="{CFD0AC39-258F-427B-93CE-9860C0EE51AE}"/>
              </a:ext>
            </a:extLst>
          </p:cNvPr>
          <p:cNvSpPr/>
          <p:nvPr/>
        </p:nvSpPr>
        <p:spPr>
          <a:xfrm flipV="1">
            <a:off x="2977559" y="1379159"/>
            <a:ext cx="1441" cy="4782961"/>
          </a:xfrm>
          <a:prstGeom prst="line">
            <a:avLst/>
          </a:prstGeom>
          <a:noFill/>
          <a:ln>
            <a:noFill/>
            <a:prstDash val="solid"/>
          </a:ln>
        </p:spPr>
        <p:txBody>
          <a:bodyPr wrap="square" lIns="90000" tIns="46800" rIns="90000" bIns="46800" anchor="t" anchorCtr="0" compatLnSpc="0">
            <a:no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
        <p:nvSpPr>
          <p:cNvPr id="4" name="Forme libre : forme 3">
            <a:extLst>
              <a:ext uri="{FF2B5EF4-FFF2-40B4-BE49-F238E27FC236}">
                <a16:creationId xmlns:a16="http://schemas.microsoft.com/office/drawing/2014/main" id="{FD4EAF98-E584-4DAE-8D8E-CE179B70ED06}"/>
              </a:ext>
            </a:extLst>
          </p:cNvPr>
          <p:cNvSpPr/>
          <p:nvPr/>
        </p:nvSpPr>
        <p:spPr>
          <a:xfrm>
            <a:off x="180000" y="1620000"/>
            <a:ext cx="9720000" cy="4757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90000" tIns="46800" rIns="90000" bIns="46800" anchor="t" anchorCtr="0" compatLnSpc="0">
            <a:spAutoFit/>
          </a:bodyPr>
          <a:lstStyle/>
          <a:p>
            <a:pPr marL="0" marR="0" lvl="0" indent="0" algn="l" hangingPunct="0">
              <a:lnSpc>
                <a:spcPct val="100000"/>
              </a:lnSpc>
              <a:spcBef>
                <a:spcPts val="0"/>
              </a:spcBef>
              <a:spcAft>
                <a:spcPts val="0"/>
              </a:spcAft>
              <a:buNone/>
              <a:tabLst/>
            </a:pPr>
            <a:r>
              <a:rPr lang="en-GB" sz="2400" b="1" i="0" u="none" strike="noStrike" kern="1200" spc="0" baseline="0">
                <a:ln>
                  <a:noFill/>
                </a:ln>
                <a:latin typeface="Arial" pitchFamily="34"/>
                <a:ea typeface="MS Gothic" pitchFamily="2"/>
                <a:cs typeface="Tahoma" pitchFamily="2"/>
              </a:rPr>
              <a:t>L’utilisation des onglets dans l’interface utilisateur est excellente car ils ressemblent à des intercalaires du monde réel dans des fichiers ou à des dossiers suspendus dans un tiroir de bureau.</a:t>
            </a:r>
          </a:p>
          <a:p>
            <a:pPr marL="0" marR="0" lvl="0" indent="0" algn="l" hangingPunct="0">
              <a:lnSpc>
                <a:spcPct val="100000"/>
              </a:lnSpc>
              <a:spcBef>
                <a:spcPts val="0"/>
              </a:spcBef>
              <a:spcAft>
                <a:spcPts val="0"/>
              </a:spcAft>
              <a:buNone/>
              <a:tabLst/>
            </a:pPr>
            <a:endParaRPr lang="en-GB" sz="2400" b="1" i="0" u="none" strike="noStrike" kern="1200" spc="0" baseline="0">
              <a:ln>
                <a:noFill/>
              </a:ln>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r>
              <a:rPr lang="en-GB" sz="2400" b="1" i="0" u="none" strike="noStrike" kern="1200" spc="0" baseline="0">
                <a:ln>
                  <a:noFill/>
                </a:ln>
                <a:latin typeface="Arial" pitchFamily="34"/>
                <a:ea typeface="MS Gothic" pitchFamily="2"/>
                <a:cs typeface="Tahoma" pitchFamily="2"/>
              </a:rPr>
              <a:t>Bonnes pratiques :</a:t>
            </a:r>
          </a:p>
          <a:p>
            <a:pPr marL="0" marR="0" lvl="0" indent="0" algn="l" hangingPunct="0">
              <a:lnSpc>
                <a:spcPct val="100000"/>
              </a:lnSpc>
              <a:spcBef>
                <a:spcPts val="0"/>
              </a:spcBef>
              <a:spcAft>
                <a:spcPts val="0"/>
              </a:spcAft>
              <a:buNone/>
              <a:tabLst/>
            </a:pPr>
            <a:r>
              <a:rPr lang="en-GB" sz="2400" b="1" i="0" u="none" strike="noStrike" kern="1200" spc="0" baseline="0">
                <a:ln>
                  <a:noFill/>
                </a:ln>
                <a:latin typeface="Arial" pitchFamily="34"/>
                <a:ea typeface="MS Gothic" pitchFamily="2"/>
                <a:cs typeface="Tahoma" pitchFamily="2"/>
              </a:rPr>
              <a:t>- Placez onglets de navigation en haut de la page</a:t>
            </a:r>
          </a:p>
          <a:p>
            <a:pPr marL="0" marR="0" lvl="0" indent="0" algn="l" hangingPunct="0">
              <a:lnSpc>
                <a:spcPct val="100000"/>
              </a:lnSpc>
              <a:spcBef>
                <a:spcPts val="0"/>
              </a:spcBef>
              <a:spcAft>
                <a:spcPts val="0"/>
              </a:spcAft>
              <a:buNone/>
              <a:tabLst/>
            </a:pPr>
            <a:r>
              <a:rPr lang="en-GB" sz="2400" b="1" i="0" u="none" strike="noStrike" kern="1200" spc="0" baseline="0">
                <a:ln>
                  <a:noFill/>
                </a:ln>
                <a:latin typeface="Arial" pitchFamily="34"/>
                <a:ea typeface="MS Gothic" pitchFamily="2"/>
                <a:cs typeface="Tahoma" pitchFamily="2"/>
              </a:rPr>
              <a:t>- Mettez une seule rangée d’onglets</a:t>
            </a:r>
          </a:p>
          <a:p>
            <a:pPr marL="0" marR="0" lvl="0" indent="0" algn="l" hangingPunct="0">
              <a:lnSpc>
                <a:spcPct val="100000"/>
              </a:lnSpc>
              <a:spcBef>
                <a:spcPts val="0"/>
              </a:spcBef>
              <a:spcAft>
                <a:spcPts val="0"/>
              </a:spcAft>
              <a:buNone/>
              <a:tabLst/>
            </a:pPr>
            <a:r>
              <a:rPr lang="en-GB" sz="2400" b="1" i="0" u="none" strike="noStrike" kern="1200" spc="0" baseline="0">
                <a:ln>
                  <a:noFill/>
                </a:ln>
                <a:latin typeface="Arial" pitchFamily="34"/>
                <a:ea typeface="MS Gothic" pitchFamily="2"/>
                <a:cs typeface="Tahoma" pitchFamily="2"/>
              </a:rPr>
              <a:t>- Indiquez clairement quel onglet est actif</a:t>
            </a:r>
          </a:p>
          <a:p>
            <a:pPr marL="0" marR="0" lvl="0" indent="0" algn="l" hangingPunct="0">
              <a:lnSpc>
                <a:spcPct val="100000"/>
              </a:lnSpc>
              <a:spcBef>
                <a:spcPts val="0"/>
              </a:spcBef>
              <a:spcAft>
                <a:spcPts val="0"/>
              </a:spcAft>
              <a:buNone/>
              <a:tabLst/>
            </a:pPr>
            <a:r>
              <a:rPr lang="en-GB" sz="2400" b="1" i="0" u="none" strike="noStrike" kern="1200" spc="0" baseline="0">
                <a:ln>
                  <a:noFill/>
                </a:ln>
                <a:latin typeface="Arial" pitchFamily="34"/>
                <a:ea typeface="MS Gothic" pitchFamily="2"/>
                <a:cs typeface="Tahoma" pitchFamily="2"/>
              </a:rPr>
              <a:t>- Disposez les onglets dans un ordre qui fait sens pour vos utilisateurs</a:t>
            </a:r>
          </a:p>
          <a:p>
            <a:pPr marL="0" marR="0" lvl="0" indent="0" algn="l" hangingPunct="0">
              <a:lnSpc>
                <a:spcPct val="100000"/>
              </a:lnSpc>
              <a:spcBef>
                <a:spcPts val="0"/>
              </a:spcBef>
              <a:spcAft>
                <a:spcPts val="0"/>
              </a:spcAft>
              <a:buNone/>
              <a:tabLst/>
            </a:pPr>
            <a:r>
              <a:rPr lang="en-GB" sz="2400" b="1" i="0" u="none" strike="noStrike" kern="1200" spc="0" baseline="0">
                <a:ln>
                  <a:noFill/>
                </a:ln>
                <a:latin typeface="Arial" pitchFamily="34"/>
                <a:ea typeface="MS Gothic" pitchFamily="2"/>
                <a:cs typeface="Tahoma" pitchFamily="2"/>
              </a:rPr>
              <a:t>- Considérez des regroupements relatifs d’onglets</a:t>
            </a:r>
          </a:p>
          <a:p>
            <a:pPr marL="0" marR="0" lvl="0" indent="0" algn="l" hangingPunct="0">
              <a:lnSpc>
                <a:spcPct val="100000"/>
              </a:lnSpc>
              <a:spcBef>
                <a:spcPts val="0"/>
              </a:spcBef>
              <a:spcAft>
                <a:spcPts val="0"/>
              </a:spcAft>
              <a:buNone/>
              <a:tabLst/>
            </a:pPr>
            <a:endParaRPr lang="en-GB" sz="2100" b="1" i="0" u="none" strike="noStrike" kern="1200" spc="0" baseline="0">
              <a:ln>
                <a:noFill/>
              </a:ln>
              <a:effectLst>
                <a:outerShdw dist="17961" dir="2700000">
                  <a:scrgbClr r="0" g="0" b="0"/>
                </a:outerShdw>
              </a:effectLst>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endParaRPr lang="en-GB" sz="2100" b="1" i="0" u="none" strike="noStrike" kern="1200" spc="0" baseline="0">
              <a:ln>
                <a:noFill/>
              </a:ln>
              <a:effectLst>
                <a:outerShdw dist="17961" dir="2700000">
                  <a:scrgbClr r="0" g="0" b="0"/>
                </a:outerShdw>
              </a:effectLst>
              <a:latin typeface="Arial" pitchFamily="34"/>
              <a:ea typeface="MS Gothic" pitchFamily="2"/>
              <a:cs typeface="Tahoma" pitchFamily="2"/>
            </a:endParaRPr>
          </a:p>
        </p:txBody>
      </p:sp>
      <p:sp>
        <p:nvSpPr>
          <p:cNvPr id="5" name="Forme libre : forme 4">
            <a:extLst>
              <a:ext uri="{FF2B5EF4-FFF2-40B4-BE49-F238E27FC236}">
                <a16:creationId xmlns:a16="http://schemas.microsoft.com/office/drawing/2014/main" id="{8E68C86E-C448-40C2-8FC7-88F091869330}"/>
              </a:ext>
            </a:extLst>
          </p:cNvPr>
          <p:cNvSpPr/>
          <p:nvPr/>
        </p:nvSpPr>
        <p:spPr>
          <a:xfrm>
            <a:off x="-39960" y="360000"/>
            <a:ext cx="10119960" cy="764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90000" tIns="46800" rIns="90000" bIns="46800" anchor="t" anchorCtr="0" compatLnSpc="0">
            <a:spAutoFit/>
          </a:bodyPr>
          <a:lstStyle/>
          <a:p>
            <a:pPr marL="0" marR="0" lvl="0" indent="0" algn="ctr" hangingPunct="0">
              <a:lnSpc>
                <a:spcPct val="100000"/>
              </a:lnSpc>
              <a:spcBef>
                <a:spcPts val="1729"/>
              </a:spcBef>
              <a:spcAft>
                <a:spcPts val="0"/>
              </a:spcAft>
              <a:buNone/>
              <a:tabLst/>
            </a:pPr>
            <a:r>
              <a:rPr lang="fr-FR" sz="4400" b="0" i="0" u="none" strike="noStrike" kern="1200" spc="0" baseline="0">
                <a:ln>
                  <a:noFill/>
                </a:ln>
                <a:solidFill>
                  <a:srgbClr val="F20000"/>
                </a:solidFill>
                <a:effectLst>
                  <a:outerShdw dist="17961" dir="2700000">
                    <a:scrgbClr r="0" g="0" b="0"/>
                  </a:outerShdw>
                </a:effectLst>
                <a:latin typeface="Trebuchet MS" pitchFamily="34"/>
                <a:ea typeface="MS Gothic" pitchFamily="2"/>
                <a:cs typeface="Tahoma" pitchFamily="2"/>
              </a:rPr>
              <a:t>L'Onglet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Class="entr"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strVal val="0"/>
                                          </p:val>
                                        </p:tav>
                                        <p:tav tm="100000">
                                          <p:val>
                                            <p:strVal val="#ppt_w"/>
                                          </p:val>
                                        </p:tav>
                                      </p:tavLst>
                                    </p:anim>
                                    <p:anim calcmode="lin" valueType="num">
                                      <p:cBhvr>
                                        <p:cTn id="17" dur="500" fill="hold"/>
                                        <p:tgtEl>
                                          <p:spTgt spid="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name="page164">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5CFD32FA-CD57-44C8-9C78-FCAEB3EED6D6}"/>
              </a:ext>
            </a:extLst>
          </p:cNvPr>
          <p:cNvSpPr>
            <a:spLocks noGrp="1"/>
          </p:cNvSpPr>
          <p:nvPr>
            <p:ph type="sldNum" sz="quarter" idx="10"/>
          </p:nvPr>
        </p:nvSpPr>
        <p:spPr/>
        <p:txBody>
          <a:bodyPr/>
          <a:lstStyle/>
          <a:p>
            <a:pPr lvl="0"/>
            <a:fld id="{54A89930-9504-4F5F-80BA-EE2E6150A653}" type="slidenum">
              <a:t>2</a:t>
            </a:fld>
            <a:endParaRPr lang="fr-FR"/>
          </a:p>
        </p:txBody>
      </p:sp>
      <p:sp>
        <p:nvSpPr>
          <p:cNvPr id="2" name="Titre 1">
            <a:extLst>
              <a:ext uri="{FF2B5EF4-FFF2-40B4-BE49-F238E27FC236}">
                <a16:creationId xmlns:a16="http://schemas.microsoft.com/office/drawing/2014/main" id="{B42BBDF9-E589-42D4-9036-E76D649C4280}"/>
              </a:ext>
            </a:extLst>
          </p:cNvPr>
          <p:cNvSpPr txBox="1">
            <a:spLocks noGrp="1"/>
          </p:cNvSpPr>
          <p:nvPr>
            <p:ph type="title" idx="4294967295"/>
          </p:nvPr>
        </p:nvSpPr>
        <p:spPr>
          <a:xfrm>
            <a:off x="360000" y="148320"/>
            <a:ext cx="8460000" cy="1107000"/>
          </a:xfrm>
        </p:spPr>
        <p:txBody>
          <a:bodyPr/>
          <a:lstStyle/>
          <a:p>
            <a:pPr lvl="0"/>
            <a:r>
              <a:rPr lang="fr-FR" sz="4400"/>
              <a:t>Le langage</a:t>
            </a:r>
          </a:p>
        </p:txBody>
      </p:sp>
      <p:sp>
        <p:nvSpPr>
          <p:cNvPr id="3" name="Espace réservé du texte 2">
            <a:extLst>
              <a:ext uri="{FF2B5EF4-FFF2-40B4-BE49-F238E27FC236}">
                <a16:creationId xmlns:a16="http://schemas.microsoft.com/office/drawing/2014/main" id="{B67498D7-669D-477C-BADE-FF08AB515C83}"/>
              </a:ext>
            </a:extLst>
          </p:cNvPr>
          <p:cNvSpPr txBox="1">
            <a:spLocks noGrp="1"/>
          </p:cNvSpPr>
          <p:nvPr>
            <p:ph type="body" idx="4294967295"/>
          </p:nvPr>
        </p:nvSpPr>
        <p:spPr>
          <a:xfrm>
            <a:off x="360000" y="1620000"/>
            <a:ext cx="9360000" cy="5048280"/>
          </a:xfrm>
        </p:spPr>
        <p:txBody>
          <a:bodyPr/>
          <a:lstStyle/>
          <a:p>
            <a:pPr lvl="0"/>
            <a:r>
              <a:rPr lang="fr-FR" sz="2800">
                <a:solidFill>
                  <a:srgbClr val="000000"/>
                </a:solidFill>
                <a:latin typeface="Arial" pitchFamily="34"/>
              </a:rPr>
              <a:t>PHP : Hypertext Preprocessor</a:t>
            </a:r>
          </a:p>
          <a:p>
            <a:pPr lvl="0"/>
            <a:r>
              <a:rPr lang="fr-FR" sz="2800">
                <a:solidFill>
                  <a:srgbClr val="000000"/>
                </a:solidFill>
                <a:latin typeface="Arial" pitchFamily="34"/>
              </a:rPr>
              <a:t>Historiquement :</a:t>
            </a:r>
          </a:p>
          <a:p>
            <a:pPr lvl="1"/>
            <a:r>
              <a:rPr lang="fr-FR" sz="2800">
                <a:solidFill>
                  <a:srgbClr val="000000"/>
                </a:solidFill>
                <a:latin typeface="Arial" pitchFamily="34"/>
              </a:rPr>
              <a:t>Mélange de PERL et C</a:t>
            </a:r>
          </a:p>
          <a:p>
            <a:pPr lvl="1"/>
            <a:r>
              <a:rPr lang="fr-FR" sz="2800">
                <a:solidFill>
                  <a:srgbClr val="000000"/>
                </a:solidFill>
                <a:latin typeface="Arial" pitchFamily="34"/>
              </a:rPr>
              <a:t>Langage de script</a:t>
            </a:r>
          </a:p>
          <a:p>
            <a:pPr lvl="1"/>
            <a:r>
              <a:rPr lang="fr-FR" sz="2800">
                <a:solidFill>
                  <a:srgbClr val="000000"/>
                </a:solidFill>
                <a:latin typeface="Arial" pitchFamily="34"/>
              </a:rPr>
              <a:t>Aujourd'hui : langage de programmation</a:t>
            </a:r>
          </a:p>
          <a:p>
            <a:pPr lvl="0"/>
            <a:r>
              <a:rPr lang="fr-FR" sz="2800">
                <a:solidFill>
                  <a:srgbClr val="000000"/>
                </a:solidFill>
                <a:latin typeface="Arial" pitchFamily="34"/>
              </a:rPr>
              <a:t>Très bonne intégration dans HTML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165">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0D091CFC-DBD3-4E53-A81E-13A6A2C4AC43}"/>
              </a:ext>
            </a:extLst>
          </p:cNvPr>
          <p:cNvSpPr>
            <a:spLocks noGrp="1"/>
          </p:cNvSpPr>
          <p:nvPr>
            <p:ph type="sldNum" sz="quarter" idx="10"/>
          </p:nvPr>
        </p:nvSpPr>
        <p:spPr/>
        <p:txBody>
          <a:bodyPr/>
          <a:lstStyle/>
          <a:p>
            <a:pPr lvl="0"/>
            <a:fld id="{7775AF75-596F-4EDF-A0F0-745E7F43A8CE}" type="slidenum">
              <a:t>3</a:t>
            </a:fld>
            <a:endParaRPr lang="fr-FR"/>
          </a:p>
        </p:txBody>
      </p:sp>
      <p:sp>
        <p:nvSpPr>
          <p:cNvPr id="2" name="Titre 1">
            <a:extLst>
              <a:ext uri="{FF2B5EF4-FFF2-40B4-BE49-F238E27FC236}">
                <a16:creationId xmlns:a16="http://schemas.microsoft.com/office/drawing/2014/main" id="{66C4E6E3-7BF6-419F-AAF6-AF03B2017A1A}"/>
              </a:ext>
            </a:extLst>
          </p:cNvPr>
          <p:cNvSpPr txBox="1">
            <a:spLocks noGrp="1"/>
          </p:cNvSpPr>
          <p:nvPr>
            <p:ph type="title" idx="4294967295"/>
          </p:nvPr>
        </p:nvSpPr>
        <p:spPr>
          <a:xfrm>
            <a:off x="360000" y="148320"/>
            <a:ext cx="8460000" cy="1107000"/>
          </a:xfrm>
        </p:spPr>
        <p:txBody>
          <a:bodyPr/>
          <a:lstStyle/>
          <a:p>
            <a:pPr lvl="0"/>
            <a:r>
              <a:rPr lang="fr-FR" sz="4400"/>
              <a:t>Le langage</a:t>
            </a:r>
          </a:p>
        </p:txBody>
      </p:sp>
      <p:pic>
        <p:nvPicPr>
          <p:cNvPr id="3" name="Image 2">
            <a:extLst>
              <a:ext uri="{FF2B5EF4-FFF2-40B4-BE49-F238E27FC236}">
                <a16:creationId xmlns:a16="http://schemas.microsoft.com/office/drawing/2014/main" id="{4B6E2AC9-E8DB-4E36-92ED-A95103E8E37E}"/>
              </a:ext>
            </a:extLst>
          </p:cNvPr>
          <p:cNvPicPr>
            <a:picLocks noChangeAspect="1"/>
          </p:cNvPicPr>
          <p:nvPr/>
        </p:nvPicPr>
        <p:blipFill>
          <a:blip r:embed="rId3">
            <a:lum/>
            <a:alphaModFix/>
          </a:blip>
          <a:srcRect/>
          <a:stretch>
            <a:fillRect/>
          </a:stretch>
        </p:blipFill>
        <p:spPr>
          <a:xfrm>
            <a:off x="540000" y="1620000"/>
            <a:ext cx="9000000" cy="5040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166">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8B432A2E-234E-4285-BB2E-667B86771A14}"/>
              </a:ext>
            </a:extLst>
          </p:cNvPr>
          <p:cNvSpPr>
            <a:spLocks noGrp="1"/>
          </p:cNvSpPr>
          <p:nvPr>
            <p:ph type="sldNum" sz="quarter" idx="10"/>
          </p:nvPr>
        </p:nvSpPr>
        <p:spPr/>
        <p:txBody>
          <a:bodyPr/>
          <a:lstStyle/>
          <a:p>
            <a:pPr lvl="0"/>
            <a:fld id="{DBC53441-C406-4E78-9374-5AC04CB9EB63}" type="slidenum">
              <a:t>4</a:t>
            </a:fld>
            <a:endParaRPr lang="fr-FR"/>
          </a:p>
        </p:txBody>
      </p:sp>
      <p:sp>
        <p:nvSpPr>
          <p:cNvPr id="2" name="Titre 1">
            <a:extLst>
              <a:ext uri="{FF2B5EF4-FFF2-40B4-BE49-F238E27FC236}">
                <a16:creationId xmlns:a16="http://schemas.microsoft.com/office/drawing/2014/main" id="{74CEDD9B-55A2-454F-BC50-FDF2DA7740DE}"/>
              </a:ext>
            </a:extLst>
          </p:cNvPr>
          <p:cNvSpPr txBox="1">
            <a:spLocks noGrp="1"/>
          </p:cNvSpPr>
          <p:nvPr>
            <p:ph type="title" idx="4294967295"/>
          </p:nvPr>
        </p:nvSpPr>
        <p:spPr>
          <a:xfrm>
            <a:off x="360000" y="148320"/>
            <a:ext cx="8460000" cy="1107000"/>
          </a:xfrm>
        </p:spPr>
        <p:txBody>
          <a:bodyPr/>
          <a:lstStyle/>
          <a:p>
            <a:pPr lvl="0"/>
            <a:r>
              <a:rPr lang="fr-FR" sz="4400"/>
              <a:t>Exemples :</a:t>
            </a:r>
          </a:p>
        </p:txBody>
      </p:sp>
      <p:sp>
        <p:nvSpPr>
          <p:cNvPr id="3" name="Espace réservé du texte 2">
            <a:extLst>
              <a:ext uri="{FF2B5EF4-FFF2-40B4-BE49-F238E27FC236}">
                <a16:creationId xmlns:a16="http://schemas.microsoft.com/office/drawing/2014/main" id="{C24289C5-7551-444F-BB10-CF086746FD52}"/>
              </a:ext>
            </a:extLst>
          </p:cNvPr>
          <p:cNvSpPr txBox="1">
            <a:spLocks noGrp="1"/>
          </p:cNvSpPr>
          <p:nvPr>
            <p:ph type="body" idx="4294967295"/>
          </p:nvPr>
        </p:nvSpPr>
        <p:spPr>
          <a:xfrm>
            <a:off x="360000" y="1620000"/>
            <a:ext cx="9360000" cy="5048280"/>
          </a:xfrm>
        </p:spPr>
        <p:txBody>
          <a:bodyPr/>
          <a:lstStyle/>
          <a:p>
            <a:pPr lvl="0"/>
            <a:r>
              <a:rPr lang="fr-FR" sz="2800">
                <a:solidFill>
                  <a:srgbClr val="000000"/>
                </a:solidFill>
                <a:latin typeface="Arial" pitchFamily="34"/>
              </a:rPr>
              <a:t>Gestion d'articles,</a:t>
            </a:r>
          </a:p>
          <a:p>
            <a:pPr lvl="0"/>
            <a:r>
              <a:rPr lang="fr-FR" sz="2800">
                <a:solidFill>
                  <a:srgbClr val="000000"/>
                </a:solidFill>
                <a:latin typeface="Arial" pitchFamily="34"/>
              </a:rPr>
              <a:t>Gérer des galeries photos</a:t>
            </a:r>
          </a:p>
          <a:p>
            <a:pPr lvl="0"/>
            <a:r>
              <a:rPr lang="fr-FR" sz="2800">
                <a:solidFill>
                  <a:srgbClr val="000000"/>
                </a:solidFill>
                <a:latin typeface="Arial" pitchFamily="34"/>
              </a:rPr>
              <a:t>Créer des annuaires de liens</a:t>
            </a:r>
          </a:p>
          <a:p>
            <a:pPr lvl="0"/>
            <a:r>
              <a:rPr lang="fr-FR" sz="2800">
                <a:solidFill>
                  <a:srgbClr val="000000"/>
                </a:solidFill>
                <a:latin typeface="Arial" pitchFamily="34"/>
              </a:rPr>
              <a:t>Sondages</a:t>
            </a:r>
          </a:p>
          <a:p>
            <a:pPr lvl="0"/>
            <a:r>
              <a:rPr lang="fr-FR" sz="2800">
                <a:solidFill>
                  <a:srgbClr val="000000"/>
                </a:solidFill>
                <a:latin typeface="Arial" pitchFamily="34"/>
              </a:rPr>
              <a:t>Forums</a:t>
            </a:r>
          </a:p>
          <a:p>
            <a:pPr lvl="0"/>
            <a:r>
              <a:rPr lang="fr-FR" sz="2800">
                <a:solidFill>
                  <a:srgbClr val="000000"/>
                </a:solidFill>
                <a:latin typeface="Arial" pitchFamily="34"/>
              </a:rPr>
              <a:t>Moteurs de recherche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167">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04FCA2D9-A11D-434F-8D0F-1C88928BE3BA}"/>
              </a:ext>
            </a:extLst>
          </p:cNvPr>
          <p:cNvSpPr>
            <a:spLocks noGrp="1"/>
          </p:cNvSpPr>
          <p:nvPr>
            <p:ph type="sldNum" sz="quarter" idx="10"/>
          </p:nvPr>
        </p:nvSpPr>
        <p:spPr/>
        <p:txBody>
          <a:bodyPr/>
          <a:lstStyle/>
          <a:p>
            <a:pPr lvl="0"/>
            <a:fld id="{98734550-200E-423C-813D-EA97A4B99D7E}" type="slidenum">
              <a:t>5</a:t>
            </a:fld>
            <a:endParaRPr lang="fr-FR"/>
          </a:p>
        </p:txBody>
      </p:sp>
      <p:sp>
        <p:nvSpPr>
          <p:cNvPr id="2" name="Titre 1">
            <a:extLst>
              <a:ext uri="{FF2B5EF4-FFF2-40B4-BE49-F238E27FC236}">
                <a16:creationId xmlns:a16="http://schemas.microsoft.com/office/drawing/2014/main" id="{31701B88-E16E-4521-BFAF-941DB744F14C}"/>
              </a:ext>
            </a:extLst>
          </p:cNvPr>
          <p:cNvSpPr txBox="1">
            <a:spLocks noGrp="1"/>
          </p:cNvSpPr>
          <p:nvPr>
            <p:ph type="title" idx="4294967295"/>
          </p:nvPr>
        </p:nvSpPr>
        <p:spPr>
          <a:xfrm>
            <a:off x="360000" y="148320"/>
            <a:ext cx="8460000" cy="1107000"/>
          </a:xfrm>
        </p:spPr>
        <p:txBody>
          <a:bodyPr/>
          <a:lstStyle/>
          <a:p>
            <a:pPr lvl="0"/>
            <a:r>
              <a:rPr lang="fr-FR" sz="4400"/>
              <a:t>Notions de base</a:t>
            </a:r>
          </a:p>
        </p:txBody>
      </p:sp>
      <p:sp>
        <p:nvSpPr>
          <p:cNvPr id="3" name="Espace réservé du texte 2">
            <a:extLst>
              <a:ext uri="{FF2B5EF4-FFF2-40B4-BE49-F238E27FC236}">
                <a16:creationId xmlns:a16="http://schemas.microsoft.com/office/drawing/2014/main" id="{D37DB171-653B-4070-BDD9-3521C42F8EA8}"/>
              </a:ext>
            </a:extLst>
          </p:cNvPr>
          <p:cNvSpPr txBox="1">
            <a:spLocks noGrp="1"/>
          </p:cNvSpPr>
          <p:nvPr>
            <p:ph type="body" idx="4294967295"/>
          </p:nvPr>
        </p:nvSpPr>
        <p:spPr>
          <a:xfrm>
            <a:off x="360000" y="1620000"/>
            <a:ext cx="9360000" cy="5048280"/>
          </a:xfrm>
        </p:spPr>
        <p:txBody>
          <a:bodyPr/>
          <a:lstStyle/>
          <a:p>
            <a:pPr lvl="0"/>
            <a:r>
              <a:rPr lang="fr-FR" sz="2800">
                <a:solidFill>
                  <a:srgbClr val="000000"/>
                </a:solidFill>
                <a:latin typeface="Arial" pitchFamily="34"/>
              </a:rPr>
              <a:t>Un script PHP peut comprendre à la fois du code PHP et du code HTML, non interprété. On doit donc encadrer les parties comportant le code PHP entre 2 balises &lt;? et ?&gt;. Le reste de la page n'est pas interprété.</a:t>
            </a:r>
          </a:p>
          <a:p>
            <a:pPr lvl="0"/>
            <a:r>
              <a:rPr lang="fr-FR" sz="2800">
                <a:solidFill>
                  <a:srgbClr val="000000"/>
                </a:solidFill>
                <a:latin typeface="Arial" pitchFamily="34"/>
              </a:rPr>
              <a:t>&lt;?php</a:t>
            </a:r>
          </a:p>
          <a:p>
            <a:pPr lvl="0"/>
            <a:r>
              <a:rPr lang="fr-FR" sz="2800">
                <a:solidFill>
                  <a:srgbClr val="000000"/>
                </a:solidFill>
                <a:latin typeface="Arial" pitchFamily="34"/>
              </a:rPr>
              <a:t>echo ''Mon premier pas en PHP'';</a:t>
            </a:r>
          </a:p>
          <a:p>
            <a:pPr lvl="0"/>
            <a:r>
              <a:rPr lang="fr-FR" sz="2800">
                <a:solidFill>
                  <a:srgbClr val="000000"/>
                </a:solidFill>
                <a:latin typeface="Arial" pitchFamily="34"/>
              </a:rPr>
              <a:t>?&gt;</a:t>
            </a:r>
          </a:p>
          <a:p>
            <a:pPr lvl="0"/>
            <a:r>
              <a:rPr lang="fr-FR" sz="2800">
                <a:solidFill>
                  <a:srgbClr val="000000"/>
                </a:solidFill>
                <a:latin typeface="Arial" pitchFamily="34"/>
              </a:rPr>
              <a:t>Note: La balise &lt;?php est équivalente a &lt;?. On peut également utiliser les balises &lt;script language="php"&gt; et &lt;/script&gt;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168">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990A4828-83EF-4192-9D51-1FACE2ED1BCB}"/>
              </a:ext>
            </a:extLst>
          </p:cNvPr>
          <p:cNvSpPr>
            <a:spLocks noGrp="1"/>
          </p:cNvSpPr>
          <p:nvPr>
            <p:ph type="sldNum" sz="quarter" idx="10"/>
          </p:nvPr>
        </p:nvSpPr>
        <p:spPr/>
        <p:txBody>
          <a:bodyPr/>
          <a:lstStyle/>
          <a:p>
            <a:pPr lvl="0"/>
            <a:fld id="{D93112F8-B7B9-4B53-9D4F-C6322AD7DA5B}" type="slidenum">
              <a:t>6</a:t>
            </a:fld>
            <a:endParaRPr lang="fr-FR"/>
          </a:p>
        </p:txBody>
      </p:sp>
      <p:sp>
        <p:nvSpPr>
          <p:cNvPr id="2" name="Titre 1">
            <a:extLst>
              <a:ext uri="{FF2B5EF4-FFF2-40B4-BE49-F238E27FC236}">
                <a16:creationId xmlns:a16="http://schemas.microsoft.com/office/drawing/2014/main" id="{99641F68-7E1D-4743-A028-B4BF9115B136}"/>
              </a:ext>
            </a:extLst>
          </p:cNvPr>
          <p:cNvSpPr txBox="1">
            <a:spLocks noGrp="1"/>
          </p:cNvSpPr>
          <p:nvPr>
            <p:ph type="title" idx="4294967295"/>
          </p:nvPr>
        </p:nvSpPr>
        <p:spPr>
          <a:xfrm>
            <a:off x="360000" y="148320"/>
            <a:ext cx="8460000" cy="1107000"/>
          </a:xfrm>
        </p:spPr>
        <p:txBody>
          <a:bodyPr/>
          <a:lstStyle/>
          <a:p>
            <a:pPr lvl="0"/>
            <a:r>
              <a:rPr lang="fr-FR" sz="4400"/>
              <a:t>Déclarations des variables</a:t>
            </a:r>
          </a:p>
        </p:txBody>
      </p:sp>
      <p:sp>
        <p:nvSpPr>
          <p:cNvPr id="3" name="Espace réservé du texte 2">
            <a:extLst>
              <a:ext uri="{FF2B5EF4-FFF2-40B4-BE49-F238E27FC236}">
                <a16:creationId xmlns:a16="http://schemas.microsoft.com/office/drawing/2014/main" id="{CE45188D-162B-4579-8FDF-6B23E73C5124}"/>
              </a:ext>
            </a:extLst>
          </p:cNvPr>
          <p:cNvSpPr txBox="1">
            <a:spLocks noGrp="1"/>
          </p:cNvSpPr>
          <p:nvPr>
            <p:ph type="body" idx="4294967295"/>
          </p:nvPr>
        </p:nvSpPr>
        <p:spPr>
          <a:xfrm>
            <a:off x="360000" y="1620000"/>
            <a:ext cx="9360000" cy="5048280"/>
          </a:xfrm>
        </p:spPr>
        <p:txBody>
          <a:bodyPr/>
          <a:lstStyle/>
          <a:p>
            <a:pPr lvl="0"/>
            <a:r>
              <a:rPr lang="fr-FR" sz="2200">
                <a:solidFill>
                  <a:srgbClr val="000000"/>
                </a:solidFill>
                <a:latin typeface="Arial" pitchFamily="34"/>
              </a:rPr>
              <a:t>    &lt;?php</a:t>
            </a:r>
          </a:p>
          <a:p>
            <a:pPr lvl="0"/>
            <a:r>
              <a:rPr lang="fr-FR" sz="2400">
                <a:solidFill>
                  <a:srgbClr val="000000"/>
                </a:solidFill>
                <a:latin typeface="Arial" pitchFamily="34"/>
              </a:rPr>
              <a:t>$nom = 'LA GLOBULE';</a:t>
            </a:r>
          </a:p>
          <a:p>
            <a:pPr lvl="0"/>
            <a:r>
              <a:rPr lang="fr-FR" sz="2400">
                <a:solidFill>
                  <a:srgbClr val="000000"/>
                </a:solidFill>
                <a:latin typeface="Arial" pitchFamily="34"/>
              </a:rPr>
              <a:t>  // $nom contient alors la chaîne de caractères LA GLOBULE.</a:t>
            </a:r>
          </a:p>
          <a:p>
            <a:pPr lvl="0"/>
            <a:r>
              <a:rPr lang="fr-FR" sz="2400">
                <a:solidFill>
                  <a:srgbClr val="000000"/>
                </a:solidFill>
                <a:latin typeface="Arial" pitchFamily="34"/>
              </a:rPr>
              <a:t>  $mon_chiffre = 12;</a:t>
            </a:r>
          </a:p>
          <a:p>
            <a:pPr lvl="0"/>
            <a:r>
              <a:rPr lang="fr-FR" sz="2400">
                <a:solidFill>
                  <a:srgbClr val="000000"/>
                </a:solidFill>
                <a:latin typeface="Arial" pitchFamily="34"/>
              </a:rPr>
              <a:t> // $mon_chiffre contient la valeur numérique 12.</a:t>
            </a:r>
          </a:p>
          <a:p>
            <a:pPr lvl="0"/>
            <a:r>
              <a:rPr lang="fr-FR" sz="2400">
                <a:solidFill>
                  <a:srgbClr val="000000"/>
                </a:solidFill>
                <a:latin typeface="Arial" pitchFamily="34"/>
              </a:rPr>
              <a:t>    $5toto = 'test';</a:t>
            </a:r>
          </a:p>
          <a:p>
            <a:pPr lvl="0"/>
            <a:r>
              <a:rPr lang="fr-FR" sz="2400">
                <a:solidFill>
                  <a:srgbClr val="000000"/>
                </a:solidFill>
                <a:latin typeface="Arial" pitchFamily="34"/>
              </a:rPr>
              <a:t>  // Cette déclaration n'est pas valide car le nom de la variable commence par un chiffre</a:t>
            </a:r>
          </a:p>
          <a:p>
            <a:pPr lvl="0"/>
            <a:r>
              <a:rPr lang="fr-FR" sz="2400">
                <a:solidFill>
                  <a:srgbClr val="000000"/>
                </a:solidFill>
                <a:latin typeface="Arial" pitchFamily="34"/>
              </a:rPr>
              <a:t>  ?&gt;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169">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67E9A4FB-0966-44D2-BA38-24A2C4560FB2}"/>
              </a:ext>
            </a:extLst>
          </p:cNvPr>
          <p:cNvSpPr>
            <a:spLocks noGrp="1"/>
          </p:cNvSpPr>
          <p:nvPr>
            <p:ph type="sldNum" sz="quarter" idx="10"/>
          </p:nvPr>
        </p:nvSpPr>
        <p:spPr/>
        <p:txBody>
          <a:bodyPr/>
          <a:lstStyle/>
          <a:p>
            <a:pPr lvl="0"/>
            <a:fld id="{A14E3D21-66F5-428E-B871-EF457633B2EE}" type="slidenum">
              <a:t>7</a:t>
            </a:fld>
            <a:endParaRPr lang="fr-FR"/>
          </a:p>
        </p:txBody>
      </p:sp>
      <p:sp>
        <p:nvSpPr>
          <p:cNvPr id="2" name="Titre 1">
            <a:extLst>
              <a:ext uri="{FF2B5EF4-FFF2-40B4-BE49-F238E27FC236}">
                <a16:creationId xmlns:a16="http://schemas.microsoft.com/office/drawing/2014/main" id="{AAD718E2-2931-4B8A-A144-67C604B7BD6C}"/>
              </a:ext>
            </a:extLst>
          </p:cNvPr>
          <p:cNvSpPr txBox="1">
            <a:spLocks noGrp="1"/>
          </p:cNvSpPr>
          <p:nvPr>
            <p:ph type="title" idx="4294967295"/>
          </p:nvPr>
        </p:nvSpPr>
        <p:spPr>
          <a:xfrm>
            <a:off x="360000" y="148320"/>
            <a:ext cx="8460000" cy="1107000"/>
          </a:xfrm>
        </p:spPr>
        <p:txBody>
          <a:bodyPr/>
          <a:lstStyle/>
          <a:p>
            <a:pPr lvl="0"/>
            <a:r>
              <a:rPr lang="fr-FR" sz="4400"/>
              <a:t>Afficher les variables</a:t>
            </a:r>
          </a:p>
        </p:txBody>
      </p:sp>
      <p:sp>
        <p:nvSpPr>
          <p:cNvPr id="3" name="Espace réservé du texte 2">
            <a:extLst>
              <a:ext uri="{FF2B5EF4-FFF2-40B4-BE49-F238E27FC236}">
                <a16:creationId xmlns:a16="http://schemas.microsoft.com/office/drawing/2014/main" id="{299FD0DE-8380-4E92-9A9D-781EC3A1BC01}"/>
              </a:ext>
            </a:extLst>
          </p:cNvPr>
          <p:cNvSpPr txBox="1">
            <a:spLocks noGrp="1"/>
          </p:cNvSpPr>
          <p:nvPr>
            <p:ph type="body" idx="4294967295"/>
          </p:nvPr>
        </p:nvSpPr>
        <p:spPr>
          <a:xfrm>
            <a:off x="360000" y="1620000"/>
            <a:ext cx="9360000" cy="5080320"/>
          </a:xfrm>
        </p:spPr>
        <p:txBody>
          <a:bodyPr/>
          <a:lstStyle/>
          <a:p>
            <a:pPr lvl="0"/>
            <a:r>
              <a:rPr lang="fr-FR" sz="2200">
                <a:solidFill>
                  <a:srgbClr val="000000"/>
                </a:solidFill>
                <a:latin typeface="Arial" pitchFamily="34"/>
              </a:rPr>
              <a:t> &lt;?php  $nom = 'LA GLOBULE';</a:t>
            </a:r>
          </a:p>
          <a:p>
            <a:pPr lvl="0"/>
            <a:r>
              <a:rPr lang="fr-FR" sz="2200">
                <a:solidFill>
                  <a:srgbClr val="000000"/>
                </a:solidFill>
                <a:latin typeface="Arial" pitchFamily="34"/>
              </a:rPr>
              <a:t> echo 'Bonjour ';</a:t>
            </a:r>
          </a:p>
          <a:p>
            <a:pPr lvl="0"/>
            <a:r>
              <a:rPr lang="fr-FR" sz="2200">
                <a:solidFill>
                  <a:srgbClr val="000000"/>
                </a:solidFill>
                <a:latin typeface="Arial" pitchFamily="34"/>
              </a:rPr>
              <a:t> echo $nom;</a:t>
            </a:r>
          </a:p>
          <a:p>
            <a:pPr lvl="0"/>
            <a:r>
              <a:rPr lang="fr-FR" sz="2200">
                <a:solidFill>
                  <a:srgbClr val="000000"/>
                </a:solidFill>
                <a:latin typeface="Arial" pitchFamily="34"/>
              </a:rPr>
              <a:t>echo ' !';</a:t>
            </a:r>
          </a:p>
          <a:p>
            <a:pPr lvl="0"/>
            <a:r>
              <a:rPr lang="fr-FR" sz="2200">
                <a:solidFill>
                  <a:srgbClr val="000000"/>
                </a:solidFill>
                <a:latin typeface="Arial" pitchFamily="34"/>
              </a:rPr>
              <a:t>  ?&gt;</a:t>
            </a:r>
          </a:p>
          <a:p>
            <a:pPr lvl="0"/>
            <a:r>
              <a:rPr lang="fr-FR" sz="2200">
                <a:solidFill>
                  <a:srgbClr val="000000"/>
                </a:solidFill>
                <a:latin typeface="Arial" pitchFamily="34"/>
              </a:rPr>
              <a:t>    &lt;?php  $date_du_jour = date ("d-m-Y");  $heure_courante = date ("H:i");</a:t>
            </a:r>
          </a:p>
          <a:p>
            <a:pPr lvl="0"/>
            <a:r>
              <a:rPr lang="fr-FR" sz="2200">
                <a:solidFill>
                  <a:srgbClr val="000000"/>
                </a:solidFill>
                <a:latin typeface="Arial" pitchFamily="34"/>
              </a:rPr>
              <a:t>echo 'Nous sommes le : ';</a:t>
            </a:r>
          </a:p>
          <a:p>
            <a:pPr lvl="0"/>
            <a:r>
              <a:rPr lang="fr-FR" sz="2200">
                <a:solidFill>
                  <a:srgbClr val="000000"/>
                </a:solidFill>
                <a:latin typeface="Arial" pitchFamily="34"/>
              </a:rPr>
              <a:t>echo $date_du_jour;echo ' Et il est : ';</a:t>
            </a:r>
          </a:p>
          <a:p>
            <a:pPr lvl="0"/>
            <a:r>
              <a:rPr lang="fr-FR" sz="2200">
                <a:solidFill>
                  <a:srgbClr val="000000"/>
                </a:solidFill>
                <a:latin typeface="Arial" pitchFamily="34"/>
              </a:rPr>
              <a:t>echo $heure_courante;</a:t>
            </a:r>
          </a:p>
          <a:p>
            <a:pPr lvl="0"/>
            <a:r>
              <a:rPr lang="fr-FR" sz="2200">
                <a:solidFill>
                  <a:srgbClr val="000000"/>
                </a:solidFill>
                <a:latin typeface="Arial" pitchFamily="34"/>
              </a:rPr>
              <a:t>  ?&gt;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170">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D049B789-D4D1-436C-92B0-CB9374B4A3C4}"/>
              </a:ext>
            </a:extLst>
          </p:cNvPr>
          <p:cNvSpPr>
            <a:spLocks noGrp="1"/>
          </p:cNvSpPr>
          <p:nvPr>
            <p:ph type="sldNum" sz="quarter" idx="10"/>
          </p:nvPr>
        </p:nvSpPr>
        <p:spPr/>
        <p:txBody>
          <a:bodyPr/>
          <a:lstStyle/>
          <a:p>
            <a:pPr lvl="0"/>
            <a:fld id="{4B3562AB-FB66-4B4A-9EFF-0C37B56F19AF}" type="slidenum">
              <a:t>8</a:t>
            </a:fld>
            <a:endParaRPr lang="fr-FR"/>
          </a:p>
        </p:txBody>
      </p:sp>
      <p:sp>
        <p:nvSpPr>
          <p:cNvPr id="2" name="Titre 1">
            <a:extLst>
              <a:ext uri="{FF2B5EF4-FFF2-40B4-BE49-F238E27FC236}">
                <a16:creationId xmlns:a16="http://schemas.microsoft.com/office/drawing/2014/main" id="{33C3E806-C9F8-4541-A50B-00D63FBBC068}"/>
              </a:ext>
            </a:extLst>
          </p:cNvPr>
          <p:cNvSpPr txBox="1">
            <a:spLocks noGrp="1"/>
          </p:cNvSpPr>
          <p:nvPr>
            <p:ph type="title" idx="4294967295"/>
          </p:nvPr>
        </p:nvSpPr>
        <p:spPr>
          <a:xfrm>
            <a:off x="360000" y="148320"/>
            <a:ext cx="8460000" cy="1107000"/>
          </a:xfrm>
        </p:spPr>
        <p:txBody>
          <a:bodyPr/>
          <a:lstStyle/>
          <a:p>
            <a:pPr lvl="0"/>
            <a:r>
              <a:rPr lang="fr-FR" sz="4400"/>
              <a:t>Le langage</a:t>
            </a:r>
          </a:p>
        </p:txBody>
      </p:sp>
      <p:sp>
        <p:nvSpPr>
          <p:cNvPr id="3" name="Espace réservé du texte 2">
            <a:extLst>
              <a:ext uri="{FF2B5EF4-FFF2-40B4-BE49-F238E27FC236}">
                <a16:creationId xmlns:a16="http://schemas.microsoft.com/office/drawing/2014/main" id="{6DB0074B-78EC-41B2-A8B6-6E3961F48E88}"/>
              </a:ext>
            </a:extLst>
          </p:cNvPr>
          <p:cNvSpPr txBox="1">
            <a:spLocks noGrp="1"/>
          </p:cNvSpPr>
          <p:nvPr>
            <p:ph type="body" idx="4294967295"/>
          </p:nvPr>
        </p:nvSpPr>
        <p:spPr>
          <a:xfrm>
            <a:off x="360000" y="1620000"/>
            <a:ext cx="9360000" cy="5048280"/>
          </a:xfrm>
        </p:spPr>
        <p:txBody>
          <a:bodyPr/>
          <a:lstStyle/>
          <a:p>
            <a:pPr lvl="0">
              <a:buNone/>
            </a:pPr>
            <a:endParaRPr lang="fr-FR" sz="2800">
              <a:solidFill>
                <a:srgbClr val="000000"/>
              </a:solidFill>
              <a:latin typeface="Arial" pitchFamily="34"/>
            </a:endParaRPr>
          </a:p>
          <a:p>
            <a:pPr lvl="0"/>
            <a:r>
              <a:rPr lang="fr-FR" sz="2800">
                <a:solidFill>
                  <a:srgbClr val="000000"/>
                </a:solidFill>
                <a:latin typeface="Arial" pitchFamily="34"/>
              </a:rPr>
              <a:t>A l'aide du PHP :</a:t>
            </a:r>
          </a:p>
          <a:p>
            <a:pPr lvl="1">
              <a:buNone/>
            </a:pPr>
            <a:endParaRPr lang="fr-FR" sz="1400">
              <a:solidFill>
                <a:srgbClr val="000000"/>
              </a:solidFill>
              <a:latin typeface="Arial" pitchFamily="34"/>
            </a:endParaRPr>
          </a:p>
          <a:p>
            <a:pPr lvl="1"/>
            <a:r>
              <a:rPr lang="fr-FR" sz="2800">
                <a:solidFill>
                  <a:srgbClr val="000000"/>
                </a:solidFill>
                <a:latin typeface="Arial" pitchFamily="34"/>
              </a:rPr>
              <a:t>Afficher un message de confirmation</a:t>
            </a:r>
          </a:p>
          <a:p>
            <a:pPr lvl="2"/>
            <a:r>
              <a:rPr lang="fr-FR" sz="2800">
                <a:solidFill>
                  <a:srgbClr val="000000"/>
                </a:solidFill>
                <a:latin typeface="Arial" pitchFamily="34"/>
              </a:rPr>
              <a:t>Avec reprise du nom</a:t>
            </a:r>
          </a:p>
          <a:p>
            <a:pPr lvl="2"/>
            <a:r>
              <a:rPr lang="fr-FR" sz="2800">
                <a:solidFill>
                  <a:srgbClr val="000000"/>
                </a:solidFill>
                <a:latin typeface="Arial" pitchFamily="34"/>
              </a:rPr>
              <a:t>Avec reprise de la date</a:t>
            </a:r>
          </a:p>
          <a:p>
            <a:pPr lvl="2"/>
            <a:r>
              <a:rPr lang="fr-FR" sz="2800">
                <a:solidFill>
                  <a:srgbClr val="000000"/>
                </a:solidFill>
                <a:latin typeface="Arial" pitchFamily="34"/>
              </a:rPr>
              <a:t>Avec message personnalisé</a:t>
            </a:r>
          </a:p>
          <a:p>
            <a:pPr lvl="1"/>
            <a:endParaRPr lang="fr-FR" sz="1400">
              <a:solidFill>
                <a:srgbClr val="000000"/>
              </a:solidFill>
              <a:latin typeface="Arial" pitchFamily="34"/>
            </a:endParaRPr>
          </a:p>
          <a:p>
            <a:pPr lvl="1"/>
            <a:endParaRPr lang="fr-FR" sz="2800">
              <a:solidFill>
                <a:srgbClr val="000000"/>
              </a:solidFill>
              <a:latin typeface="Arial" pitchFamily="3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171">
    <p:spTree>
      <p:nvGrpSpPr>
        <p:cNvPr id="1" name=""/>
        <p:cNvGrpSpPr/>
        <p:nvPr/>
      </p:nvGrpSpPr>
      <p:grpSpPr>
        <a:xfrm>
          <a:off x="0" y="0"/>
          <a:ext cx="0" cy="0"/>
          <a:chOff x="0" y="0"/>
          <a:chExt cx="0" cy="0"/>
        </a:xfrm>
      </p:grpSpPr>
      <p:sp>
        <p:nvSpPr>
          <p:cNvPr id="6" name="Espace réservé du numéro de diapositive 1">
            <a:extLst>
              <a:ext uri="{FF2B5EF4-FFF2-40B4-BE49-F238E27FC236}">
                <a16:creationId xmlns:a16="http://schemas.microsoft.com/office/drawing/2014/main" id="{0116F4AD-6B1F-4165-9B38-2F70CB2EFA8C}"/>
              </a:ext>
            </a:extLst>
          </p:cNvPr>
          <p:cNvSpPr>
            <a:spLocks noGrp="1"/>
          </p:cNvSpPr>
          <p:nvPr>
            <p:ph type="sldNum" sz="quarter" idx="10"/>
          </p:nvPr>
        </p:nvSpPr>
        <p:spPr/>
        <p:txBody>
          <a:bodyPr/>
          <a:lstStyle/>
          <a:p>
            <a:pPr lvl="0"/>
            <a:fld id="{360D3F3A-4BE5-4E49-AF5C-76D15F5B62D3}" type="slidenum">
              <a:t>9</a:t>
            </a:fld>
            <a:endParaRPr lang="fr-FR"/>
          </a:p>
        </p:txBody>
      </p:sp>
      <p:sp>
        <p:nvSpPr>
          <p:cNvPr id="2" name="Connecteur droit 1">
            <a:extLst>
              <a:ext uri="{FF2B5EF4-FFF2-40B4-BE49-F238E27FC236}">
                <a16:creationId xmlns:a16="http://schemas.microsoft.com/office/drawing/2014/main" id="{3B9C5C5D-B647-4E21-8C55-DD4482694B98}"/>
              </a:ext>
            </a:extLst>
          </p:cNvPr>
          <p:cNvSpPr/>
          <p:nvPr/>
        </p:nvSpPr>
        <p:spPr>
          <a:xfrm>
            <a:off x="2777760" y="5953680"/>
            <a:ext cx="6746400" cy="1439"/>
          </a:xfrm>
          <a:prstGeom prst="line">
            <a:avLst/>
          </a:prstGeom>
          <a:noFill/>
          <a:ln>
            <a:noFill/>
            <a:prstDash val="solid"/>
          </a:ln>
        </p:spPr>
        <p:txBody>
          <a:bodyPr wrap="square" lIns="90000" tIns="46800" rIns="90000" bIns="46800" anchor="t" anchorCtr="0" compatLnSpc="0">
            <a:no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
        <p:nvSpPr>
          <p:cNvPr id="3" name="Connecteur droit 2">
            <a:extLst>
              <a:ext uri="{FF2B5EF4-FFF2-40B4-BE49-F238E27FC236}">
                <a16:creationId xmlns:a16="http://schemas.microsoft.com/office/drawing/2014/main" id="{2D8E3952-10AF-4CFA-9486-32FDB51B273A}"/>
              </a:ext>
            </a:extLst>
          </p:cNvPr>
          <p:cNvSpPr/>
          <p:nvPr/>
        </p:nvSpPr>
        <p:spPr>
          <a:xfrm flipV="1">
            <a:off x="2977559" y="1379159"/>
            <a:ext cx="1441" cy="4782961"/>
          </a:xfrm>
          <a:prstGeom prst="line">
            <a:avLst/>
          </a:prstGeom>
          <a:noFill/>
          <a:ln>
            <a:noFill/>
            <a:prstDash val="solid"/>
          </a:ln>
        </p:spPr>
        <p:txBody>
          <a:bodyPr wrap="square" lIns="90000" tIns="46800" rIns="90000" bIns="46800" anchor="t" anchorCtr="0" compatLnSpc="0">
            <a:no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
        <p:nvSpPr>
          <p:cNvPr id="4" name="Forme libre : forme 3">
            <a:extLst>
              <a:ext uri="{FF2B5EF4-FFF2-40B4-BE49-F238E27FC236}">
                <a16:creationId xmlns:a16="http://schemas.microsoft.com/office/drawing/2014/main" id="{3396EBD4-939B-44BB-B434-B2FCB24B7F3E}"/>
              </a:ext>
            </a:extLst>
          </p:cNvPr>
          <p:cNvSpPr/>
          <p:nvPr/>
        </p:nvSpPr>
        <p:spPr>
          <a:xfrm>
            <a:off x="180000" y="1620000"/>
            <a:ext cx="9720000" cy="38260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90000" tIns="46800" rIns="90000" bIns="46800" anchor="t" anchorCtr="0" compatLnSpc="0">
            <a:spAutoFit/>
          </a:bodyPr>
          <a:lstStyle/>
          <a:p>
            <a:pPr marL="0" marR="0" lvl="0" indent="0" algn="l" hangingPunct="0">
              <a:lnSpc>
                <a:spcPct val="100000"/>
              </a:lnSpc>
              <a:spcBef>
                <a:spcPts val="0"/>
              </a:spcBef>
              <a:spcAft>
                <a:spcPts val="0"/>
              </a:spcAft>
              <a:buNone/>
              <a:tabLst/>
            </a:pPr>
            <a:r>
              <a:rPr lang="en-GB" sz="3200" b="0" i="0" u="none" strike="noStrike" kern="1200" spc="0" baseline="0">
                <a:ln>
                  <a:noFill/>
                </a:ln>
                <a:latin typeface="Arial" pitchFamily="34"/>
                <a:ea typeface="MS Gothic" pitchFamily="2"/>
                <a:cs typeface="Tahoma" pitchFamily="2"/>
              </a:rPr>
              <a:t>Objectif : exécuter le code PHP inclus dans le fichier "contenu.php"</a:t>
            </a:r>
          </a:p>
          <a:p>
            <a:pPr marL="0" marR="0" lvl="0" indent="0" algn="l" hangingPunct="0">
              <a:lnSpc>
                <a:spcPct val="100000"/>
              </a:lnSpc>
              <a:spcBef>
                <a:spcPts val="0"/>
              </a:spcBef>
              <a:spcAft>
                <a:spcPts val="0"/>
              </a:spcAft>
              <a:buNone/>
              <a:tabLst/>
            </a:pPr>
            <a:endParaRPr lang="en-GB" sz="3200" b="0" i="0" u="none" strike="noStrike" kern="1200" spc="0" baseline="0">
              <a:ln>
                <a:noFill/>
              </a:ln>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r>
              <a:rPr lang="en-GB" sz="3200" b="0" i="0" u="none" strike="noStrike" kern="1200" spc="0" baseline="0">
                <a:ln>
                  <a:noFill/>
                </a:ln>
                <a:latin typeface="Arial" pitchFamily="34"/>
                <a:ea typeface="MS Gothic" pitchFamily="2"/>
                <a:cs typeface="Tahoma" pitchFamily="2"/>
              </a:rPr>
              <a:t>&lt;?php</a:t>
            </a:r>
          </a:p>
          <a:p>
            <a:pPr marL="0" marR="0" lvl="0" indent="0" algn="l" hangingPunct="0">
              <a:lnSpc>
                <a:spcPct val="100000"/>
              </a:lnSpc>
              <a:spcBef>
                <a:spcPts val="0"/>
              </a:spcBef>
              <a:spcAft>
                <a:spcPts val="0"/>
              </a:spcAft>
              <a:buNone/>
              <a:tabLst/>
            </a:pPr>
            <a:r>
              <a:rPr lang="en-GB" sz="3200" b="0" i="0" u="none" strike="noStrike" kern="1200" spc="0" baseline="0">
                <a:ln>
                  <a:noFill/>
                </a:ln>
                <a:latin typeface="Arial" pitchFamily="34"/>
                <a:ea typeface="MS Gothic" pitchFamily="2"/>
                <a:cs typeface="Tahoma" pitchFamily="2"/>
              </a:rPr>
              <a:t>     include 'contenu.php';</a:t>
            </a:r>
          </a:p>
          <a:p>
            <a:pPr marL="0" marR="0" lvl="0" indent="0" algn="l" hangingPunct="0">
              <a:lnSpc>
                <a:spcPct val="100000"/>
              </a:lnSpc>
              <a:spcBef>
                <a:spcPts val="0"/>
              </a:spcBef>
              <a:spcAft>
                <a:spcPts val="0"/>
              </a:spcAft>
              <a:buNone/>
              <a:tabLst/>
            </a:pPr>
            <a:r>
              <a:rPr lang="en-GB" sz="3200" b="0" i="0" u="none" strike="noStrike" kern="1200" spc="0" baseline="0">
                <a:ln>
                  <a:noFill/>
                </a:ln>
                <a:latin typeface="Arial" pitchFamily="34"/>
                <a:ea typeface="MS Gothic" pitchFamily="2"/>
                <a:cs typeface="Tahoma" pitchFamily="2"/>
              </a:rPr>
              <a:t>?&gt;</a:t>
            </a:r>
          </a:p>
          <a:p>
            <a:pPr marL="0" marR="0" lvl="0" indent="0" algn="l" hangingPunct="0">
              <a:lnSpc>
                <a:spcPct val="100000"/>
              </a:lnSpc>
              <a:spcBef>
                <a:spcPts val="0"/>
              </a:spcBef>
              <a:spcAft>
                <a:spcPts val="0"/>
              </a:spcAft>
              <a:buNone/>
              <a:tabLst/>
            </a:pPr>
            <a:endParaRPr lang="en-GB" sz="3200" b="1" i="0" u="none" strike="noStrike" kern="1200" spc="0" baseline="0">
              <a:ln>
                <a:noFill/>
              </a:ln>
              <a:effectLst>
                <a:outerShdw dist="17961" dir="2700000">
                  <a:scrgbClr r="0" g="0" b="0"/>
                </a:outerShdw>
              </a:effectLst>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endParaRPr lang="en-GB" sz="2100" b="1" i="0" u="none" strike="noStrike" kern="1200" spc="0" baseline="0">
              <a:ln>
                <a:noFill/>
              </a:ln>
              <a:effectLst>
                <a:outerShdw dist="17961" dir="2700000">
                  <a:scrgbClr r="0" g="0" b="0"/>
                </a:outerShdw>
              </a:effectLst>
              <a:latin typeface="Arial" pitchFamily="34"/>
              <a:ea typeface="MS Gothic" pitchFamily="2"/>
              <a:cs typeface="Tahoma" pitchFamily="2"/>
            </a:endParaRPr>
          </a:p>
        </p:txBody>
      </p:sp>
      <p:sp>
        <p:nvSpPr>
          <p:cNvPr id="5" name="Forme libre : forme 4">
            <a:extLst>
              <a:ext uri="{FF2B5EF4-FFF2-40B4-BE49-F238E27FC236}">
                <a16:creationId xmlns:a16="http://schemas.microsoft.com/office/drawing/2014/main" id="{C09C6729-24A5-4E3F-9621-0773BB2AF6A6}"/>
              </a:ext>
            </a:extLst>
          </p:cNvPr>
          <p:cNvSpPr/>
          <p:nvPr/>
        </p:nvSpPr>
        <p:spPr>
          <a:xfrm>
            <a:off x="180000" y="350640"/>
            <a:ext cx="10119960" cy="764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90000" tIns="46800" rIns="90000" bIns="46800" anchor="t" anchorCtr="0" compatLnSpc="0">
            <a:spAutoFit/>
          </a:bodyPr>
          <a:lstStyle/>
          <a:p>
            <a:pPr marL="0" marR="0" lvl="0" indent="0" algn="ctr" hangingPunct="0">
              <a:lnSpc>
                <a:spcPct val="100000"/>
              </a:lnSpc>
              <a:spcBef>
                <a:spcPts val="1729"/>
              </a:spcBef>
              <a:spcAft>
                <a:spcPts val="0"/>
              </a:spcAft>
              <a:buNone/>
              <a:tabLst/>
            </a:pPr>
            <a:r>
              <a:rPr lang="fr-FR" sz="4400" b="0" i="0" u="none" strike="noStrike" kern="1200" spc="0" baseline="0">
                <a:ln>
                  <a:noFill/>
                </a:ln>
                <a:solidFill>
                  <a:srgbClr val="F20000"/>
                </a:solidFill>
                <a:effectLst>
                  <a:outerShdw dist="17961" dir="2700000">
                    <a:scrgbClr r="0" g="0" b="0"/>
                  </a:outerShdw>
                </a:effectLst>
                <a:latin typeface="Trebuchet MS" pitchFamily="34"/>
                <a:ea typeface="MS Gothic" pitchFamily="2"/>
                <a:cs typeface="Tahoma" pitchFamily="2"/>
              </a:rPr>
              <a:t>Inclusion PHP</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Class="entr"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strVal val="0"/>
                                          </p:val>
                                        </p:tav>
                                        <p:tav tm="100000">
                                          <p:val>
                                            <p:strVal val="#ppt_w"/>
                                          </p:val>
                                        </p:tav>
                                      </p:tavLst>
                                    </p:anim>
                                    <p:anim calcmode="lin" valueType="num">
                                      <p:cBhvr>
                                        <p:cTn id="17" dur="500" fill="hold"/>
                                        <p:tgtEl>
                                          <p:spTgt spid="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esentation_dawa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andar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presentation_dawan_">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presentation_dawan__">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presentation_dawan___">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973</Words>
  <Application>Microsoft Office PowerPoint</Application>
  <PresentationFormat>Personnalisé</PresentationFormat>
  <Paragraphs>171</Paragraphs>
  <Slides>18</Slides>
  <Notes>18</Notes>
  <HiddenSlides>0</HiddenSlides>
  <MMClips>0</MMClips>
  <ScaleCrop>false</ScaleCrop>
  <HeadingPairs>
    <vt:vector size="6" baseType="variant">
      <vt:variant>
        <vt:lpstr>Polices utilisées</vt:lpstr>
      </vt:variant>
      <vt:variant>
        <vt:i4>5</vt:i4>
      </vt:variant>
      <vt:variant>
        <vt:lpstr>Thème</vt:lpstr>
      </vt:variant>
      <vt:variant>
        <vt:i4>5</vt:i4>
      </vt:variant>
      <vt:variant>
        <vt:lpstr>Titres des diapositives</vt:lpstr>
      </vt:variant>
      <vt:variant>
        <vt:i4>18</vt:i4>
      </vt:variant>
    </vt:vector>
  </HeadingPairs>
  <TitlesOfParts>
    <vt:vector size="28" baseType="lpstr">
      <vt:lpstr>Arial</vt:lpstr>
      <vt:lpstr>Calibri</vt:lpstr>
      <vt:lpstr>StarSymbol</vt:lpstr>
      <vt:lpstr>Times New Roman</vt:lpstr>
      <vt:lpstr>Trebuchet MS</vt:lpstr>
      <vt:lpstr>presentation_dawan</vt:lpstr>
      <vt:lpstr>Standard</vt:lpstr>
      <vt:lpstr>presentation_dawan_</vt:lpstr>
      <vt:lpstr>presentation_dawan__</vt:lpstr>
      <vt:lpstr>presentation_dawan___</vt:lpstr>
      <vt:lpstr>Présentation PowerPoint</vt:lpstr>
      <vt:lpstr>Le langage</vt:lpstr>
      <vt:lpstr>Le langage</vt:lpstr>
      <vt:lpstr>Exemples :</vt:lpstr>
      <vt:lpstr>Notions de base</vt:lpstr>
      <vt:lpstr>Déclarations des variables</vt:lpstr>
      <vt:lpstr>Afficher les variables</vt:lpstr>
      <vt:lpstr>Le langage</vt:lpstr>
      <vt:lpstr>Présentation PowerPoint</vt:lpstr>
      <vt:lpstr>Cas pratique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Dawan</dc:creator>
  <cp:lastModifiedBy>Thomas Aldaitz</cp:lastModifiedBy>
  <cp:revision>415</cp:revision>
  <cp:lastPrinted>2015-06-23T08:49:49Z</cp:lastPrinted>
  <dcterms:created xsi:type="dcterms:W3CDTF">2013-04-16T12:21:46Z</dcterms:created>
  <dcterms:modified xsi:type="dcterms:W3CDTF">2020-01-24T13:19:47Z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fo 1">
    <vt:lpwstr/>
  </property>
  <property fmtid="{D5CDD505-2E9C-101B-9397-08002B2CF9AE}" pid="3" name="Info 2">
    <vt:lpwstr/>
  </property>
  <property fmtid="{D5CDD505-2E9C-101B-9397-08002B2CF9AE}" pid="4" name="Info 3">
    <vt:lpwstr/>
  </property>
  <property fmtid="{D5CDD505-2E9C-101B-9397-08002B2CF9AE}" pid="5" name="Info 4">
    <vt:lpwstr/>
  </property>
</Properties>
</file>