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2"/>
  </p:notesMasterIdLst>
  <p:handoutMasterIdLst>
    <p:handoutMasterId r:id="rId13"/>
  </p:handoutMasterIdLst>
  <p:sldIdLst>
    <p:sldId id="436" r:id="rId3"/>
    <p:sldId id="437" r:id="rId4"/>
    <p:sldId id="438" r:id="rId5"/>
    <p:sldId id="439" r:id="rId6"/>
    <p:sldId id="440" r:id="rId7"/>
    <p:sldId id="441" r:id="rId8"/>
    <p:sldId id="442" r:id="rId9"/>
    <p:sldId id="443" r:id="rId10"/>
    <p:sldId id="444" r:id="rId11"/>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49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2B3FB2F-0D33-43AB-88FD-7D9AD0A5056F}"/>
              </a:ext>
            </a:extLst>
          </p:cNvPr>
          <p:cNvSpPr txBox="1">
            <a:spLocks noGrp="1"/>
          </p:cNvSpPr>
          <p:nvPr>
            <p:ph type="hdr" sz="quarter"/>
          </p:nvPr>
        </p:nvSpPr>
        <p:spPr>
          <a:xfrm>
            <a:off x="0" y="0"/>
            <a:ext cx="3280498" cy="534104"/>
          </a:xfrm>
          <a:prstGeom prst="rect">
            <a:avLst/>
          </a:prstGeom>
          <a:noFill/>
          <a:ln>
            <a:noFill/>
          </a:ln>
        </p:spPr>
        <p:txBody>
          <a:bodyPr wrap="none" lIns="90000" tIns="45000" rIns="90000" bIns="45000" anchor="t" anchorCtr="0" compatLnSpc="0">
            <a:noAutofit/>
          </a:bodyPr>
          <a:lstStyle/>
          <a:p>
            <a:pPr marL="0" marR="0" lvl="0" indent="0" algn="ctr" hangingPunct="0">
              <a:lnSpc>
                <a:spcPct val="100000"/>
              </a:lnSpc>
              <a:spcBef>
                <a:spcPts val="0"/>
              </a:spcBef>
              <a:spcAft>
                <a:spcPts val="0"/>
              </a:spcAft>
              <a:buNone/>
              <a:tabLst/>
              <a:defRPr sz="1400"/>
            </a:pPr>
            <a:endParaRPr lang="fr-FR" sz="1400" b="0" i="0" u="none" strike="noStrike" kern="1200" spc="0" baseline="0">
              <a:ln>
                <a:noFill/>
              </a:ln>
              <a:latin typeface="Arial" pitchFamily="18"/>
              <a:ea typeface="MS Gothic" pitchFamily="2"/>
              <a:cs typeface="Tahoma" pitchFamily="2"/>
            </a:endParaRPr>
          </a:p>
        </p:txBody>
      </p:sp>
      <p:sp>
        <p:nvSpPr>
          <p:cNvPr id="3" name="Espace réservé de la date 2">
            <a:extLst>
              <a:ext uri="{FF2B5EF4-FFF2-40B4-BE49-F238E27FC236}">
                <a16:creationId xmlns:a16="http://schemas.microsoft.com/office/drawing/2014/main" id="{440E81B9-A1EA-401D-A1A6-61011AA54679}"/>
              </a:ext>
            </a:extLst>
          </p:cNvPr>
          <p:cNvSpPr txBox="1">
            <a:spLocks noGrp="1"/>
          </p:cNvSpPr>
          <p:nvPr>
            <p:ph type="dt" sz="quarter" idx="1"/>
          </p:nvPr>
        </p:nvSpPr>
        <p:spPr>
          <a:xfrm>
            <a:off x="4279055" y="0"/>
            <a:ext cx="3280498" cy="534104"/>
          </a:xfrm>
          <a:prstGeom prst="rect">
            <a:avLst/>
          </a:prstGeom>
          <a:noFill/>
          <a:ln>
            <a:noFill/>
          </a:ln>
        </p:spPr>
        <p:txBody>
          <a:bodyPr wrap="none" lIns="90000" tIns="45000" rIns="90000" bIns="45000" anchor="t" anchorCtr="0" compatLnSpc="0">
            <a:noAutofit/>
          </a:bodyPr>
          <a:lstStyle/>
          <a:p>
            <a:pPr marL="0" marR="0" lvl="0" indent="0" algn="r" hangingPunct="0">
              <a:lnSpc>
                <a:spcPct val="100000"/>
              </a:lnSpc>
              <a:spcBef>
                <a:spcPts val="0"/>
              </a:spcBef>
              <a:spcAft>
                <a:spcPts val="0"/>
              </a:spcAft>
              <a:buNone/>
              <a:tabLst/>
              <a:defRPr sz="1400"/>
            </a:pPr>
            <a:endParaRPr lang="fr-FR" sz="1400" b="0" i="0" u="none" strike="noStrike" kern="1200" spc="0" baseline="0">
              <a:ln>
                <a:noFill/>
              </a:ln>
              <a:latin typeface="Arial" pitchFamily="18"/>
              <a:ea typeface="MS Gothic" pitchFamily="2"/>
              <a:cs typeface="Tahoma" pitchFamily="2"/>
            </a:endParaRPr>
          </a:p>
        </p:txBody>
      </p:sp>
      <p:sp>
        <p:nvSpPr>
          <p:cNvPr id="4" name="Espace réservé du pied de page 3">
            <a:extLst>
              <a:ext uri="{FF2B5EF4-FFF2-40B4-BE49-F238E27FC236}">
                <a16:creationId xmlns:a16="http://schemas.microsoft.com/office/drawing/2014/main" id="{F838C905-19DE-4D63-9057-C27F195E2356}"/>
              </a:ext>
            </a:extLst>
          </p:cNvPr>
          <p:cNvSpPr txBox="1">
            <a:spLocks noGrp="1"/>
          </p:cNvSpPr>
          <p:nvPr>
            <p:ph type="ftr" sz="quarter" idx="2"/>
          </p:nvPr>
        </p:nvSpPr>
        <p:spPr>
          <a:xfrm>
            <a:off x="0" y="10157659"/>
            <a:ext cx="3280498" cy="534104"/>
          </a:xfrm>
          <a:prstGeom prst="rect">
            <a:avLst/>
          </a:prstGeom>
          <a:noFill/>
          <a:ln>
            <a:noFill/>
          </a:ln>
        </p:spPr>
        <p:txBody>
          <a:bodyPr wrap="none" lIns="90000" tIns="45000" rIns="90000" bIns="45000" anchor="b" anchorCtr="0" compatLnSpc="0">
            <a:noAutofit/>
          </a:bodyPr>
          <a:lstStyle/>
          <a:p>
            <a:pPr marL="0" marR="0" lvl="0" indent="0" algn="ctr" hangingPunct="0">
              <a:lnSpc>
                <a:spcPct val="100000"/>
              </a:lnSpc>
              <a:spcBef>
                <a:spcPts val="0"/>
              </a:spcBef>
              <a:spcAft>
                <a:spcPts val="0"/>
              </a:spcAft>
              <a:buNone/>
              <a:tabLst/>
              <a:defRPr sz="1400"/>
            </a:pPr>
            <a:endParaRPr lang="fr-FR" sz="1400" b="0" i="0" u="none" strike="noStrike" kern="1200" spc="0" baseline="0">
              <a:ln>
                <a:noFill/>
              </a:ln>
              <a:latin typeface="Arial" pitchFamily="18"/>
              <a:ea typeface="MS Gothic" pitchFamily="2"/>
              <a:cs typeface="Tahoma" pitchFamily="2"/>
            </a:endParaRPr>
          </a:p>
        </p:txBody>
      </p:sp>
      <p:sp>
        <p:nvSpPr>
          <p:cNvPr id="5" name="Espace réservé du numéro de diapositive 4">
            <a:extLst>
              <a:ext uri="{FF2B5EF4-FFF2-40B4-BE49-F238E27FC236}">
                <a16:creationId xmlns:a16="http://schemas.microsoft.com/office/drawing/2014/main" id="{F15B89C1-0EC3-4F32-8783-D5A1D84FB268}"/>
              </a:ext>
            </a:extLst>
          </p:cNvPr>
          <p:cNvSpPr txBox="1">
            <a:spLocks noGrp="1"/>
          </p:cNvSpPr>
          <p:nvPr>
            <p:ph type="sldNum" sz="quarter" idx="3"/>
          </p:nvPr>
        </p:nvSpPr>
        <p:spPr>
          <a:xfrm>
            <a:off x="4279055" y="10157659"/>
            <a:ext cx="3280498" cy="534104"/>
          </a:xfrm>
          <a:prstGeom prst="rect">
            <a:avLst/>
          </a:prstGeom>
          <a:noFill/>
          <a:ln>
            <a:noFill/>
          </a:ln>
        </p:spPr>
        <p:txBody>
          <a:bodyPr wrap="none" lIns="90000" tIns="45000" rIns="90000" bIns="45000" anchor="b" anchorCtr="0" compatLnSpc="0">
            <a:noAutofit/>
          </a:bodyPr>
          <a:lstStyle/>
          <a:p>
            <a:pPr marL="0" marR="0" lvl="0" indent="0" algn="r" hangingPunct="0">
              <a:lnSpc>
                <a:spcPct val="100000"/>
              </a:lnSpc>
              <a:spcBef>
                <a:spcPts val="0"/>
              </a:spcBef>
              <a:spcAft>
                <a:spcPts val="0"/>
              </a:spcAft>
              <a:buNone/>
              <a:tabLst/>
              <a:defRPr sz="1400"/>
            </a:pPr>
            <a:fld id="{C2BEF99F-CF3A-44A1-9E2B-7BA2252603D0}" type="slidenum">
              <a:t>‹N°›</a:t>
            </a:fld>
            <a:endParaRPr lang="fr-FR" sz="1400" b="0" i="0" u="none" strike="noStrike" kern="1200" spc="0" baseline="0">
              <a:ln>
                <a:noFill/>
              </a:ln>
              <a:latin typeface="Arial" pitchFamily="18"/>
              <a:ea typeface="MS Gothic" pitchFamily="2"/>
              <a:cs typeface="Tahoma" pitchFamily="2"/>
            </a:endParaRPr>
          </a:p>
        </p:txBody>
      </p:sp>
    </p:spTree>
    <p:extLst>
      <p:ext uri="{BB962C8B-B14F-4D97-AF65-F5344CB8AC3E}">
        <p14:creationId xmlns:p14="http://schemas.microsoft.com/office/powerpoint/2010/main" val="34898271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14068A2-B049-498C-9A8F-2B74C31DA406}"/>
              </a:ext>
            </a:extLst>
          </p:cNvPr>
          <p:cNvSpPr>
            <a:spLocks noGrp="1" noRot="1" noChangeAspect="1"/>
          </p:cNvSpPr>
          <p:nvPr>
            <p:ph type="sldImg" idx="2"/>
          </p:nvPr>
        </p:nvSpPr>
        <p:spPr>
          <a:xfrm>
            <a:off x="1107000" y="812520"/>
            <a:ext cx="5345280" cy="4008959"/>
          </a:xfrm>
          <a:prstGeom prst="rect">
            <a:avLst/>
          </a:prstGeom>
          <a:noFill/>
          <a:ln>
            <a:noFill/>
            <a:prstDash val="solid"/>
          </a:ln>
        </p:spPr>
      </p:sp>
      <p:sp>
        <p:nvSpPr>
          <p:cNvPr id="3" name="Espace réservé des notes 2">
            <a:extLst>
              <a:ext uri="{FF2B5EF4-FFF2-40B4-BE49-F238E27FC236}">
                <a16:creationId xmlns:a16="http://schemas.microsoft.com/office/drawing/2014/main" id="{FC220B9A-5E0A-43C0-B5C7-6DF5D4AFCDE5}"/>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fr-FR"/>
          </a:p>
        </p:txBody>
      </p:sp>
      <p:sp>
        <p:nvSpPr>
          <p:cNvPr id="4" name="Espace réservé de l'en-tête 3">
            <a:extLst>
              <a:ext uri="{FF2B5EF4-FFF2-40B4-BE49-F238E27FC236}">
                <a16:creationId xmlns:a16="http://schemas.microsoft.com/office/drawing/2014/main" id="{38C12BDE-FC41-45E2-8E8E-6A57E875F930}"/>
              </a:ext>
            </a:extLst>
          </p:cNvPr>
          <p:cNvSpPr txBox="1">
            <a:spLocks noGrp="1"/>
          </p:cNvSpPr>
          <p:nvPr>
            <p:ph type="hdr" sz="quarter"/>
          </p:nvPr>
        </p:nvSpPr>
        <p:spPr>
          <a:xfrm>
            <a:off x="0" y="0"/>
            <a:ext cx="3280680" cy="534240"/>
          </a:xfrm>
          <a:prstGeom prst="rect">
            <a:avLst/>
          </a:prstGeom>
          <a:noFill/>
          <a:ln>
            <a:noFill/>
          </a:ln>
        </p:spPr>
        <p:txBody>
          <a:bodyPr lIns="0" tIns="0" rIns="0" bIns="0">
            <a:noAutofit/>
          </a:bodyPr>
          <a:lstStyle>
            <a:lvl1pPr marL="0" marR="0" lvl="0" indent="0" hangingPunct="0">
              <a:buNone/>
              <a:tabLst/>
              <a:defRPr lang="fr-FR" sz="1400" kern="1200">
                <a:latin typeface="Times New Roman" pitchFamily="18"/>
                <a:ea typeface="Arial Unicode MS" pitchFamily="2"/>
                <a:cs typeface="Tahoma" pitchFamily="2"/>
              </a:defRPr>
            </a:lvl1pPr>
          </a:lstStyle>
          <a:p>
            <a:pPr lvl="0"/>
            <a:endParaRPr lang="fr-FR"/>
          </a:p>
        </p:txBody>
      </p:sp>
      <p:sp>
        <p:nvSpPr>
          <p:cNvPr id="5" name="Espace réservé de la date 4">
            <a:extLst>
              <a:ext uri="{FF2B5EF4-FFF2-40B4-BE49-F238E27FC236}">
                <a16:creationId xmlns:a16="http://schemas.microsoft.com/office/drawing/2014/main" id="{DF7CB68A-2BCC-4E3C-94B9-727E88376017}"/>
              </a:ext>
            </a:extLst>
          </p:cNvPr>
          <p:cNvSpPr txBox="1">
            <a:spLocks noGrp="1"/>
          </p:cNvSpPr>
          <p:nvPr>
            <p:ph type="dt" idx="1"/>
          </p:nvPr>
        </p:nvSpPr>
        <p:spPr>
          <a:xfrm>
            <a:off x="4278960" y="0"/>
            <a:ext cx="3280680" cy="534240"/>
          </a:xfrm>
          <a:prstGeom prst="rect">
            <a:avLst/>
          </a:prstGeom>
          <a:noFill/>
          <a:ln>
            <a:noFill/>
          </a:ln>
        </p:spPr>
        <p:txBody>
          <a:bodyPr lIns="0" tIns="0" rIns="0" bIns="0">
            <a:noAutofit/>
          </a:bodyPr>
          <a:lstStyle>
            <a:lvl1pPr marL="0" marR="0" lvl="0" indent="0" algn="r" hangingPunct="0">
              <a:buNone/>
              <a:tabLst/>
              <a:defRPr lang="fr-FR" sz="1400" kern="1200">
                <a:latin typeface="Times New Roman" pitchFamily="18"/>
                <a:ea typeface="Arial Unicode MS" pitchFamily="2"/>
                <a:cs typeface="Tahoma" pitchFamily="2"/>
              </a:defRPr>
            </a:lvl1pPr>
          </a:lstStyle>
          <a:p>
            <a:pPr lvl="0"/>
            <a:endParaRPr lang="fr-FR"/>
          </a:p>
        </p:txBody>
      </p:sp>
      <p:sp>
        <p:nvSpPr>
          <p:cNvPr id="6" name="Espace réservé du pied de page 5">
            <a:extLst>
              <a:ext uri="{FF2B5EF4-FFF2-40B4-BE49-F238E27FC236}">
                <a16:creationId xmlns:a16="http://schemas.microsoft.com/office/drawing/2014/main" id="{AFB62B07-435C-499F-A66D-4E7183BE9C93}"/>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oAutofit/>
          </a:bodyPr>
          <a:lstStyle>
            <a:lvl1pPr marL="0" marR="0" lvl="0" indent="0" hangingPunct="0">
              <a:buNone/>
              <a:tabLst/>
              <a:defRPr lang="fr-FR" sz="1400" kern="1200">
                <a:latin typeface="Times New Roman" pitchFamily="18"/>
                <a:ea typeface="Arial Unicode MS" pitchFamily="2"/>
                <a:cs typeface="Tahoma" pitchFamily="2"/>
              </a:defRPr>
            </a:lvl1pPr>
          </a:lstStyle>
          <a:p>
            <a:pPr lvl="0"/>
            <a:endParaRPr lang="fr-FR"/>
          </a:p>
        </p:txBody>
      </p:sp>
      <p:sp>
        <p:nvSpPr>
          <p:cNvPr id="7" name="Espace réservé du numéro de diapositive 6">
            <a:extLst>
              <a:ext uri="{FF2B5EF4-FFF2-40B4-BE49-F238E27FC236}">
                <a16:creationId xmlns:a16="http://schemas.microsoft.com/office/drawing/2014/main" id="{4D219BA1-0508-4198-96DB-5FB4857A8783}"/>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oAutofit/>
          </a:bodyPr>
          <a:lstStyle>
            <a:lvl1pPr marL="0" marR="0" lvl="0" indent="0" algn="r" hangingPunct="0">
              <a:buNone/>
              <a:tabLst/>
              <a:defRPr lang="fr-FR" sz="1400" kern="1200">
                <a:latin typeface="Times New Roman" pitchFamily="18"/>
                <a:ea typeface="Arial Unicode MS" pitchFamily="2"/>
                <a:cs typeface="Tahoma" pitchFamily="2"/>
              </a:defRPr>
            </a:lvl1pPr>
          </a:lstStyle>
          <a:p>
            <a:pPr lvl="0"/>
            <a:fld id="{0F96320F-C422-4C81-A258-93CFEF1166D4}" type="slidenum">
              <a:t>‹N°›</a:t>
            </a:fld>
            <a:endParaRPr lang="fr-FR"/>
          </a:p>
        </p:txBody>
      </p:sp>
    </p:spTree>
    <p:extLst>
      <p:ext uri="{BB962C8B-B14F-4D97-AF65-F5344CB8AC3E}">
        <p14:creationId xmlns:p14="http://schemas.microsoft.com/office/powerpoint/2010/main" val="3729448825"/>
      </p:ext>
    </p:extLst>
  </p:cSld>
  <p:clrMap bg1="lt1" tx1="dk1" bg2="lt2" tx2="dk2" accent1="accent1" accent2="accent2" accent3="accent3" accent4="accent4" accent5="accent5" accent6="accent6" hlink="hlink" folHlink="folHlink"/>
  <p:notesStyle>
    <a:lvl1pPr marL="216000" marR="0" indent="0" hangingPunct="0">
      <a:tabLst/>
      <a:defRPr lang="fr-FR" sz="2000" b="0" i="0" u="none" strike="noStrike" kern="1200">
        <a:ln>
          <a:noFill/>
        </a:ln>
        <a:latin typeface="Arial" pitchFamily="18"/>
        <a:ea typeface="MS Gothic" pitchFamily="2"/>
        <a:cs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B733A634-6AFF-47A4-A320-A672AA27BFCA}"/>
              </a:ext>
            </a:extLst>
          </p:cNvPr>
          <p:cNvSpPr txBox="1">
            <a:spLocks noGrp="1"/>
          </p:cNvSpPr>
          <p:nvPr>
            <p:ph type="sldNum" sz="quarter" idx="5"/>
          </p:nvPr>
        </p:nvSpPr>
        <p:spPr>
          <a:ln/>
        </p:spPr>
        <p:txBody>
          <a:bodyPr lIns="0" tIns="0" rIns="0" bIns="0" anchor="b">
            <a:noAutofit/>
          </a:bodyPr>
          <a:lstStyle/>
          <a:p>
            <a:pPr lvl="0"/>
            <a:fld id="{F7186D3C-EB35-4C3D-9909-98067640CFB7}" type="slidenum">
              <a:t>1</a:t>
            </a:fld>
            <a:endParaRPr lang="fr-FR"/>
          </a:p>
        </p:txBody>
      </p:sp>
      <p:sp>
        <p:nvSpPr>
          <p:cNvPr id="2" name="Espace réservé de l'image des diapositives 1">
            <a:extLst>
              <a:ext uri="{FF2B5EF4-FFF2-40B4-BE49-F238E27FC236}">
                <a16:creationId xmlns:a16="http://schemas.microsoft.com/office/drawing/2014/main" id="{D41B00E3-7CD4-4959-B8D2-AE93EC3DDE34}"/>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7B89EEBB-9758-48B1-91A6-FDE1FE47F819}"/>
              </a:ext>
            </a:extLst>
          </p:cNvPr>
          <p:cNvSpPr txBox="1">
            <a:spLocks noGrp="1"/>
          </p:cNvSpPr>
          <p:nvPr>
            <p:ph type="body" sz="quarter" idx="1"/>
          </p:nvPr>
        </p:nvSpPr>
        <p:spPr>
          <a:xfrm>
            <a:off x="756000" y="5078520"/>
            <a:ext cx="6047640" cy="4721040"/>
          </a:xfrm>
        </p:spPr>
        <p:txBody>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AF247A9B-37BF-4DB4-8220-8FFCF85D999F}"/>
              </a:ext>
            </a:extLst>
          </p:cNvPr>
          <p:cNvSpPr txBox="1">
            <a:spLocks noGrp="1"/>
          </p:cNvSpPr>
          <p:nvPr>
            <p:ph type="sldNum" sz="quarter" idx="5"/>
          </p:nvPr>
        </p:nvSpPr>
        <p:spPr>
          <a:ln/>
        </p:spPr>
        <p:txBody>
          <a:bodyPr lIns="0" tIns="0" rIns="0" bIns="0" anchor="b">
            <a:noAutofit/>
          </a:bodyPr>
          <a:lstStyle/>
          <a:p>
            <a:pPr lvl="0"/>
            <a:fld id="{A0D98BCD-0219-4A2E-8A74-E771A2DEE26C}" type="slidenum">
              <a:t>2</a:t>
            </a:fld>
            <a:endParaRPr lang="fr-FR"/>
          </a:p>
        </p:txBody>
      </p:sp>
      <p:sp>
        <p:nvSpPr>
          <p:cNvPr id="2" name="Espace réservé de l'image des diapositives 1">
            <a:extLst>
              <a:ext uri="{FF2B5EF4-FFF2-40B4-BE49-F238E27FC236}">
                <a16:creationId xmlns:a16="http://schemas.microsoft.com/office/drawing/2014/main" id="{D4D26922-78B0-4B6A-85D3-6020DC854DDD}"/>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ABAA2AA5-36C4-45DB-A07E-1FA7B2DD5DBB}"/>
              </a:ext>
            </a:extLst>
          </p:cNvPr>
          <p:cNvSpPr txBox="1">
            <a:spLocks noGrp="1"/>
          </p:cNvSpPr>
          <p:nvPr>
            <p:ph type="body" sz="quarter" idx="1"/>
          </p:nvPr>
        </p:nvSpPr>
        <p:spPr>
          <a:xfrm>
            <a:off x="756000" y="5078520"/>
            <a:ext cx="6047640" cy="4721040"/>
          </a:xfrm>
        </p:spPr>
        <p:txBody>
          <a:bodyPr/>
          <a:lstStyle/>
          <a:p>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8ADF68F7-42C5-402D-AC65-19F53C5C870E}"/>
              </a:ext>
            </a:extLst>
          </p:cNvPr>
          <p:cNvSpPr txBox="1">
            <a:spLocks noGrp="1"/>
          </p:cNvSpPr>
          <p:nvPr>
            <p:ph type="sldNum" sz="quarter" idx="5"/>
          </p:nvPr>
        </p:nvSpPr>
        <p:spPr>
          <a:ln/>
        </p:spPr>
        <p:txBody>
          <a:bodyPr lIns="0" tIns="0" rIns="0" bIns="0" anchor="b">
            <a:noAutofit/>
          </a:bodyPr>
          <a:lstStyle/>
          <a:p>
            <a:pPr lvl="0"/>
            <a:fld id="{E016411A-AA9E-4245-A598-FAB53A4E4545}" type="slidenum">
              <a:t>3</a:t>
            </a:fld>
            <a:endParaRPr lang="fr-FR"/>
          </a:p>
        </p:txBody>
      </p:sp>
      <p:sp>
        <p:nvSpPr>
          <p:cNvPr id="2" name="Espace réservé de l'image des diapositives 1">
            <a:extLst>
              <a:ext uri="{FF2B5EF4-FFF2-40B4-BE49-F238E27FC236}">
                <a16:creationId xmlns:a16="http://schemas.microsoft.com/office/drawing/2014/main" id="{F88EAD8C-7096-4862-B900-5CDE87AECF06}"/>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B9F5E1D3-400E-4260-AF16-FF1C42F86979}"/>
              </a:ext>
            </a:extLst>
          </p:cNvPr>
          <p:cNvSpPr txBox="1">
            <a:spLocks noGrp="1"/>
          </p:cNvSpPr>
          <p:nvPr>
            <p:ph type="body" sz="quarter" idx="1"/>
          </p:nvPr>
        </p:nvSpPr>
        <p:spPr>
          <a:xfrm>
            <a:off x="756000" y="5078520"/>
            <a:ext cx="6047640" cy="4721040"/>
          </a:xfrm>
        </p:spPr>
        <p:txBody>
          <a:bodyPr/>
          <a:lstStyle/>
          <a:p>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B8E1FE8D-427C-4E13-8058-3E1456C866C4}"/>
              </a:ext>
            </a:extLst>
          </p:cNvPr>
          <p:cNvSpPr txBox="1">
            <a:spLocks noGrp="1"/>
          </p:cNvSpPr>
          <p:nvPr>
            <p:ph type="sldNum" sz="quarter" idx="5"/>
          </p:nvPr>
        </p:nvSpPr>
        <p:spPr>
          <a:ln/>
        </p:spPr>
        <p:txBody>
          <a:bodyPr lIns="0" tIns="0" rIns="0" bIns="0" anchor="b">
            <a:noAutofit/>
          </a:bodyPr>
          <a:lstStyle/>
          <a:p>
            <a:pPr lvl="0"/>
            <a:fld id="{164F0903-5397-45B2-B57D-8006F0DFE060}" type="slidenum">
              <a:t>4</a:t>
            </a:fld>
            <a:endParaRPr lang="fr-FR"/>
          </a:p>
        </p:txBody>
      </p:sp>
      <p:sp>
        <p:nvSpPr>
          <p:cNvPr id="2" name="Espace réservé de l'image des diapositives 1">
            <a:extLst>
              <a:ext uri="{FF2B5EF4-FFF2-40B4-BE49-F238E27FC236}">
                <a16:creationId xmlns:a16="http://schemas.microsoft.com/office/drawing/2014/main" id="{0265C8C8-D107-47F5-9EBC-7A202E980012}"/>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D89B0854-42CE-43DE-BFEA-A9D05DB2A746}"/>
              </a:ext>
            </a:extLst>
          </p:cNvPr>
          <p:cNvSpPr txBox="1">
            <a:spLocks noGrp="1"/>
          </p:cNvSpPr>
          <p:nvPr>
            <p:ph type="body" sz="quarter" idx="1"/>
          </p:nvPr>
        </p:nvSpPr>
        <p:spPr>
          <a:xfrm>
            <a:off x="756000" y="5078520"/>
            <a:ext cx="6047640" cy="4721040"/>
          </a:xfrm>
        </p:spPr>
        <p:txBody>
          <a:bodyPr/>
          <a:lstStyle/>
          <a:p>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371656E9-CD45-4B91-91C2-E0BEC8A71175}"/>
              </a:ext>
            </a:extLst>
          </p:cNvPr>
          <p:cNvSpPr txBox="1">
            <a:spLocks noGrp="1"/>
          </p:cNvSpPr>
          <p:nvPr>
            <p:ph type="sldNum" sz="quarter" idx="5"/>
          </p:nvPr>
        </p:nvSpPr>
        <p:spPr>
          <a:ln/>
        </p:spPr>
        <p:txBody>
          <a:bodyPr lIns="0" tIns="0" rIns="0" bIns="0" anchor="b">
            <a:noAutofit/>
          </a:bodyPr>
          <a:lstStyle/>
          <a:p>
            <a:pPr lvl="0"/>
            <a:fld id="{F3B89D99-5A43-454A-8AC2-E03BAE16E371}" type="slidenum">
              <a:t>5</a:t>
            </a:fld>
            <a:endParaRPr lang="fr-FR"/>
          </a:p>
        </p:txBody>
      </p:sp>
      <p:sp>
        <p:nvSpPr>
          <p:cNvPr id="2" name="Espace réservé de l'image des diapositives 1">
            <a:extLst>
              <a:ext uri="{FF2B5EF4-FFF2-40B4-BE49-F238E27FC236}">
                <a16:creationId xmlns:a16="http://schemas.microsoft.com/office/drawing/2014/main" id="{48CACE89-EF8F-4BCD-BD29-D141167C4855}"/>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730BC934-DD8B-4581-B9BE-85B986B8910C}"/>
              </a:ext>
            </a:extLst>
          </p:cNvPr>
          <p:cNvSpPr txBox="1">
            <a:spLocks noGrp="1"/>
          </p:cNvSpPr>
          <p:nvPr>
            <p:ph type="body" sz="quarter" idx="1"/>
          </p:nvPr>
        </p:nvSpPr>
        <p:spPr>
          <a:xfrm>
            <a:off x="756000" y="5078520"/>
            <a:ext cx="6047640" cy="4721040"/>
          </a:xfrm>
        </p:spPr>
        <p:txBody>
          <a:bodyPr/>
          <a:lstStyle/>
          <a:p>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791AB43F-C816-4D46-8077-FF2A427CAE77}"/>
              </a:ext>
            </a:extLst>
          </p:cNvPr>
          <p:cNvSpPr txBox="1">
            <a:spLocks noGrp="1"/>
          </p:cNvSpPr>
          <p:nvPr>
            <p:ph type="sldNum" sz="quarter" idx="5"/>
          </p:nvPr>
        </p:nvSpPr>
        <p:spPr>
          <a:ln/>
        </p:spPr>
        <p:txBody>
          <a:bodyPr lIns="0" tIns="0" rIns="0" bIns="0" anchor="b">
            <a:noAutofit/>
          </a:bodyPr>
          <a:lstStyle/>
          <a:p>
            <a:pPr lvl="0"/>
            <a:fld id="{3CDD674A-A227-4A32-BDAD-F9F243E55CC0}" type="slidenum">
              <a:t>6</a:t>
            </a:fld>
            <a:endParaRPr lang="fr-FR"/>
          </a:p>
        </p:txBody>
      </p:sp>
      <p:sp>
        <p:nvSpPr>
          <p:cNvPr id="2" name="Espace réservé de l'image des diapositives 1">
            <a:extLst>
              <a:ext uri="{FF2B5EF4-FFF2-40B4-BE49-F238E27FC236}">
                <a16:creationId xmlns:a16="http://schemas.microsoft.com/office/drawing/2014/main" id="{6FC46BB4-E7A0-4A8D-BDF0-5ADE5E153B39}"/>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EA03F59B-4F66-46B0-BC98-48065AF47654}"/>
              </a:ext>
            </a:extLst>
          </p:cNvPr>
          <p:cNvSpPr txBox="1">
            <a:spLocks noGrp="1"/>
          </p:cNvSpPr>
          <p:nvPr>
            <p:ph type="sldNum" sz="quarter" idx="5"/>
          </p:nvPr>
        </p:nvSpPr>
        <p:spPr>
          <a:ln/>
        </p:spPr>
        <p:txBody>
          <a:bodyPr lIns="0" tIns="0" rIns="0" bIns="0" anchor="b">
            <a:noAutofit/>
          </a:bodyPr>
          <a:lstStyle/>
          <a:p>
            <a:pPr lvl="0"/>
            <a:fld id="{5D540454-A957-4F92-A0CF-0B5EBD797B66}" type="slidenum">
              <a:t>7</a:t>
            </a:fld>
            <a:endParaRPr lang="fr-FR"/>
          </a:p>
        </p:txBody>
      </p:sp>
      <p:sp>
        <p:nvSpPr>
          <p:cNvPr id="2" name="Espace réservé de l'image des diapositives 1">
            <a:extLst>
              <a:ext uri="{FF2B5EF4-FFF2-40B4-BE49-F238E27FC236}">
                <a16:creationId xmlns:a16="http://schemas.microsoft.com/office/drawing/2014/main" id="{5A964848-0574-4563-8227-E81187BB1149}"/>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E8A1179F-8B1B-490F-A778-A0E8F71CAD00}"/>
              </a:ext>
            </a:extLst>
          </p:cNvPr>
          <p:cNvSpPr txBox="1">
            <a:spLocks noGrp="1"/>
          </p:cNvSpPr>
          <p:nvPr>
            <p:ph type="sldNum" sz="quarter" idx="5"/>
          </p:nvPr>
        </p:nvSpPr>
        <p:spPr>
          <a:ln/>
        </p:spPr>
        <p:txBody>
          <a:bodyPr lIns="0" tIns="0" rIns="0" bIns="0" anchor="b">
            <a:noAutofit/>
          </a:bodyPr>
          <a:lstStyle/>
          <a:p>
            <a:pPr lvl="0"/>
            <a:fld id="{A4C35A3B-2161-4AE4-B7C5-4778C52BA59E}" type="slidenum">
              <a:t>8</a:t>
            </a:fld>
            <a:endParaRPr lang="fr-FR"/>
          </a:p>
        </p:txBody>
      </p:sp>
      <p:sp>
        <p:nvSpPr>
          <p:cNvPr id="2" name="Espace réservé de l'image des diapositives 1">
            <a:extLst>
              <a:ext uri="{FF2B5EF4-FFF2-40B4-BE49-F238E27FC236}">
                <a16:creationId xmlns:a16="http://schemas.microsoft.com/office/drawing/2014/main" id="{C5E8B6B3-5596-41DC-8F1E-EA05691875FF}"/>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E6974BB7-9878-4C07-B514-CEEC45AF7E14}"/>
              </a:ext>
            </a:extLst>
          </p:cNvPr>
          <p:cNvSpPr txBox="1">
            <a:spLocks noGrp="1"/>
          </p:cNvSpPr>
          <p:nvPr>
            <p:ph type="sldNum" sz="quarter" idx="5"/>
          </p:nvPr>
        </p:nvSpPr>
        <p:spPr>
          <a:ln/>
        </p:spPr>
        <p:txBody>
          <a:bodyPr lIns="0" tIns="0" rIns="0" bIns="0" anchor="b">
            <a:noAutofit/>
          </a:bodyPr>
          <a:lstStyle/>
          <a:p>
            <a:pPr lvl="0"/>
            <a:fld id="{CDDE9EB0-6906-4B36-B212-F9535856A089}" type="slidenum">
              <a:t>9</a:t>
            </a:fld>
            <a:endParaRPr lang="fr-FR"/>
          </a:p>
        </p:txBody>
      </p:sp>
      <p:sp>
        <p:nvSpPr>
          <p:cNvPr id="2" name="Espace réservé de l'image des diapositives 1">
            <a:extLst>
              <a:ext uri="{FF2B5EF4-FFF2-40B4-BE49-F238E27FC236}">
                <a16:creationId xmlns:a16="http://schemas.microsoft.com/office/drawing/2014/main" id="{CF95489D-37B1-4676-A319-E8BCA726F922}"/>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F27DCC-8069-4717-A8C7-5CA82C75D745}"/>
              </a:ext>
            </a:extLst>
          </p:cNvPr>
          <p:cNvSpPr>
            <a:spLocks noGrp="1"/>
          </p:cNvSpPr>
          <p:nvPr>
            <p:ph type="ctrTitle"/>
          </p:nvPr>
        </p:nvSpPr>
        <p:spPr>
          <a:xfrm>
            <a:off x="1260475" y="1236663"/>
            <a:ext cx="7559675" cy="2632075"/>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7F4F0C9-9C37-4ED2-A396-7410FD44B865}"/>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u numéro de diapositive 3">
            <a:extLst>
              <a:ext uri="{FF2B5EF4-FFF2-40B4-BE49-F238E27FC236}">
                <a16:creationId xmlns:a16="http://schemas.microsoft.com/office/drawing/2014/main" id="{CF859CDF-B0BB-4495-9413-B24BE07CA073}"/>
              </a:ext>
            </a:extLst>
          </p:cNvPr>
          <p:cNvSpPr>
            <a:spLocks noGrp="1"/>
          </p:cNvSpPr>
          <p:nvPr>
            <p:ph type="sldNum" sz="quarter" idx="10"/>
          </p:nvPr>
        </p:nvSpPr>
        <p:spPr/>
        <p:txBody>
          <a:bodyPr/>
          <a:lstStyle/>
          <a:p>
            <a:pPr lvl="0"/>
            <a:fld id="{6D1A6292-BA3C-4BFF-A026-36A6CD313EA0}" type="slidenum">
              <a:t>‹N°›</a:t>
            </a:fld>
            <a:endParaRPr lang="fr-FR"/>
          </a:p>
        </p:txBody>
      </p:sp>
    </p:spTree>
    <p:extLst>
      <p:ext uri="{BB962C8B-B14F-4D97-AF65-F5344CB8AC3E}">
        <p14:creationId xmlns:p14="http://schemas.microsoft.com/office/powerpoint/2010/main" val="2622610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FB8B99-0BD9-4A06-A0C3-C15D3938FB1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483812D-56AF-4309-B939-4963CB82841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89144155-65E7-4F15-8D98-B62B3A7A0385}"/>
              </a:ext>
            </a:extLst>
          </p:cNvPr>
          <p:cNvSpPr>
            <a:spLocks noGrp="1"/>
          </p:cNvSpPr>
          <p:nvPr>
            <p:ph type="sldNum" sz="quarter" idx="10"/>
          </p:nvPr>
        </p:nvSpPr>
        <p:spPr/>
        <p:txBody>
          <a:bodyPr/>
          <a:lstStyle/>
          <a:p>
            <a:pPr lvl="0"/>
            <a:fld id="{854BFFC7-BD0A-4FFF-A457-DD7AAC36142B}" type="slidenum">
              <a:t>‹N°›</a:t>
            </a:fld>
            <a:endParaRPr lang="fr-FR"/>
          </a:p>
        </p:txBody>
      </p:sp>
    </p:spTree>
    <p:extLst>
      <p:ext uri="{BB962C8B-B14F-4D97-AF65-F5344CB8AC3E}">
        <p14:creationId xmlns:p14="http://schemas.microsoft.com/office/powerpoint/2010/main" val="1774320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216E367-61EA-4F8C-9C02-5A1BECCCCA42}"/>
              </a:ext>
            </a:extLst>
          </p:cNvPr>
          <p:cNvSpPr>
            <a:spLocks noGrp="1"/>
          </p:cNvSpPr>
          <p:nvPr>
            <p:ph type="title" orient="vert"/>
          </p:nvPr>
        </p:nvSpPr>
        <p:spPr>
          <a:xfrm>
            <a:off x="7380288" y="179388"/>
            <a:ext cx="2339975" cy="6578600"/>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1477966-6694-4F8A-8CDE-8EE38F05F2CD}"/>
              </a:ext>
            </a:extLst>
          </p:cNvPr>
          <p:cNvSpPr>
            <a:spLocks noGrp="1"/>
          </p:cNvSpPr>
          <p:nvPr>
            <p:ph type="body" orient="vert" idx="1"/>
          </p:nvPr>
        </p:nvSpPr>
        <p:spPr>
          <a:xfrm>
            <a:off x="360363" y="179388"/>
            <a:ext cx="6867525" cy="65786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9235791B-AEE9-499E-BE19-2BC02FC34572}"/>
              </a:ext>
            </a:extLst>
          </p:cNvPr>
          <p:cNvSpPr>
            <a:spLocks noGrp="1"/>
          </p:cNvSpPr>
          <p:nvPr>
            <p:ph type="sldNum" sz="quarter" idx="10"/>
          </p:nvPr>
        </p:nvSpPr>
        <p:spPr/>
        <p:txBody>
          <a:bodyPr/>
          <a:lstStyle/>
          <a:p>
            <a:pPr lvl="0"/>
            <a:fld id="{E82AEDFD-9E46-4FFA-824E-C3B1F488731E}" type="slidenum">
              <a:t>‹N°›</a:t>
            </a:fld>
            <a:endParaRPr lang="fr-FR"/>
          </a:p>
        </p:txBody>
      </p:sp>
    </p:spTree>
    <p:extLst>
      <p:ext uri="{BB962C8B-B14F-4D97-AF65-F5344CB8AC3E}">
        <p14:creationId xmlns:p14="http://schemas.microsoft.com/office/powerpoint/2010/main" val="2113686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1C2D71-2FF1-48B4-813E-C1D7DC832DC9}"/>
              </a:ext>
            </a:extLst>
          </p:cNvPr>
          <p:cNvSpPr>
            <a:spLocks noGrp="1"/>
          </p:cNvSpPr>
          <p:nvPr>
            <p:ph type="ctrTitle"/>
          </p:nvPr>
        </p:nvSpPr>
        <p:spPr>
          <a:xfrm>
            <a:off x="1260475" y="1236663"/>
            <a:ext cx="7559675" cy="2632075"/>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E02D7B4-C8F5-45C6-9BB9-B6A5D2E39E31}"/>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D4587B5-5BA7-4401-B951-C6653F74E0CA}"/>
              </a:ext>
            </a:extLst>
          </p:cNvPr>
          <p:cNvSpPr>
            <a:spLocks noGrp="1"/>
          </p:cNvSpPr>
          <p:nvPr>
            <p:ph type="dt" sz="half" idx="10"/>
          </p:nvPr>
        </p:nvSpPr>
        <p:spPr/>
        <p:txBody>
          <a:bodyPr/>
          <a:lstStyle/>
          <a:p>
            <a:pPr lvl="0"/>
            <a:endParaRPr lang="fr-FR"/>
          </a:p>
        </p:txBody>
      </p:sp>
      <p:sp>
        <p:nvSpPr>
          <p:cNvPr id="5" name="Espace réservé du pied de page 4">
            <a:extLst>
              <a:ext uri="{FF2B5EF4-FFF2-40B4-BE49-F238E27FC236}">
                <a16:creationId xmlns:a16="http://schemas.microsoft.com/office/drawing/2014/main" id="{40063AEF-6205-46D5-A46E-62D9119D5150}"/>
              </a:ext>
            </a:extLst>
          </p:cNvPr>
          <p:cNvSpPr>
            <a:spLocks noGrp="1"/>
          </p:cNvSpPr>
          <p:nvPr>
            <p:ph type="ftr" sz="quarter" idx="11"/>
          </p:nvPr>
        </p:nvSpPr>
        <p:spPr/>
        <p:txBody>
          <a:bodyPr/>
          <a:lstStyle/>
          <a:p>
            <a:pPr lvl="0"/>
            <a:endParaRPr lang="fr-FR"/>
          </a:p>
        </p:txBody>
      </p:sp>
      <p:sp>
        <p:nvSpPr>
          <p:cNvPr id="6" name="Espace réservé du numéro de diapositive 5">
            <a:extLst>
              <a:ext uri="{FF2B5EF4-FFF2-40B4-BE49-F238E27FC236}">
                <a16:creationId xmlns:a16="http://schemas.microsoft.com/office/drawing/2014/main" id="{F83D80BF-BC1B-4DEE-9493-89843C5A1F12}"/>
              </a:ext>
            </a:extLst>
          </p:cNvPr>
          <p:cNvSpPr>
            <a:spLocks noGrp="1"/>
          </p:cNvSpPr>
          <p:nvPr>
            <p:ph type="sldNum" sz="quarter" idx="12"/>
          </p:nvPr>
        </p:nvSpPr>
        <p:spPr/>
        <p:txBody>
          <a:bodyPr/>
          <a:lstStyle/>
          <a:p>
            <a:pPr lvl="0"/>
            <a:fld id="{842F9A16-EA4D-4AE2-91A7-3874971641CB}" type="slidenum">
              <a:t>‹N°›</a:t>
            </a:fld>
            <a:endParaRPr lang="fr-FR"/>
          </a:p>
        </p:txBody>
      </p:sp>
    </p:spTree>
    <p:extLst>
      <p:ext uri="{BB962C8B-B14F-4D97-AF65-F5344CB8AC3E}">
        <p14:creationId xmlns:p14="http://schemas.microsoft.com/office/powerpoint/2010/main" val="2868066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DDB6CF-8F3F-40CF-9C23-EDFCD48512A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AAE6257-49D2-47E5-ADFF-02C8236656E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E6D4AC8-9585-4BBC-9BE6-6E2A98DF9F38}"/>
              </a:ext>
            </a:extLst>
          </p:cNvPr>
          <p:cNvSpPr>
            <a:spLocks noGrp="1"/>
          </p:cNvSpPr>
          <p:nvPr>
            <p:ph type="dt" sz="half" idx="10"/>
          </p:nvPr>
        </p:nvSpPr>
        <p:spPr/>
        <p:txBody>
          <a:bodyPr/>
          <a:lstStyle/>
          <a:p>
            <a:pPr lvl="0"/>
            <a:endParaRPr lang="fr-FR"/>
          </a:p>
        </p:txBody>
      </p:sp>
      <p:sp>
        <p:nvSpPr>
          <p:cNvPr id="5" name="Espace réservé du pied de page 4">
            <a:extLst>
              <a:ext uri="{FF2B5EF4-FFF2-40B4-BE49-F238E27FC236}">
                <a16:creationId xmlns:a16="http://schemas.microsoft.com/office/drawing/2014/main" id="{D6123F8E-0703-46D7-9EA1-371CB08C8439}"/>
              </a:ext>
            </a:extLst>
          </p:cNvPr>
          <p:cNvSpPr>
            <a:spLocks noGrp="1"/>
          </p:cNvSpPr>
          <p:nvPr>
            <p:ph type="ftr" sz="quarter" idx="11"/>
          </p:nvPr>
        </p:nvSpPr>
        <p:spPr/>
        <p:txBody>
          <a:bodyPr/>
          <a:lstStyle/>
          <a:p>
            <a:pPr lvl="0"/>
            <a:endParaRPr lang="fr-FR"/>
          </a:p>
        </p:txBody>
      </p:sp>
      <p:sp>
        <p:nvSpPr>
          <p:cNvPr id="6" name="Espace réservé du numéro de diapositive 5">
            <a:extLst>
              <a:ext uri="{FF2B5EF4-FFF2-40B4-BE49-F238E27FC236}">
                <a16:creationId xmlns:a16="http://schemas.microsoft.com/office/drawing/2014/main" id="{72FFE7B6-F6DE-451D-9B01-0386CF9EB384}"/>
              </a:ext>
            </a:extLst>
          </p:cNvPr>
          <p:cNvSpPr>
            <a:spLocks noGrp="1"/>
          </p:cNvSpPr>
          <p:nvPr>
            <p:ph type="sldNum" sz="quarter" idx="12"/>
          </p:nvPr>
        </p:nvSpPr>
        <p:spPr/>
        <p:txBody>
          <a:bodyPr/>
          <a:lstStyle/>
          <a:p>
            <a:pPr lvl="0"/>
            <a:fld id="{01F46573-BF50-4C86-85AB-3E2600591404}" type="slidenum">
              <a:t>‹N°›</a:t>
            </a:fld>
            <a:endParaRPr lang="fr-FR"/>
          </a:p>
        </p:txBody>
      </p:sp>
    </p:spTree>
    <p:extLst>
      <p:ext uri="{BB962C8B-B14F-4D97-AF65-F5344CB8AC3E}">
        <p14:creationId xmlns:p14="http://schemas.microsoft.com/office/powerpoint/2010/main" val="1737067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A8834F-7232-4D7D-8960-A7064701A489}"/>
              </a:ext>
            </a:extLst>
          </p:cNvPr>
          <p:cNvSpPr>
            <a:spLocks noGrp="1"/>
          </p:cNvSpPr>
          <p:nvPr>
            <p:ph type="title"/>
          </p:nvPr>
        </p:nvSpPr>
        <p:spPr>
          <a:xfrm>
            <a:off x="687388" y="1884363"/>
            <a:ext cx="8694737" cy="31448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79CC46D-4497-47B1-BE30-8ACD5A1FFBAC}"/>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F1A5D77-2562-48DF-8515-377490563F14}"/>
              </a:ext>
            </a:extLst>
          </p:cNvPr>
          <p:cNvSpPr>
            <a:spLocks noGrp="1"/>
          </p:cNvSpPr>
          <p:nvPr>
            <p:ph type="dt" sz="half" idx="10"/>
          </p:nvPr>
        </p:nvSpPr>
        <p:spPr/>
        <p:txBody>
          <a:bodyPr/>
          <a:lstStyle/>
          <a:p>
            <a:pPr lvl="0"/>
            <a:endParaRPr lang="fr-FR"/>
          </a:p>
        </p:txBody>
      </p:sp>
      <p:sp>
        <p:nvSpPr>
          <p:cNvPr id="5" name="Espace réservé du pied de page 4">
            <a:extLst>
              <a:ext uri="{FF2B5EF4-FFF2-40B4-BE49-F238E27FC236}">
                <a16:creationId xmlns:a16="http://schemas.microsoft.com/office/drawing/2014/main" id="{CEC3BC93-F0F5-48BF-B4E0-F218B8CBE8C0}"/>
              </a:ext>
            </a:extLst>
          </p:cNvPr>
          <p:cNvSpPr>
            <a:spLocks noGrp="1"/>
          </p:cNvSpPr>
          <p:nvPr>
            <p:ph type="ftr" sz="quarter" idx="11"/>
          </p:nvPr>
        </p:nvSpPr>
        <p:spPr/>
        <p:txBody>
          <a:bodyPr/>
          <a:lstStyle/>
          <a:p>
            <a:pPr lvl="0"/>
            <a:endParaRPr lang="fr-FR"/>
          </a:p>
        </p:txBody>
      </p:sp>
      <p:sp>
        <p:nvSpPr>
          <p:cNvPr id="6" name="Espace réservé du numéro de diapositive 5">
            <a:extLst>
              <a:ext uri="{FF2B5EF4-FFF2-40B4-BE49-F238E27FC236}">
                <a16:creationId xmlns:a16="http://schemas.microsoft.com/office/drawing/2014/main" id="{DD1CEEA7-6494-4F3F-B350-5A11E0514AA7}"/>
              </a:ext>
            </a:extLst>
          </p:cNvPr>
          <p:cNvSpPr>
            <a:spLocks noGrp="1"/>
          </p:cNvSpPr>
          <p:nvPr>
            <p:ph type="sldNum" sz="quarter" idx="12"/>
          </p:nvPr>
        </p:nvSpPr>
        <p:spPr/>
        <p:txBody>
          <a:bodyPr/>
          <a:lstStyle/>
          <a:p>
            <a:pPr lvl="0"/>
            <a:fld id="{2B4BE445-1CC2-4521-A8F3-8977BD72B30B}" type="slidenum">
              <a:t>‹N°›</a:t>
            </a:fld>
            <a:endParaRPr lang="fr-FR"/>
          </a:p>
        </p:txBody>
      </p:sp>
    </p:spTree>
    <p:extLst>
      <p:ext uri="{BB962C8B-B14F-4D97-AF65-F5344CB8AC3E}">
        <p14:creationId xmlns:p14="http://schemas.microsoft.com/office/powerpoint/2010/main" val="588955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8E9BF8-1496-493E-99B7-FB0DAFD0986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5990E5B-3AC6-47ED-A391-E0C1A4F8B0E0}"/>
              </a:ext>
            </a:extLst>
          </p:cNvPr>
          <p:cNvSpPr>
            <a:spLocks noGrp="1"/>
          </p:cNvSpPr>
          <p:nvPr>
            <p:ph sz="half" idx="1"/>
          </p:nvPr>
        </p:nvSpPr>
        <p:spPr>
          <a:xfrm>
            <a:off x="503238" y="1768475"/>
            <a:ext cx="4459287" cy="43846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53EEFE8-2CF1-4ADB-837F-43B0C373C5CB}"/>
              </a:ext>
            </a:extLst>
          </p:cNvPr>
          <p:cNvSpPr>
            <a:spLocks noGrp="1"/>
          </p:cNvSpPr>
          <p:nvPr>
            <p:ph sz="half" idx="2"/>
          </p:nvPr>
        </p:nvSpPr>
        <p:spPr>
          <a:xfrm>
            <a:off x="5114925" y="1768475"/>
            <a:ext cx="4460875" cy="43846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9749B82-C6A9-425B-82FC-0D7D223A69E1}"/>
              </a:ext>
            </a:extLst>
          </p:cNvPr>
          <p:cNvSpPr>
            <a:spLocks noGrp="1"/>
          </p:cNvSpPr>
          <p:nvPr>
            <p:ph type="dt" sz="half" idx="10"/>
          </p:nvPr>
        </p:nvSpPr>
        <p:spPr/>
        <p:txBody>
          <a:bodyPr/>
          <a:lstStyle/>
          <a:p>
            <a:pPr lvl="0"/>
            <a:endParaRPr lang="fr-FR"/>
          </a:p>
        </p:txBody>
      </p:sp>
      <p:sp>
        <p:nvSpPr>
          <p:cNvPr id="6" name="Espace réservé du pied de page 5">
            <a:extLst>
              <a:ext uri="{FF2B5EF4-FFF2-40B4-BE49-F238E27FC236}">
                <a16:creationId xmlns:a16="http://schemas.microsoft.com/office/drawing/2014/main" id="{08F98402-E6A4-4A7E-8CEF-6A86D06CE8A2}"/>
              </a:ext>
            </a:extLst>
          </p:cNvPr>
          <p:cNvSpPr>
            <a:spLocks noGrp="1"/>
          </p:cNvSpPr>
          <p:nvPr>
            <p:ph type="ftr" sz="quarter" idx="11"/>
          </p:nvPr>
        </p:nvSpPr>
        <p:spPr/>
        <p:txBody>
          <a:bodyPr/>
          <a:lstStyle/>
          <a:p>
            <a:pPr lvl="0"/>
            <a:endParaRPr lang="fr-FR"/>
          </a:p>
        </p:txBody>
      </p:sp>
      <p:sp>
        <p:nvSpPr>
          <p:cNvPr id="7" name="Espace réservé du numéro de diapositive 6">
            <a:extLst>
              <a:ext uri="{FF2B5EF4-FFF2-40B4-BE49-F238E27FC236}">
                <a16:creationId xmlns:a16="http://schemas.microsoft.com/office/drawing/2014/main" id="{5779F622-7037-40ED-A324-615A4782C91D}"/>
              </a:ext>
            </a:extLst>
          </p:cNvPr>
          <p:cNvSpPr>
            <a:spLocks noGrp="1"/>
          </p:cNvSpPr>
          <p:nvPr>
            <p:ph type="sldNum" sz="quarter" idx="12"/>
          </p:nvPr>
        </p:nvSpPr>
        <p:spPr/>
        <p:txBody>
          <a:bodyPr/>
          <a:lstStyle/>
          <a:p>
            <a:pPr lvl="0"/>
            <a:fld id="{40461915-070A-4876-A3E3-079A9D57CCF8}" type="slidenum">
              <a:t>‹N°›</a:t>
            </a:fld>
            <a:endParaRPr lang="fr-FR"/>
          </a:p>
        </p:txBody>
      </p:sp>
    </p:spTree>
    <p:extLst>
      <p:ext uri="{BB962C8B-B14F-4D97-AF65-F5344CB8AC3E}">
        <p14:creationId xmlns:p14="http://schemas.microsoft.com/office/powerpoint/2010/main" val="2625029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0AF18-285A-4BF3-90F8-F6D8081A2DF2}"/>
              </a:ext>
            </a:extLst>
          </p:cNvPr>
          <p:cNvSpPr>
            <a:spLocks noGrp="1"/>
          </p:cNvSpPr>
          <p:nvPr>
            <p:ph type="title"/>
          </p:nvPr>
        </p:nvSpPr>
        <p:spPr>
          <a:xfrm>
            <a:off x="693738" y="403225"/>
            <a:ext cx="8694737" cy="1460500"/>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10381C8-3339-4C9C-9820-77E9B9508024}"/>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DE6CE1D-DDDE-4AC1-A9F1-B44EAC3D4207}"/>
              </a:ext>
            </a:extLst>
          </p:cNvPr>
          <p:cNvSpPr>
            <a:spLocks noGrp="1"/>
          </p:cNvSpPr>
          <p:nvPr>
            <p:ph sz="half" idx="2"/>
          </p:nvPr>
        </p:nvSpPr>
        <p:spPr>
          <a:xfrm>
            <a:off x="693738" y="2760663"/>
            <a:ext cx="426561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F4B16D0-5A08-416F-A4FD-A77AD2DD7620}"/>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911AE9C-7ACF-4611-BD98-9893F89F542B}"/>
              </a:ext>
            </a:extLst>
          </p:cNvPr>
          <p:cNvSpPr>
            <a:spLocks noGrp="1"/>
          </p:cNvSpPr>
          <p:nvPr>
            <p:ph sz="quarter" idx="4"/>
          </p:nvPr>
        </p:nvSpPr>
        <p:spPr>
          <a:xfrm>
            <a:off x="5103813" y="2760663"/>
            <a:ext cx="428466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8B7ABE9B-3DFD-4148-B994-1FD487BB26DC}"/>
              </a:ext>
            </a:extLst>
          </p:cNvPr>
          <p:cNvSpPr>
            <a:spLocks noGrp="1"/>
          </p:cNvSpPr>
          <p:nvPr>
            <p:ph type="dt" sz="half" idx="10"/>
          </p:nvPr>
        </p:nvSpPr>
        <p:spPr/>
        <p:txBody>
          <a:bodyPr/>
          <a:lstStyle/>
          <a:p>
            <a:pPr lvl="0"/>
            <a:endParaRPr lang="fr-FR"/>
          </a:p>
        </p:txBody>
      </p:sp>
      <p:sp>
        <p:nvSpPr>
          <p:cNvPr id="8" name="Espace réservé du pied de page 7">
            <a:extLst>
              <a:ext uri="{FF2B5EF4-FFF2-40B4-BE49-F238E27FC236}">
                <a16:creationId xmlns:a16="http://schemas.microsoft.com/office/drawing/2014/main" id="{64889268-EFB8-4765-BCEE-4ADF5E1C6261}"/>
              </a:ext>
            </a:extLst>
          </p:cNvPr>
          <p:cNvSpPr>
            <a:spLocks noGrp="1"/>
          </p:cNvSpPr>
          <p:nvPr>
            <p:ph type="ftr" sz="quarter" idx="11"/>
          </p:nvPr>
        </p:nvSpPr>
        <p:spPr/>
        <p:txBody>
          <a:bodyPr/>
          <a:lstStyle/>
          <a:p>
            <a:pPr lvl="0"/>
            <a:endParaRPr lang="fr-FR"/>
          </a:p>
        </p:txBody>
      </p:sp>
      <p:sp>
        <p:nvSpPr>
          <p:cNvPr id="9" name="Espace réservé du numéro de diapositive 8">
            <a:extLst>
              <a:ext uri="{FF2B5EF4-FFF2-40B4-BE49-F238E27FC236}">
                <a16:creationId xmlns:a16="http://schemas.microsoft.com/office/drawing/2014/main" id="{7B26ABE4-359D-4E54-AA80-2B7BD61D7BB1}"/>
              </a:ext>
            </a:extLst>
          </p:cNvPr>
          <p:cNvSpPr>
            <a:spLocks noGrp="1"/>
          </p:cNvSpPr>
          <p:nvPr>
            <p:ph type="sldNum" sz="quarter" idx="12"/>
          </p:nvPr>
        </p:nvSpPr>
        <p:spPr/>
        <p:txBody>
          <a:bodyPr/>
          <a:lstStyle/>
          <a:p>
            <a:pPr lvl="0"/>
            <a:fld id="{8D1CDEA9-5EE8-4B24-9AC0-2861A9B7FDAF}" type="slidenum">
              <a:t>‹N°›</a:t>
            </a:fld>
            <a:endParaRPr lang="fr-FR"/>
          </a:p>
        </p:txBody>
      </p:sp>
    </p:spTree>
    <p:extLst>
      <p:ext uri="{BB962C8B-B14F-4D97-AF65-F5344CB8AC3E}">
        <p14:creationId xmlns:p14="http://schemas.microsoft.com/office/powerpoint/2010/main" val="2246918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56997-6E79-4346-B2B4-6E8A30A05FB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4FF8D9F-E1B6-4CFE-BCA7-85FD1A18B16F}"/>
              </a:ext>
            </a:extLst>
          </p:cNvPr>
          <p:cNvSpPr>
            <a:spLocks noGrp="1"/>
          </p:cNvSpPr>
          <p:nvPr>
            <p:ph type="dt" sz="half" idx="10"/>
          </p:nvPr>
        </p:nvSpPr>
        <p:spPr/>
        <p:txBody>
          <a:bodyPr/>
          <a:lstStyle/>
          <a:p>
            <a:pPr lvl="0"/>
            <a:endParaRPr lang="fr-FR"/>
          </a:p>
        </p:txBody>
      </p:sp>
      <p:sp>
        <p:nvSpPr>
          <p:cNvPr id="4" name="Espace réservé du pied de page 3">
            <a:extLst>
              <a:ext uri="{FF2B5EF4-FFF2-40B4-BE49-F238E27FC236}">
                <a16:creationId xmlns:a16="http://schemas.microsoft.com/office/drawing/2014/main" id="{D060E864-DE86-4759-AC2E-9C2811565162}"/>
              </a:ext>
            </a:extLst>
          </p:cNvPr>
          <p:cNvSpPr>
            <a:spLocks noGrp="1"/>
          </p:cNvSpPr>
          <p:nvPr>
            <p:ph type="ftr" sz="quarter" idx="11"/>
          </p:nvPr>
        </p:nvSpPr>
        <p:spPr/>
        <p:txBody>
          <a:bodyPr/>
          <a:lstStyle/>
          <a:p>
            <a:pPr lvl="0"/>
            <a:endParaRPr lang="fr-FR"/>
          </a:p>
        </p:txBody>
      </p:sp>
      <p:sp>
        <p:nvSpPr>
          <p:cNvPr id="5" name="Espace réservé du numéro de diapositive 4">
            <a:extLst>
              <a:ext uri="{FF2B5EF4-FFF2-40B4-BE49-F238E27FC236}">
                <a16:creationId xmlns:a16="http://schemas.microsoft.com/office/drawing/2014/main" id="{75C37745-8008-476D-B3E3-0FF412782A23}"/>
              </a:ext>
            </a:extLst>
          </p:cNvPr>
          <p:cNvSpPr>
            <a:spLocks noGrp="1"/>
          </p:cNvSpPr>
          <p:nvPr>
            <p:ph type="sldNum" sz="quarter" idx="12"/>
          </p:nvPr>
        </p:nvSpPr>
        <p:spPr/>
        <p:txBody>
          <a:bodyPr/>
          <a:lstStyle/>
          <a:p>
            <a:pPr lvl="0"/>
            <a:fld id="{3301D75A-6E4D-4869-BECF-5B505FC28C9E}" type="slidenum">
              <a:t>‹N°›</a:t>
            </a:fld>
            <a:endParaRPr lang="fr-FR"/>
          </a:p>
        </p:txBody>
      </p:sp>
    </p:spTree>
    <p:extLst>
      <p:ext uri="{BB962C8B-B14F-4D97-AF65-F5344CB8AC3E}">
        <p14:creationId xmlns:p14="http://schemas.microsoft.com/office/powerpoint/2010/main" val="256361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F7CB5DB-7653-4175-8420-BCC63AF0C927}"/>
              </a:ext>
            </a:extLst>
          </p:cNvPr>
          <p:cNvSpPr>
            <a:spLocks noGrp="1"/>
          </p:cNvSpPr>
          <p:nvPr>
            <p:ph type="dt" sz="half" idx="10"/>
          </p:nvPr>
        </p:nvSpPr>
        <p:spPr/>
        <p:txBody>
          <a:bodyPr/>
          <a:lstStyle/>
          <a:p>
            <a:pPr lvl="0"/>
            <a:endParaRPr lang="fr-FR"/>
          </a:p>
        </p:txBody>
      </p:sp>
      <p:sp>
        <p:nvSpPr>
          <p:cNvPr id="3" name="Espace réservé du pied de page 2">
            <a:extLst>
              <a:ext uri="{FF2B5EF4-FFF2-40B4-BE49-F238E27FC236}">
                <a16:creationId xmlns:a16="http://schemas.microsoft.com/office/drawing/2014/main" id="{D0E46EF3-7B03-4A36-8B5D-6CAB0001155C}"/>
              </a:ext>
            </a:extLst>
          </p:cNvPr>
          <p:cNvSpPr>
            <a:spLocks noGrp="1"/>
          </p:cNvSpPr>
          <p:nvPr>
            <p:ph type="ftr" sz="quarter" idx="11"/>
          </p:nvPr>
        </p:nvSpPr>
        <p:spPr/>
        <p:txBody>
          <a:bodyPr/>
          <a:lstStyle/>
          <a:p>
            <a:pPr lvl="0"/>
            <a:endParaRPr lang="fr-FR"/>
          </a:p>
        </p:txBody>
      </p:sp>
      <p:sp>
        <p:nvSpPr>
          <p:cNvPr id="4" name="Espace réservé du numéro de diapositive 3">
            <a:extLst>
              <a:ext uri="{FF2B5EF4-FFF2-40B4-BE49-F238E27FC236}">
                <a16:creationId xmlns:a16="http://schemas.microsoft.com/office/drawing/2014/main" id="{B71A0537-D5D3-4DE2-9679-986F5B67B294}"/>
              </a:ext>
            </a:extLst>
          </p:cNvPr>
          <p:cNvSpPr>
            <a:spLocks noGrp="1"/>
          </p:cNvSpPr>
          <p:nvPr>
            <p:ph type="sldNum" sz="quarter" idx="12"/>
          </p:nvPr>
        </p:nvSpPr>
        <p:spPr/>
        <p:txBody>
          <a:bodyPr/>
          <a:lstStyle/>
          <a:p>
            <a:pPr lvl="0"/>
            <a:fld id="{1C78E21E-BF31-4754-9CFB-A4752D22A295}" type="slidenum">
              <a:t>‹N°›</a:t>
            </a:fld>
            <a:endParaRPr lang="fr-FR"/>
          </a:p>
        </p:txBody>
      </p:sp>
    </p:spTree>
    <p:extLst>
      <p:ext uri="{BB962C8B-B14F-4D97-AF65-F5344CB8AC3E}">
        <p14:creationId xmlns:p14="http://schemas.microsoft.com/office/powerpoint/2010/main" val="9639350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A8092C-F6DA-45A2-BA24-590FCF8313BF}"/>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EDF9241-E520-447D-A69F-0E0EB361C6DD}"/>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F24C20A-B6A8-4E8A-819D-3C7D5AC1A1D4}"/>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754B14C-62C4-4D00-A191-4A20FF80FE53}"/>
              </a:ext>
            </a:extLst>
          </p:cNvPr>
          <p:cNvSpPr>
            <a:spLocks noGrp="1"/>
          </p:cNvSpPr>
          <p:nvPr>
            <p:ph type="dt" sz="half" idx="10"/>
          </p:nvPr>
        </p:nvSpPr>
        <p:spPr/>
        <p:txBody>
          <a:bodyPr/>
          <a:lstStyle/>
          <a:p>
            <a:pPr lvl="0"/>
            <a:endParaRPr lang="fr-FR"/>
          </a:p>
        </p:txBody>
      </p:sp>
      <p:sp>
        <p:nvSpPr>
          <p:cNvPr id="6" name="Espace réservé du pied de page 5">
            <a:extLst>
              <a:ext uri="{FF2B5EF4-FFF2-40B4-BE49-F238E27FC236}">
                <a16:creationId xmlns:a16="http://schemas.microsoft.com/office/drawing/2014/main" id="{40CF7675-8083-4469-9031-E0A6FCAD3FF2}"/>
              </a:ext>
            </a:extLst>
          </p:cNvPr>
          <p:cNvSpPr>
            <a:spLocks noGrp="1"/>
          </p:cNvSpPr>
          <p:nvPr>
            <p:ph type="ftr" sz="quarter" idx="11"/>
          </p:nvPr>
        </p:nvSpPr>
        <p:spPr/>
        <p:txBody>
          <a:bodyPr/>
          <a:lstStyle/>
          <a:p>
            <a:pPr lvl="0"/>
            <a:endParaRPr lang="fr-FR"/>
          </a:p>
        </p:txBody>
      </p:sp>
      <p:sp>
        <p:nvSpPr>
          <p:cNvPr id="7" name="Espace réservé du numéro de diapositive 6">
            <a:extLst>
              <a:ext uri="{FF2B5EF4-FFF2-40B4-BE49-F238E27FC236}">
                <a16:creationId xmlns:a16="http://schemas.microsoft.com/office/drawing/2014/main" id="{BD31E6AF-0C10-4C20-9B5C-3A6ED38CF777}"/>
              </a:ext>
            </a:extLst>
          </p:cNvPr>
          <p:cNvSpPr>
            <a:spLocks noGrp="1"/>
          </p:cNvSpPr>
          <p:nvPr>
            <p:ph type="sldNum" sz="quarter" idx="12"/>
          </p:nvPr>
        </p:nvSpPr>
        <p:spPr/>
        <p:txBody>
          <a:bodyPr/>
          <a:lstStyle/>
          <a:p>
            <a:pPr lvl="0"/>
            <a:fld id="{A5D9AA3F-3BAB-4610-8436-26AC9434BF9C}" type="slidenum">
              <a:t>‹N°›</a:t>
            </a:fld>
            <a:endParaRPr lang="fr-FR"/>
          </a:p>
        </p:txBody>
      </p:sp>
    </p:spTree>
    <p:extLst>
      <p:ext uri="{BB962C8B-B14F-4D97-AF65-F5344CB8AC3E}">
        <p14:creationId xmlns:p14="http://schemas.microsoft.com/office/powerpoint/2010/main" val="2003258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10A560-6958-496B-8406-A33FC6E84F0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9FF823C-5D5A-40A5-8997-B6643AA5EC9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C12108D9-4AE8-4C1E-A5C4-02112C751363}"/>
              </a:ext>
            </a:extLst>
          </p:cNvPr>
          <p:cNvSpPr>
            <a:spLocks noGrp="1"/>
          </p:cNvSpPr>
          <p:nvPr>
            <p:ph type="sldNum" sz="quarter" idx="10"/>
          </p:nvPr>
        </p:nvSpPr>
        <p:spPr/>
        <p:txBody>
          <a:bodyPr/>
          <a:lstStyle/>
          <a:p>
            <a:pPr lvl="0"/>
            <a:fld id="{1CC224C5-F122-4529-8E1B-42CAB56880F2}" type="slidenum">
              <a:t>‹N°›</a:t>
            </a:fld>
            <a:endParaRPr lang="fr-FR"/>
          </a:p>
        </p:txBody>
      </p:sp>
    </p:spTree>
    <p:extLst>
      <p:ext uri="{BB962C8B-B14F-4D97-AF65-F5344CB8AC3E}">
        <p14:creationId xmlns:p14="http://schemas.microsoft.com/office/powerpoint/2010/main" val="40504893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392D3F-5F53-4579-8E1B-B20AA85237B8}"/>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9E3E7F7-B9EC-4327-AA32-8C19DC8E97B7}"/>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E8CDA73-8125-4347-A869-D8F993708187}"/>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348E644-F1CD-4048-AFCA-0715EAC623F1}"/>
              </a:ext>
            </a:extLst>
          </p:cNvPr>
          <p:cNvSpPr>
            <a:spLocks noGrp="1"/>
          </p:cNvSpPr>
          <p:nvPr>
            <p:ph type="dt" sz="half" idx="10"/>
          </p:nvPr>
        </p:nvSpPr>
        <p:spPr/>
        <p:txBody>
          <a:bodyPr/>
          <a:lstStyle/>
          <a:p>
            <a:pPr lvl="0"/>
            <a:endParaRPr lang="fr-FR"/>
          </a:p>
        </p:txBody>
      </p:sp>
      <p:sp>
        <p:nvSpPr>
          <p:cNvPr id="6" name="Espace réservé du pied de page 5">
            <a:extLst>
              <a:ext uri="{FF2B5EF4-FFF2-40B4-BE49-F238E27FC236}">
                <a16:creationId xmlns:a16="http://schemas.microsoft.com/office/drawing/2014/main" id="{9CEC2163-C78B-459F-8607-6FFCC3E811EF}"/>
              </a:ext>
            </a:extLst>
          </p:cNvPr>
          <p:cNvSpPr>
            <a:spLocks noGrp="1"/>
          </p:cNvSpPr>
          <p:nvPr>
            <p:ph type="ftr" sz="quarter" idx="11"/>
          </p:nvPr>
        </p:nvSpPr>
        <p:spPr/>
        <p:txBody>
          <a:bodyPr/>
          <a:lstStyle/>
          <a:p>
            <a:pPr lvl="0"/>
            <a:endParaRPr lang="fr-FR"/>
          </a:p>
        </p:txBody>
      </p:sp>
      <p:sp>
        <p:nvSpPr>
          <p:cNvPr id="7" name="Espace réservé du numéro de diapositive 6">
            <a:extLst>
              <a:ext uri="{FF2B5EF4-FFF2-40B4-BE49-F238E27FC236}">
                <a16:creationId xmlns:a16="http://schemas.microsoft.com/office/drawing/2014/main" id="{21885C87-B014-4E4B-86F8-53D169E1AD2C}"/>
              </a:ext>
            </a:extLst>
          </p:cNvPr>
          <p:cNvSpPr>
            <a:spLocks noGrp="1"/>
          </p:cNvSpPr>
          <p:nvPr>
            <p:ph type="sldNum" sz="quarter" idx="12"/>
          </p:nvPr>
        </p:nvSpPr>
        <p:spPr/>
        <p:txBody>
          <a:bodyPr/>
          <a:lstStyle/>
          <a:p>
            <a:pPr lvl="0"/>
            <a:fld id="{133CD6CA-0D7D-429C-88FD-131CA944F64F}" type="slidenum">
              <a:t>‹N°›</a:t>
            </a:fld>
            <a:endParaRPr lang="fr-FR"/>
          </a:p>
        </p:txBody>
      </p:sp>
    </p:spTree>
    <p:extLst>
      <p:ext uri="{BB962C8B-B14F-4D97-AF65-F5344CB8AC3E}">
        <p14:creationId xmlns:p14="http://schemas.microsoft.com/office/powerpoint/2010/main" val="12931706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4E1C35-E653-4442-A669-1AA6380EF0D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CF660EB-AE5C-43CC-9B7C-2CB39086BFA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2A7B8F9-D77E-4437-A2A3-B6011F66D78C}"/>
              </a:ext>
            </a:extLst>
          </p:cNvPr>
          <p:cNvSpPr>
            <a:spLocks noGrp="1"/>
          </p:cNvSpPr>
          <p:nvPr>
            <p:ph type="dt" sz="half" idx="10"/>
          </p:nvPr>
        </p:nvSpPr>
        <p:spPr/>
        <p:txBody>
          <a:bodyPr/>
          <a:lstStyle/>
          <a:p>
            <a:pPr lvl="0"/>
            <a:endParaRPr lang="fr-FR"/>
          </a:p>
        </p:txBody>
      </p:sp>
      <p:sp>
        <p:nvSpPr>
          <p:cNvPr id="5" name="Espace réservé du pied de page 4">
            <a:extLst>
              <a:ext uri="{FF2B5EF4-FFF2-40B4-BE49-F238E27FC236}">
                <a16:creationId xmlns:a16="http://schemas.microsoft.com/office/drawing/2014/main" id="{5EC2A4AA-1422-42AC-9F7E-B079BDCBAA36}"/>
              </a:ext>
            </a:extLst>
          </p:cNvPr>
          <p:cNvSpPr>
            <a:spLocks noGrp="1"/>
          </p:cNvSpPr>
          <p:nvPr>
            <p:ph type="ftr" sz="quarter" idx="11"/>
          </p:nvPr>
        </p:nvSpPr>
        <p:spPr/>
        <p:txBody>
          <a:bodyPr/>
          <a:lstStyle/>
          <a:p>
            <a:pPr lvl="0"/>
            <a:endParaRPr lang="fr-FR"/>
          </a:p>
        </p:txBody>
      </p:sp>
      <p:sp>
        <p:nvSpPr>
          <p:cNvPr id="6" name="Espace réservé du numéro de diapositive 5">
            <a:extLst>
              <a:ext uri="{FF2B5EF4-FFF2-40B4-BE49-F238E27FC236}">
                <a16:creationId xmlns:a16="http://schemas.microsoft.com/office/drawing/2014/main" id="{C18FFDCC-CE93-487A-A917-F3C742AFA3F9}"/>
              </a:ext>
            </a:extLst>
          </p:cNvPr>
          <p:cNvSpPr>
            <a:spLocks noGrp="1"/>
          </p:cNvSpPr>
          <p:nvPr>
            <p:ph type="sldNum" sz="quarter" idx="12"/>
          </p:nvPr>
        </p:nvSpPr>
        <p:spPr/>
        <p:txBody>
          <a:bodyPr/>
          <a:lstStyle/>
          <a:p>
            <a:pPr lvl="0"/>
            <a:fld id="{18066B0F-7BEE-4C19-B21B-20786B54A6DA}" type="slidenum">
              <a:t>‹N°›</a:t>
            </a:fld>
            <a:endParaRPr lang="fr-FR"/>
          </a:p>
        </p:txBody>
      </p:sp>
    </p:spTree>
    <p:extLst>
      <p:ext uri="{BB962C8B-B14F-4D97-AF65-F5344CB8AC3E}">
        <p14:creationId xmlns:p14="http://schemas.microsoft.com/office/powerpoint/2010/main" val="40857618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EA92450-1FD1-46E7-9B28-77B2F0439A80}"/>
              </a:ext>
            </a:extLst>
          </p:cNvPr>
          <p:cNvSpPr>
            <a:spLocks noGrp="1"/>
          </p:cNvSpPr>
          <p:nvPr>
            <p:ph type="title" orient="vert"/>
          </p:nvPr>
        </p:nvSpPr>
        <p:spPr>
          <a:xfrm>
            <a:off x="7308850" y="301625"/>
            <a:ext cx="2266950" cy="5851525"/>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A2556B8-D29D-48DD-A4EB-9896064B1D53}"/>
              </a:ext>
            </a:extLst>
          </p:cNvPr>
          <p:cNvSpPr>
            <a:spLocks noGrp="1"/>
          </p:cNvSpPr>
          <p:nvPr>
            <p:ph type="body" orient="vert" idx="1"/>
          </p:nvPr>
        </p:nvSpPr>
        <p:spPr>
          <a:xfrm>
            <a:off x="503238" y="301625"/>
            <a:ext cx="6653212"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07BFDEA-F43C-45DB-BB07-8CBFD870F37D}"/>
              </a:ext>
            </a:extLst>
          </p:cNvPr>
          <p:cNvSpPr>
            <a:spLocks noGrp="1"/>
          </p:cNvSpPr>
          <p:nvPr>
            <p:ph type="dt" sz="half" idx="10"/>
          </p:nvPr>
        </p:nvSpPr>
        <p:spPr/>
        <p:txBody>
          <a:bodyPr/>
          <a:lstStyle/>
          <a:p>
            <a:pPr lvl="0"/>
            <a:endParaRPr lang="fr-FR"/>
          </a:p>
        </p:txBody>
      </p:sp>
      <p:sp>
        <p:nvSpPr>
          <p:cNvPr id="5" name="Espace réservé du pied de page 4">
            <a:extLst>
              <a:ext uri="{FF2B5EF4-FFF2-40B4-BE49-F238E27FC236}">
                <a16:creationId xmlns:a16="http://schemas.microsoft.com/office/drawing/2014/main" id="{E19B1A4D-90A3-4E8C-B2E1-5B56BCDFD1E3}"/>
              </a:ext>
            </a:extLst>
          </p:cNvPr>
          <p:cNvSpPr>
            <a:spLocks noGrp="1"/>
          </p:cNvSpPr>
          <p:nvPr>
            <p:ph type="ftr" sz="quarter" idx="11"/>
          </p:nvPr>
        </p:nvSpPr>
        <p:spPr/>
        <p:txBody>
          <a:bodyPr/>
          <a:lstStyle/>
          <a:p>
            <a:pPr lvl="0"/>
            <a:endParaRPr lang="fr-FR"/>
          </a:p>
        </p:txBody>
      </p:sp>
      <p:sp>
        <p:nvSpPr>
          <p:cNvPr id="6" name="Espace réservé du numéro de diapositive 5">
            <a:extLst>
              <a:ext uri="{FF2B5EF4-FFF2-40B4-BE49-F238E27FC236}">
                <a16:creationId xmlns:a16="http://schemas.microsoft.com/office/drawing/2014/main" id="{C4EFD647-5190-4F15-B877-2D99CED450F0}"/>
              </a:ext>
            </a:extLst>
          </p:cNvPr>
          <p:cNvSpPr>
            <a:spLocks noGrp="1"/>
          </p:cNvSpPr>
          <p:nvPr>
            <p:ph type="sldNum" sz="quarter" idx="12"/>
          </p:nvPr>
        </p:nvSpPr>
        <p:spPr/>
        <p:txBody>
          <a:bodyPr/>
          <a:lstStyle/>
          <a:p>
            <a:pPr lvl="0"/>
            <a:fld id="{B602F515-D677-4B21-8797-D047E97E6D55}" type="slidenum">
              <a:t>‹N°›</a:t>
            </a:fld>
            <a:endParaRPr lang="fr-FR"/>
          </a:p>
        </p:txBody>
      </p:sp>
    </p:spTree>
    <p:extLst>
      <p:ext uri="{BB962C8B-B14F-4D97-AF65-F5344CB8AC3E}">
        <p14:creationId xmlns:p14="http://schemas.microsoft.com/office/powerpoint/2010/main" val="3312126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0834F5-5A3E-4A99-BCB3-BCF956FFDAD9}"/>
              </a:ext>
            </a:extLst>
          </p:cNvPr>
          <p:cNvSpPr>
            <a:spLocks noGrp="1"/>
          </p:cNvSpPr>
          <p:nvPr>
            <p:ph type="title"/>
          </p:nvPr>
        </p:nvSpPr>
        <p:spPr>
          <a:xfrm>
            <a:off x="687388" y="1884363"/>
            <a:ext cx="8694737" cy="31448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2600E54-8156-41A3-88A8-E78EB53C575A}"/>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u numéro de diapositive 3">
            <a:extLst>
              <a:ext uri="{FF2B5EF4-FFF2-40B4-BE49-F238E27FC236}">
                <a16:creationId xmlns:a16="http://schemas.microsoft.com/office/drawing/2014/main" id="{9F67A855-5C74-4A72-A0F2-1A67B36FE374}"/>
              </a:ext>
            </a:extLst>
          </p:cNvPr>
          <p:cNvSpPr>
            <a:spLocks noGrp="1"/>
          </p:cNvSpPr>
          <p:nvPr>
            <p:ph type="sldNum" sz="quarter" idx="10"/>
          </p:nvPr>
        </p:nvSpPr>
        <p:spPr/>
        <p:txBody>
          <a:bodyPr/>
          <a:lstStyle/>
          <a:p>
            <a:pPr lvl="0"/>
            <a:fld id="{0F1A0D33-150F-4781-BF42-1C7AE2D2CE60}" type="slidenum">
              <a:t>‹N°›</a:t>
            </a:fld>
            <a:endParaRPr lang="fr-FR"/>
          </a:p>
        </p:txBody>
      </p:sp>
    </p:spTree>
    <p:extLst>
      <p:ext uri="{BB962C8B-B14F-4D97-AF65-F5344CB8AC3E}">
        <p14:creationId xmlns:p14="http://schemas.microsoft.com/office/powerpoint/2010/main" val="247416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177BC0-0582-4E4B-8AE3-967896C1C44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CA9A7FE-BFA2-464F-8C98-8A827EA6536E}"/>
              </a:ext>
            </a:extLst>
          </p:cNvPr>
          <p:cNvSpPr>
            <a:spLocks noGrp="1"/>
          </p:cNvSpPr>
          <p:nvPr>
            <p:ph sz="half" idx="1"/>
          </p:nvPr>
        </p:nvSpPr>
        <p:spPr>
          <a:xfrm>
            <a:off x="360363" y="1619250"/>
            <a:ext cx="4603750" cy="51387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D938177-57B8-4AED-86E9-114419953563}"/>
              </a:ext>
            </a:extLst>
          </p:cNvPr>
          <p:cNvSpPr>
            <a:spLocks noGrp="1"/>
          </p:cNvSpPr>
          <p:nvPr>
            <p:ph sz="half" idx="2"/>
          </p:nvPr>
        </p:nvSpPr>
        <p:spPr>
          <a:xfrm>
            <a:off x="5116513" y="1619250"/>
            <a:ext cx="4603750" cy="51387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numéro de diapositive 4">
            <a:extLst>
              <a:ext uri="{FF2B5EF4-FFF2-40B4-BE49-F238E27FC236}">
                <a16:creationId xmlns:a16="http://schemas.microsoft.com/office/drawing/2014/main" id="{DE056360-7276-46C1-BE12-9576145F6C03}"/>
              </a:ext>
            </a:extLst>
          </p:cNvPr>
          <p:cNvSpPr>
            <a:spLocks noGrp="1"/>
          </p:cNvSpPr>
          <p:nvPr>
            <p:ph type="sldNum" sz="quarter" idx="10"/>
          </p:nvPr>
        </p:nvSpPr>
        <p:spPr/>
        <p:txBody>
          <a:bodyPr/>
          <a:lstStyle/>
          <a:p>
            <a:pPr lvl="0"/>
            <a:fld id="{6BBC3A0C-335D-4D27-9462-F6113D3FD3CF}" type="slidenum">
              <a:t>‹N°›</a:t>
            </a:fld>
            <a:endParaRPr lang="fr-FR"/>
          </a:p>
        </p:txBody>
      </p:sp>
    </p:spTree>
    <p:extLst>
      <p:ext uri="{BB962C8B-B14F-4D97-AF65-F5344CB8AC3E}">
        <p14:creationId xmlns:p14="http://schemas.microsoft.com/office/powerpoint/2010/main" val="2410428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D89D82-B6C2-467C-82D5-A5C2733B246C}"/>
              </a:ext>
            </a:extLst>
          </p:cNvPr>
          <p:cNvSpPr>
            <a:spLocks noGrp="1"/>
          </p:cNvSpPr>
          <p:nvPr>
            <p:ph type="title"/>
          </p:nvPr>
        </p:nvSpPr>
        <p:spPr>
          <a:xfrm>
            <a:off x="693738" y="403225"/>
            <a:ext cx="8694737" cy="1460500"/>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854D2E9C-6EF4-409F-A786-BB358EF7A1C7}"/>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5CB711E-20F3-49CA-85BD-9FC074113A40}"/>
              </a:ext>
            </a:extLst>
          </p:cNvPr>
          <p:cNvSpPr>
            <a:spLocks noGrp="1"/>
          </p:cNvSpPr>
          <p:nvPr>
            <p:ph sz="half" idx="2"/>
          </p:nvPr>
        </p:nvSpPr>
        <p:spPr>
          <a:xfrm>
            <a:off x="693738" y="2760663"/>
            <a:ext cx="426561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85F20C9-AEF8-442E-83AC-0CB3AA524E43}"/>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D57EDAA-9E81-4968-BF13-BB8166B5FEE3}"/>
              </a:ext>
            </a:extLst>
          </p:cNvPr>
          <p:cNvSpPr>
            <a:spLocks noGrp="1"/>
          </p:cNvSpPr>
          <p:nvPr>
            <p:ph sz="quarter" idx="4"/>
          </p:nvPr>
        </p:nvSpPr>
        <p:spPr>
          <a:xfrm>
            <a:off x="5103813" y="2760663"/>
            <a:ext cx="428466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numéro de diapositive 6">
            <a:extLst>
              <a:ext uri="{FF2B5EF4-FFF2-40B4-BE49-F238E27FC236}">
                <a16:creationId xmlns:a16="http://schemas.microsoft.com/office/drawing/2014/main" id="{0C44DAA1-E0DC-4E69-9F4B-3224495D498C}"/>
              </a:ext>
            </a:extLst>
          </p:cNvPr>
          <p:cNvSpPr>
            <a:spLocks noGrp="1"/>
          </p:cNvSpPr>
          <p:nvPr>
            <p:ph type="sldNum" sz="quarter" idx="10"/>
          </p:nvPr>
        </p:nvSpPr>
        <p:spPr/>
        <p:txBody>
          <a:bodyPr/>
          <a:lstStyle/>
          <a:p>
            <a:pPr lvl="0"/>
            <a:fld id="{D589ED01-C9DD-4C01-BDD7-2BEB15C371EF}" type="slidenum">
              <a:t>‹N°›</a:t>
            </a:fld>
            <a:endParaRPr lang="fr-FR"/>
          </a:p>
        </p:txBody>
      </p:sp>
    </p:spTree>
    <p:extLst>
      <p:ext uri="{BB962C8B-B14F-4D97-AF65-F5344CB8AC3E}">
        <p14:creationId xmlns:p14="http://schemas.microsoft.com/office/powerpoint/2010/main" val="2746031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8FBF0D-9F3A-4F31-A296-7910A0CBFEA0}"/>
              </a:ext>
            </a:extLst>
          </p:cNvPr>
          <p:cNvSpPr>
            <a:spLocks noGrp="1"/>
          </p:cNvSpPr>
          <p:nvPr>
            <p:ph type="title"/>
          </p:nvPr>
        </p:nvSpPr>
        <p:spPr/>
        <p:txBody>
          <a:bodyPr/>
          <a:lstStyle/>
          <a:p>
            <a:r>
              <a:rPr lang="fr-FR"/>
              <a:t>Modifiez le style du titre</a:t>
            </a:r>
          </a:p>
        </p:txBody>
      </p:sp>
      <p:sp>
        <p:nvSpPr>
          <p:cNvPr id="3" name="Espace réservé du numéro de diapositive 2">
            <a:extLst>
              <a:ext uri="{FF2B5EF4-FFF2-40B4-BE49-F238E27FC236}">
                <a16:creationId xmlns:a16="http://schemas.microsoft.com/office/drawing/2014/main" id="{C171CE8F-9D0E-47B8-8DB0-9B80BDEF2DAE}"/>
              </a:ext>
            </a:extLst>
          </p:cNvPr>
          <p:cNvSpPr>
            <a:spLocks noGrp="1"/>
          </p:cNvSpPr>
          <p:nvPr>
            <p:ph type="sldNum" sz="quarter" idx="10"/>
          </p:nvPr>
        </p:nvSpPr>
        <p:spPr/>
        <p:txBody>
          <a:bodyPr/>
          <a:lstStyle/>
          <a:p>
            <a:pPr lvl="0"/>
            <a:fld id="{BAF8C4DB-7123-4381-B321-DDD4D4EA3C7E}" type="slidenum">
              <a:t>‹N°›</a:t>
            </a:fld>
            <a:endParaRPr lang="fr-FR"/>
          </a:p>
        </p:txBody>
      </p:sp>
    </p:spTree>
    <p:extLst>
      <p:ext uri="{BB962C8B-B14F-4D97-AF65-F5344CB8AC3E}">
        <p14:creationId xmlns:p14="http://schemas.microsoft.com/office/powerpoint/2010/main" val="1533040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69CD8E7-D7B7-4F69-A7B5-337F9CE4678E}"/>
              </a:ext>
            </a:extLst>
          </p:cNvPr>
          <p:cNvSpPr>
            <a:spLocks noGrp="1"/>
          </p:cNvSpPr>
          <p:nvPr>
            <p:ph type="sldNum" sz="quarter" idx="10"/>
          </p:nvPr>
        </p:nvSpPr>
        <p:spPr/>
        <p:txBody>
          <a:bodyPr/>
          <a:lstStyle/>
          <a:p>
            <a:pPr lvl="0"/>
            <a:fld id="{EEEDDBDE-C976-4CFC-8B03-83A889E955E8}" type="slidenum">
              <a:t>‹N°›</a:t>
            </a:fld>
            <a:endParaRPr lang="fr-FR"/>
          </a:p>
        </p:txBody>
      </p:sp>
    </p:spTree>
    <p:extLst>
      <p:ext uri="{BB962C8B-B14F-4D97-AF65-F5344CB8AC3E}">
        <p14:creationId xmlns:p14="http://schemas.microsoft.com/office/powerpoint/2010/main" val="300454660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9B609F-CF6C-4D77-B899-9315B1030772}"/>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B530640-7E2C-49F0-A4A4-620885D6D2F7}"/>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850B0D3-25F5-4D75-9EC3-F6230F0544F2}"/>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BC0044AB-5797-47F4-BA5A-3B80CB3E5023}"/>
              </a:ext>
            </a:extLst>
          </p:cNvPr>
          <p:cNvSpPr>
            <a:spLocks noGrp="1"/>
          </p:cNvSpPr>
          <p:nvPr>
            <p:ph type="sldNum" sz="quarter" idx="10"/>
          </p:nvPr>
        </p:nvSpPr>
        <p:spPr/>
        <p:txBody>
          <a:bodyPr/>
          <a:lstStyle/>
          <a:p>
            <a:pPr lvl="0"/>
            <a:fld id="{6C4D8521-68F2-4C7C-B220-F8C8687188FF}" type="slidenum">
              <a:t>‹N°›</a:t>
            </a:fld>
            <a:endParaRPr lang="fr-FR"/>
          </a:p>
        </p:txBody>
      </p:sp>
    </p:spTree>
    <p:extLst>
      <p:ext uri="{BB962C8B-B14F-4D97-AF65-F5344CB8AC3E}">
        <p14:creationId xmlns:p14="http://schemas.microsoft.com/office/powerpoint/2010/main" val="2440582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62704C-78DB-42A2-9693-33572E1FDBC0}"/>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50DACF9-A811-42D1-9B11-4671743690EC}"/>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A3A689B-D445-4F6A-9D69-285FED85903E}"/>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A71CD4C5-9ADB-440C-B390-3AD4800D2755}"/>
              </a:ext>
            </a:extLst>
          </p:cNvPr>
          <p:cNvSpPr>
            <a:spLocks noGrp="1"/>
          </p:cNvSpPr>
          <p:nvPr>
            <p:ph type="sldNum" sz="quarter" idx="10"/>
          </p:nvPr>
        </p:nvSpPr>
        <p:spPr/>
        <p:txBody>
          <a:bodyPr/>
          <a:lstStyle/>
          <a:p>
            <a:pPr lvl="0"/>
            <a:fld id="{15680D22-1001-4CFE-96E9-F469120EE0B0}" type="slidenum">
              <a:t>‹N°›</a:t>
            </a:fld>
            <a:endParaRPr lang="fr-FR"/>
          </a:p>
        </p:txBody>
      </p:sp>
    </p:spTree>
    <p:extLst>
      <p:ext uri="{BB962C8B-B14F-4D97-AF65-F5344CB8AC3E}">
        <p14:creationId xmlns:p14="http://schemas.microsoft.com/office/powerpoint/2010/main" val="1688197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D8B5F18-2BAE-4239-BE68-A4A3894B7024}"/>
              </a:ext>
            </a:extLst>
          </p:cNvPr>
          <p:cNvSpPr txBox="1">
            <a:spLocks noGrp="1"/>
          </p:cNvSpPr>
          <p:nvPr>
            <p:ph type="title"/>
          </p:nvPr>
        </p:nvSpPr>
        <p:spPr>
          <a:xfrm>
            <a:off x="360000" y="180000"/>
            <a:ext cx="8460000" cy="1260000"/>
          </a:xfrm>
          <a:prstGeom prst="rect">
            <a:avLst/>
          </a:prstGeom>
          <a:noFill/>
          <a:ln>
            <a:noFill/>
          </a:ln>
        </p:spPr>
        <p:txBody>
          <a:bodyPr lIns="0" tIns="0" rIns="0" bIns="0" anchor="ctr">
            <a:noAutofit/>
          </a:bodyPr>
          <a:lstStyle/>
          <a:p>
            <a:pPr lvl="0"/>
            <a:r>
              <a:rPr lang="fr-FR"/>
              <a:t>Cliquez pour éditer le format du texte-titre</a:t>
            </a:r>
          </a:p>
        </p:txBody>
      </p:sp>
      <p:sp>
        <p:nvSpPr>
          <p:cNvPr id="3" name="Espace réservé du texte 2">
            <a:extLst>
              <a:ext uri="{FF2B5EF4-FFF2-40B4-BE49-F238E27FC236}">
                <a16:creationId xmlns:a16="http://schemas.microsoft.com/office/drawing/2014/main" id="{30D46824-35D8-4996-B00E-5155F79FDB2A}"/>
              </a:ext>
            </a:extLst>
          </p:cNvPr>
          <p:cNvSpPr txBox="1">
            <a:spLocks noGrp="1"/>
          </p:cNvSpPr>
          <p:nvPr>
            <p:ph type="body" idx="1"/>
          </p:nvPr>
        </p:nvSpPr>
        <p:spPr>
          <a:xfrm>
            <a:off x="360000" y="1620000"/>
            <a:ext cx="9360000" cy="5138280"/>
          </a:xfrm>
          <a:prstGeom prst="rect">
            <a:avLst/>
          </a:prstGeom>
          <a:noFill/>
          <a:ln>
            <a:noFill/>
          </a:ln>
        </p:spPr>
        <p:txBody>
          <a:bodyPr lIns="0" tIns="0" rIns="0" bIns="0">
            <a:noAutofit/>
          </a:bodyPr>
          <a:lstStyle/>
          <a:p>
            <a:pPr lvl="0"/>
            <a:r>
              <a:rPr lang="fr-FR"/>
              <a:t>Cliquez pour éditer le format du plan de texte</a:t>
            </a:r>
          </a:p>
          <a:p>
            <a:pPr lvl="1"/>
            <a:r>
              <a:rPr lang="fr-FR"/>
              <a:t>Second niveau de plan</a:t>
            </a:r>
          </a:p>
          <a:p>
            <a:pPr lvl="2"/>
            <a:r>
              <a:rPr lang="fr-FR"/>
              <a:t>Troisième niveau de plan</a:t>
            </a:r>
          </a:p>
          <a:p>
            <a:pPr lvl="3"/>
            <a:r>
              <a:rPr lang="fr-FR"/>
              <a:t>Quatrième niveau de plan</a:t>
            </a:r>
          </a:p>
          <a:p>
            <a:pPr lvl="4"/>
            <a:r>
              <a:rPr lang="fr-FR"/>
              <a:t>Cinquième niveau de plan</a:t>
            </a:r>
          </a:p>
          <a:p>
            <a:pPr lvl="5"/>
            <a:r>
              <a:rPr lang="fr-FR"/>
              <a:t>Sixième niveau de plan</a:t>
            </a:r>
          </a:p>
          <a:p>
            <a:pPr lvl="6"/>
            <a:r>
              <a:rPr lang="fr-FR"/>
              <a:t>Septième niveau de plan</a:t>
            </a:r>
          </a:p>
          <a:p>
            <a:pPr lvl="7"/>
            <a:r>
              <a:rPr lang="fr-FR"/>
              <a:t>Huitième niveau de plan</a:t>
            </a:r>
          </a:p>
          <a:p>
            <a:pPr lvl="8"/>
            <a:r>
              <a:rPr lang="fr-FR"/>
              <a:t>Neuvième niveau de plan</a:t>
            </a:r>
          </a:p>
        </p:txBody>
      </p:sp>
      <p:sp>
        <p:nvSpPr>
          <p:cNvPr id="4" name="Rectangle 3">
            <a:extLst>
              <a:ext uri="{FF2B5EF4-FFF2-40B4-BE49-F238E27FC236}">
                <a16:creationId xmlns:a16="http://schemas.microsoft.com/office/drawing/2014/main" id="{7ED05B7B-D44E-4AF2-B0D1-6F151847CF0B}"/>
              </a:ext>
            </a:extLst>
          </p:cNvPr>
          <p:cNvSpPr/>
          <p:nvPr/>
        </p:nvSpPr>
        <p:spPr>
          <a:xfrm>
            <a:off x="-180000" y="7020000"/>
            <a:ext cx="10440000" cy="360000"/>
          </a:xfrm>
          <a:prstGeom prst="rect">
            <a:avLst/>
          </a:prstGeom>
          <a:noFill/>
          <a:ln w="18000">
            <a:solidFill>
              <a:schemeClr val="accent1">
                <a:shade val="50000"/>
              </a:schemeClr>
            </a:solidFill>
            <a:prstDash val="solid"/>
          </a:ln>
        </p:spPr>
        <p:txBody>
          <a:bodyPr lIns="9000" tIns="9000" rIns="9000" bIns="9000" anchor="ctr" anchorCtr="1"/>
          <a:lstStyle/>
          <a:p>
            <a:pPr marL="0" marR="0" lvl="0" indent="0" algn="ctr" hangingPunct="0">
              <a:buNone/>
              <a:tabLst/>
            </a:pPr>
            <a:r>
              <a:rPr lang="fr-FR" sz="1400" kern="1200">
                <a:solidFill>
                  <a:srgbClr val="F20000"/>
                </a:solidFill>
                <a:latin typeface="Trebuchet MS" pitchFamily="34"/>
                <a:ea typeface="Arial Unicode MS" pitchFamily="2"/>
                <a:cs typeface="Tahoma" pitchFamily="2"/>
              </a:rPr>
              <a:t>DAWAN</a:t>
            </a:r>
            <a:r>
              <a:rPr lang="fr-FR" sz="1400" kern="1200">
                <a:latin typeface="Trebuchet MS" pitchFamily="34"/>
                <a:ea typeface="Arial Unicode MS" pitchFamily="2"/>
                <a:cs typeface="Tahoma" pitchFamily="2"/>
              </a:rPr>
              <a:t> – Reproduction interdite sans autorisation</a:t>
            </a:r>
          </a:p>
        </p:txBody>
      </p:sp>
      <p:sp>
        <p:nvSpPr>
          <p:cNvPr id="5" name="Espace réservé du numéro de diapositive 4">
            <a:extLst>
              <a:ext uri="{FF2B5EF4-FFF2-40B4-BE49-F238E27FC236}">
                <a16:creationId xmlns:a16="http://schemas.microsoft.com/office/drawing/2014/main" id="{45873F5D-7AC9-4E1F-A1A2-B4375958558B}"/>
              </a:ext>
            </a:extLst>
          </p:cNvPr>
          <p:cNvSpPr txBox="1">
            <a:spLocks noGrp="1"/>
          </p:cNvSpPr>
          <p:nvPr>
            <p:ph type="sldNum" sz="quarter" idx="4"/>
          </p:nvPr>
        </p:nvSpPr>
        <p:spPr>
          <a:xfrm>
            <a:off x="9360000" y="7128000"/>
            <a:ext cx="360000" cy="388440"/>
          </a:xfrm>
          <a:prstGeom prst="rect">
            <a:avLst/>
          </a:prstGeom>
          <a:noFill/>
          <a:ln>
            <a:noFill/>
          </a:ln>
        </p:spPr>
        <p:txBody>
          <a:bodyPr lIns="0" tIns="0" rIns="0" bIns="0">
            <a:noAutofit/>
          </a:bodyPr>
          <a:lstStyle>
            <a:lvl1pPr marL="0" marR="0" lvl="0" indent="0" algn="r" hangingPunct="0">
              <a:buNone/>
              <a:tabLst/>
              <a:defRPr lang="fr-FR" sz="1400" kern="1200">
                <a:latin typeface="Arial" pitchFamily="34"/>
                <a:ea typeface="Arial Unicode MS" pitchFamily="2"/>
                <a:cs typeface="Tahoma" pitchFamily="2"/>
              </a:defRPr>
            </a:lvl1pPr>
          </a:lstStyle>
          <a:p>
            <a:pPr lvl="0"/>
            <a:fld id="{F7B0FFC1-7904-4282-992B-5A0712E0FF7C}" type="slidenum">
              <a:t>‹N°›</a:t>
            </a:fld>
            <a:endParaRPr lang="fr-FR"/>
          </a:p>
        </p:txBody>
      </p:sp>
      <p:sp>
        <p:nvSpPr>
          <p:cNvPr id="6" name="Connecteur droit 5">
            <a:extLst>
              <a:ext uri="{FF2B5EF4-FFF2-40B4-BE49-F238E27FC236}">
                <a16:creationId xmlns:a16="http://schemas.microsoft.com/office/drawing/2014/main" id="{1BB708E3-99E8-48A3-9F09-8B8BC88E261D}"/>
              </a:ext>
            </a:extLst>
          </p:cNvPr>
          <p:cNvSpPr/>
          <p:nvPr/>
        </p:nvSpPr>
        <p:spPr>
          <a:xfrm>
            <a:off x="0" y="1440000"/>
            <a:ext cx="10076760" cy="0"/>
          </a:xfrm>
          <a:prstGeom prst="line">
            <a:avLst/>
          </a:prstGeom>
          <a:ln w="36000">
            <a:solidFill>
              <a:schemeClr val="accent1">
                <a:shade val="50000"/>
              </a:schemeClr>
            </a:solidFill>
            <a:prstDash val="solid"/>
          </a:ln>
        </p:spPr>
        <p:txBody>
          <a:bodyPr lIns="17640" tIns="17640" rIns="17640" bIns="17640" anchor="ctr" anchorCtr="1"/>
          <a:lstStyle/>
          <a:p>
            <a:pPr lvl="0" hangingPunct="0">
              <a:buNone/>
              <a:tabLst/>
            </a:pPr>
            <a:endParaRPr lang="fr-FR" sz="2400" kern="1200">
              <a:latin typeface="Times New Roman" pitchFamily="18"/>
              <a:ea typeface="Arial Unicode MS" pitchFamily="2"/>
              <a:cs typeface="Tahoma" pitchFamily="2"/>
            </a:endParaRPr>
          </a:p>
        </p:txBody>
      </p:sp>
      <p:pic>
        <p:nvPicPr>
          <p:cNvPr id="7" name="">
            <a:extLst>
              <a:ext uri="{FF2B5EF4-FFF2-40B4-BE49-F238E27FC236}">
                <a16:creationId xmlns:a16="http://schemas.microsoft.com/office/drawing/2014/main" id="{EC8DB0EA-EC08-4D20-9E10-BB1671180B4E}"/>
              </a:ext>
            </a:extLst>
          </p:cNvPr>
          <p:cNvPicPr>
            <a:picLocks noChangeAspect="1"/>
          </p:cNvPicPr>
          <p:nvPr/>
        </p:nvPicPr>
        <p:blipFill>
          <a:blip r:embed="rId13">
            <a:lum/>
            <a:alphaModFix/>
          </a:blip>
          <a:srcRect/>
          <a:stretch>
            <a:fillRect/>
          </a:stretch>
        </p:blipFill>
        <p:spPr>
          <a:xfrm>
            <a:off x="8820000" y="180000"/>
            <a:ext cx="1081800" cy="108504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ctr" hangingPunct="0">
        <a:buNone/>
        <a:tabLst/>
        <a:defRPr lang="fr-FR" sz="4800" b="0" i="0" u="none" strike="noStrike" kern="1200">
          <a:ln>
            <a:noFill/>
          </a:ln>
          <a:solidFill>
            <a:srgbClr val="F20000"/>
          </a:solidFill>
          <a:effectLst>
            <a:outerShdw dist="17961" dir="2700000">
              <a:scrgbClr r="0" g="0" b="0"/>
            </a:outerShdw>
          </a:effectLst>
          <a:latin typeface="Trebuchet MS" pitchFamily="34"/>
          <a:ea typeface="MS Gothic" pitchFamily="2"/>
          <a:cs typeface="Tahoma" pitchFamily="2"/>
        </a:defRPr>
      </a:lvl1pPr>
    </p:titleStyle>
    <p:bodyStyle>
      <a:lvl1pPr marL="0" marR="0" lvl="0" indent="0" hangingPunct="0">
        <a:spcBef>
          <a:spcPts val="0"/>
        </a:spcBef>
        <a:spcAft>
          <a:spcPts val="1437"/>
        </a:spcAft>
        <a:buClr>
          <a:srgbClr val="F20000"/>
        </a:buClr>
        <a:buSzPct val="55000"/>
        <a:buFont typeface="StarSymbol"/>
        <a:buChar char="●"/>
        <a:tabLst/>
        <a:defRPr lang="fr-FR" sz="3200" b="0" i="0" u="none" strike="noStrike" kern="1200">
          <a:ln>
            <a:noFill/>
          </a:ln>
          <a:latin typeface="Arial" pitchFamily="18"/>
          <a:ea typeface="MS Gothic" pitchFamily="2"/>
          <a:cs typeface="Tahoma" pitchFamily="2"/>
        </a:defRPr>
      </a:lvl1pPr>
      <a:lvl2pPr marL="0" marR="0" lvl="1" indent="0" hangingPunct="0">
        <a:spcBef>
          <a:spcPts val="0"/>
        </a:spcBef>
        <a:spcAft>
          <a:spcPts val="1437"/>
        </a:spcAft>
        <a:buClr>
          <a:srgbClr val="C0C0C0"/>
        </a:buClr>
        <a:buSzPct val="65000"/>
        <a:buFont typeface="StarSymbol"/>
        <a:buChar char=""/>
        <a:tabLst/>
        <a:defRPr lang="fr-FR" sz="3200" b="0" i="0" u="none" strike="noStrike" kern="1200">
          <a:ln>
            <a:noFill/>
          </a:ln>
          <a:latin typeface="Arial" pitchFamily="18"/>
          <a:ea typeface="MS Gothic" pitchFamily="2"/>
          <a:cs typeface="Tahoma" pitchFamily="2"/>
        </a:defRPr>
      </a:lvl2pPr>
      <a:lvl3pPr marL="0" marR="0" lvl="2"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3pPr>
      <a:lvl4pPr marL="0" marR="0" lvl="3" indent="0" hangingPunct="0">
        <a:spcBef>
          <a:spcPts val="0"/>
        </a:spcBef>
        <a:spcAft>
          <a:spcPts val="1437"/>
        </a:spcAft>
        <a:buSzPct val="75000"/>
        <a:buFont typeface="StarSymbol"/>
        <a:buChar char="–"/>
        <a:tabLst/>
        <a:defRPr lang="fr-FR" sz="3200" b="0" i="0" u="none" strike="noStrike" kern="1200">
          <a:ln>
            <a:noFill/>
          </a:ln>
          <a:latin typeface="Arial" pitchFamily="18"/>
          <a:ea typeface="MS Gothic" pitchFamily="2"/>
          <a:cs typeface="Tahoma" pitchFamily="2"/>
        </a:defRPr>
      </a:lvl4pPr>
      <a:lvl5pPr marL="0" marR="0" lvl="4"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5pPr>
      <a:lvl6pPr marL="0" marR="0" lvl="5"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6pPr>
      <a:lvl7pPr marL="0" marR="0" lvl="6"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7pPr>
      <a:lvl8pPr marL="0" marR="0" lvl="7"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8pPr>
      <a:lvl9pPr marL="0" marR="0" lvl="8"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4CC8E61-D148-4ABC-A64A-46A1F437709F}"/>
              </a:ext>
            </a:extLst>
          </p:cNvPr>
          <p:cNvSpPr txBox="1">
            <a:spLocks noGrp="1"/>
          </p:cNvSpPr>
          <p:nvPr>
            <p:ph type="title"/>
          </p:nvPr>
        </p:nvSpPr>
        <p:spPr>
          <a:xfrm>
            <a:off x="503999" y="301320"/>
            <a:ext cx="9071640" cy="1262160"/>
          </a:xfrm>
          <a:prstGeom prst="rect">
            <a:avLst/>
          </a:prstGeom>
          <a:noFill/>
          <a:ln>
            <a:noFill/>
          </a:ln>
        </p:spPr>
        <p:txBody>
          <a:bodyPr lIns="0" tIns="0" rIns="0" bIns="0" anchor="ctr"/>
          <a:lstStyle/>
          <a:p>
            <a:endParaRPr lang="fr-FR"/>
          </a:p>
        </p:txBody>
      </p:sp>
      <p:sp>
        <p:nvSpPr>
          <p:cNvPr id="3" name="Espace réservé du texte 2">
            <a:extLst>
              <a:ext uri="{FF2B5EF4-FFF2-40B4-BE49-F238E27FC236}">
                <a16:creationId xmlns:a16="http://schemas.microsoft.com/office/drawing/2014/main" id="{42D2F83A-BDD2-49A2-B0F6-59E9A323C4D7}"/>
              </a:ext>
            </a:extLst>
          </p:cNvPr>
          <p:cNvSpPr txBox="1">
            <a:spLocks noGrp="1"/>
          </p:cNvSpPr>
          <p:nvPr>
            <p:ph type="body" idx="1"/>
          </p:nvPr>
        </p:nvSpPr>
        <p:spPr>
          <a:xfrm>
            <a:off x="503999" y="1769040"/>
            <a:ext cx="9071640" cy="4384800"/>
          </a:xfrm>
          <a:prstGeom prst="rect">
            <a:avLst/>
          </a:prstGeom>
          <a:noFill/>
          <a:ln>
            <a:noFill/>
          </a:ln>
        </p:spPr>
        <p:txBody>
          <a:bodyPr lIns="0" tIns="0" rIns="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A4C80F2-600C-4728-990F-DA8EA1BD7BDA}"/>
              </a:ext>
            </a:extLst>
          </p:cNvPr>
          <p:cNvSpPr txBox="1">
            <a:spLocks noGrp="1"/>
          </p:cNvSpPr>
          <p:nvPr>
            <p:ph type="dt" sz="half" idx="2"/>
          </p:nvPr>
        </p:nvSpPr>
        <p:spPr>
          <a:xfrm>
            <a:off x="503999" y="6887160"/>
            <a:ext cx="2348280" cy="521280"/>
          </a:xfrm>
          <a:prstGeom prst="rect">
            <a:avLst/>
          </a:prstGeom>
          <a:noFill/>
          <a:ln>
            <a:noFill/>
          </a:ln>
        </p:spPr>
        <p:txBody>
          <a:bodyPr lIns="0" tIns="0" rIns="0" bIns="0">
            <a:noAutofit/>
          </a:bodyPr>
          <a:lstStyle>
            <a:lvl1pPr marL="0" marR="0" lvl="0" indent="0" hangingPunct="0">
              <a:buNone/>
              <a:tabLst/>
              <a:defRPr lang="fr-FR" sz="1400" kern="1200">
                <a:latin typeface="Times New Roman" pitchFamily="18"/>
                <a:ea typeface="Arial Unicode MS" pitchFamily="2"/>
                <a:cs typeface="Tahoma" pitchFamily="2"/>
              </a:defRPr>
            </a:lvl1pPr>
          </a:lstStyle>
          <a:p>
            <a:pPr lvl="0"/>
            <a:endParaRPr lang="fr-FR"/>
          </a:p>
        </p:txBody>
      </p:sp>
      <p:sp>
        <p:nvSpPr>
          <p:cNvPr id="5" name="Espace réservé du pied de page 4">
            <a:extLst>
              <a:ext uri="{FF2B5EF4-FFF2-40B4-BE49-F238E27FC236}">
                <a16:creationId xmlns:a16="http://schemas.microsoft.com/office/drawing/2014/main" id="{5DD13A9A-E86F-42D3-8720-22F5FBD50BDA}"/>
              </a:ext>
            </a:extLst>
          </p:cNvPr>
          <p:cNvSpPr txBox="1">
            <a:spLocks noGrp="1"/>
          </p:cNvSpPr>
          <p:nvPr>
            <p:ph type="ftr" sz="quarter" idx="3"/>
          </p:nvPr>
        </p:nvSpPr>
        <p:spPr>
          <a:xfrm>
            <a:off x="3447360" y="6887160"/>
            <a:ext cx="3195000" cy="521280"/>
          </a:xfrm>
          <a:prstGeom prst="rect">
            <a:avLst/>
          </a:prstGeom>
          <a:noFill/>
          <a:ln>
            <a:noFill/>
          </a:ln>
        </p:spPr>
        <p:txBody>
          <a:bodyPr lIns="0" tIns="0" rIns="0" bIns="0">
            <a:noAutofit/>
          </a:bodyPr>
          <a:lstStyle>
            <a:lvl1pPr marL="0" marR="0" lvl="0" indent="0" algn="ctr" hangingPunct="0">
              <a:buNone/>
              <a:tabLst/>
              <a:defRPr lang="fr-FR" sz="1400" kern="1200">
                <a:latin typeface="Times New Roman" pitchFamily="18"/>
                <a:ea typeface="Arial Unicode MS" pitchFamily="2"/>
                <a:cs typeface="Tahoma" pitchFamily="2"/>
              </a:defRPr>
            </a:lvl1pPr>
          </a:lstStyle>
          <a:p>
            <a:pPr lvl="0"/>
            <a:endParaRPr lang="fr-FR"/>
          </a:p>
        </p:txBody>
      </p:sp>
      <p:sp>
        <p:nvSpPr>
          <p:cNvPr id="6" name="Espace réservé du numéro de diapositive 5">
            <a:extLst>
              <a:ext uri="{FF2B5EF4-FFF2-40B4-BE49-F238E27FC236}">
                <a16:creationId xmlns:a16="http://schemas.microsoft.com/office/drawing/2014/main" id="{2564F552-427B-494C-A879-96DE5AEB6637}"/>
              </a:ext>
            </a:extLst>
          </p:cNvPr>
          <p:cNvSpPr txBox="1">
            <a:spLocks noGrp="1"/>
          </p:cNvSpPr>
          <p:nvPr>
            <p:ph type="sldNum" sz="quarter" idx="4"/>
          </p:nvPr>
        </p:nvSpPr>
        <p:spPr>
          <a:xfrm>
            <a:off x="7227360" y="6887160"/>
            <a:ext cx="2348280" cy="521280"/>
          </a:xfrm>
          <a:prstGeom prst="rect">
            <a:avLst/>
          </a:prstGeom>
          <a:noFill/>
          <a:ln>
            <a:noFill/>
          </a:ln>
        </p:spPr>
        <p:txBody>
          <a:bodyPr lIns="0" tIns="0" rIns="0" bIns="0">
            <a:noAutofit/>
          </a:bodyPr>
          <a:lstStyle>
            <a:lvl1pPr marL="0" marR="0" lvl="0" indent="0" algn="r" hangingPunct="0">
              <a:buNone/>
              <a:tabLst/>
              <a:defRPr lang="fr-FR" sz="1400" kern="1200">
                <a:latin typeface="Times New Roman" pitchFamily="18"/>
                <a:ea typeface="Arial Unicode MS" pitchFamily="2"/>
                <a:cs typeface="Tahoma" pitchFamily="2"/>
              </a:defRPr>
            </a:lvl1pPr>
          </a:lstStyle>
          <a:p>
            <a:pPr lvl="0"/>
            <a:fld id="{BA58E857-2031-4B10-8BD7-5E91ABB51998}" type="slidenum">
              <a:t>‹N°›</a:t>
            </a:fld>
            <a:endParaRPr lang="fr-FR"/>
          </a:p>
        </p:txBody>
      </p:sp>
      <p:sp>
        <p:nvSpPr>
          <p:cNvPr id="7" name="ZoneTexte 6">
            <a:extLst>
              <a:ext uri="{FF2B5EF4-FFF2-40B4-BE49-F238E27FC236}">
                <a16:creationId xmlns:a16="http://schemas.microsoft.com/office/drawing/2014/main" id="{BD684DEE-D1F0-4A9E-A7D9-9E2D2C65B692}"/>
              </a:ext>
            </a:extLst>
          </p:cNvPr>
          <p:cNvSpPr txBox="1"/>
          <p:nvPr/>
        </p:nvSpPr>
        <p:spPr>
          <a:xfrm>
            <a:off x="0" y="6840000"/>
            <a:ext cx="10080000" cy="309960"/>
          </a:xfrm>
          <a:prstGeom prst="rect">
            <a:avLst/>
          </a:prstGeom>
          <a:solidFill>
            <a:srgbClr val="000000">
              <a:alpha val="15000"/>
            </a:srgbClr>
          </a:solidFill>
          <a:ln>
            <a:noFill/>
          </a:ln>
        </p:spPr>
        <p:txBody>
          <a:bodyPr wrap="none" lIns="90000" tIns="45000" rIns="90000" bIns="45000" anchor="t" anchorCtr="0" compatLnSpc="0">
            <a:spAutoFit/>
          </a:bodyPr>
          <a:lstStyle/>
          <a:p>
            <a:pPr marL="0" marR="0" lvl="0" indent="0" algn="ctr" hangingPunct="0">
              <a:lnSpc>
                <a:spcPct val="100000"/>
              </a:lnSpc>
              <a:spcBef>
                <a:spcPts val="0"/>
              </a:spcBef>
              <a:spcAft>
                <a:spcPts val="0"/>
              </a:spcAft>
              <a:buNone/>
              <a:tabLst/>
            </a:pPr>
            <a:r>
              <a:rPr lang="fr-FR" sz="1500" b="1" i="0" u="none" strike="noStrike" kern="1200" spc="0" baseline="0">
                <a:ln>
                  <a:noFill/>
                </a:ln>
                <a:solidFill>
                  <a:srgbClr val="FFFFFF"/>
                </a:solidFill>
                <a:latin typeface="Arial" pitchFamily="18"/>
                <a:ea typeface="MS Gothic" pitchFamily="2"/>
                <a:cs typeface="Tahoma" pitchFamily="2"/>
              </a:rPr>
              <a:t>                                                                                                                                                             DAWAN</a:t>
            </a:r>
          </a:p>
        </p:txBody>
      </p:sp>
      <p:sp>
        <p:nvSpPr>
          <p:cNvPr id="8" name="ZoneTexte 7">
            <a:extLst>
              <a:ext uri="{FF2B5EF4-FFF2-40B4-BE49-F238E27FC236}">
                <a16:creationId xmlns:a16="http://schemas.microsoft.com/office/drawing/2014/main" id="{B641B05A-0CBA-492E-AE51-2E1F8938850D}"/>
              </a:ext>
            </a:extLst>
          </p:cNvPr>
          <p:cNvSpPr txBox="1"/>
          <p:nvPr/>
        </p:nvSpPr>
        <p:spPr>
          <a:xfrm>
            <a:off x="3745080" y="7292880"/>
            <a:ext cx="3542400" cy="174240"/>
          </a:xfrm>
          <a:prstGeom prst="rect">
            <a:avLst/>
          </a:prstGeom>
          <a:noFill/>
          <a:ln>
            <a:noFill/>
          </a:ln>
        </p:spPr>
        <p:txBody>
          <a:bodyPr wrap="none" lIns="0" tIns="0" rIns="0" bIns="0" compatLnSpc="0"/>
          <a:lstStyle/>
          <a:p>
            <a:pPr marL="0" marR="0" lvl="0" indent="0" algn="l" hangingPunct="0">
              <a:buNone/>
              <a:tabLst/>
            </a:pPr>
            <a:r>
              <a:rPr lang="fr-FR" sz="1200">
                <a:latin typeface="Times New Roman" pitchFamily="18"/>
                <a:ea typeface="Arial Unicode MS" pitchFamily="2"/>
                <a:cs typeface="Tahoma" pitchFamily="2"/>
              </a:rPr>
              <a:t>Reproduction interdite sans autorisation</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hangingPunct="0">
        <a:tabLst/>
        <a:defRPr lang="fr-FR" sz="4400" b="0" i="0" u="none" strike="noStrike" kern="1200">
          <a:ln>
            <a:noFill/>
          </a:ln>
          <a:latin typeface="Arial" pitchFamily="18"/>
          <a:cs typeface="Tahoma" pitchFamily="2"/>
        </a:defRPr>
      </a:lvl1pPr>
    </p:titleStyle>
    <p:bodyStyle>
      <a:lvl1pPr marL="0" marR="0" indent="0" hangingPunct="0">
        <a:spcBef>
          <a:spcPts val="0"/>
        </a:spcBef>
        <a:spcAft>
          <a:spcPts val="1417"/>
        </a:spcAft>
        <a:tabLst/>
        <a:defRPr lang="fr-FR" sz="3200" b="0" i="0" u="none" strike="noStrike" kern="1200">
          <a:ln>
            <a:noFill/>
          </a:ln>
          <a:latin typeface="Arial" pitchFamily="18"/>
          <a:cs typeface="Tahoma"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81">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F9015F36-461B-4A25-BD14-0803DB065BE9}"/>
              </a:ext>
            </a:extLst>
          </p:cNvPr>
          <p:cNvSpPr>
            <a:spLocks noGrp="1"/>
          </p:cNvSpPr>
          <p:nvPr>
            <p:ph type="sldNum" sz="quarter" idx="10"/>
          </p:nvPr>
        </p:nvSpPr>
        <p:spPr/>
        <p:txBody>
          <a:bodyPr/>
          <a:lstStyle/>
          <a:p>
            <a:pPr lvl="0"/>
            <a:fld id="{44840C75-86EA-479B-8A0D-E803D7AD76C9}" type="slidenum">
              <a:t>1</a:t>
            </a:fld>
            <a:endParaRPr lang="fr-FR"/>
          </a:p>
        </p:txBody>
      </p:sp>
      <p:sp>
        <p:nvSpPr>
          <p:cNvPr id="2" name="Titre 1">
            <a:extLst>
              <a:ext uri="{FF2B5EF4-FFF2-40B4-BE49-F238E27FC236}">
                <a16:creationId xmlns:a16="http://schemas.microsoft.com/office/drawing/2014/main" id="{F80C164D-F41F-4F3B-9AD3-6F0B57EEAFAC}"/>
              </a:ext>
            </a:extLst>
          </p:cNvPr>
          <p:cNvSpPr txBox="1">
            <a:spLocks noGrp="1"/>
          </p:cNvSpPr>
          <p:nvPr>
            <p:ph type="title" idx="4294967295"/>
          </p:nvPr>
        </p:nvSpPr>
        <p:spPr>
          <a:xfrm>
            <a:off x="360000" y="-7200"/>
            <a:ext cx="8460000" cy="1418039"/>
          </a:xfrm>
        </p:spPr>
        <p:txBody>
          <a:bodyPr/>
          <a:lstStyle/>
          <a:p>
            <a:endParaRPr lang="fr-FR"/>
          </a:p>
        </p:txBody>
      </p:sp>
      <p:sp>
        <p:nvSpPr>
          <p:cNvPr id="3" name="Sous-titre 2">
            <a:extLst>
              <a:ext uri="{FF2B5EF4-FFF2-40B4-BE49-F238E27FC236}">
                <a16:creationId xmlns:a16="http://schemas.microsoft.com/office/drawing/2014/main" id="{FF561C79-50C2-4D78-8CCD-8131F854FC7D}"/>
              </a:ext>
            </a:extLst>
          </p:cNvPr>
          <p:cNvSpPr txBox="1">
            <a:spLocks noGrp="1"/>
          </p:cNvSpPr>
          <p:nvPr>
            <p:ph type="subTitle" idx="4294967295"/>
          </p:nvPr>
        </p:nvSpPr>
        <p:spPr>
          <a:xfrm>
            <a:off x="360000" y="180000"/>
            <a:ext cx="8460000" cy="6577919"/>
          </a:xfrm>
        </p:spPr>
        <p:txBody>
          <a:bodyPr anchor="ctr">
            <a:spAutoFit/>
          </a:bodyPr>
          <a:lstStyle/>
          <a:p>
            <a:pPr lvl="0" algn="ctr">
              <a:spcBef>
                <a:spcPts val="1729"/>
              </a:spcBef>
              <a:spcAft>
                <a:spcPts val="0"/>
              </a:spcAft>
              <a:buNone/>
            </a:pPr>
            <a:r>
              <a:rPr lang="fr-FR" sz="4400">
                <a:solidFill>
                  <a:srgbClr val="F20000"/>
                </a:solidFill>
                <a:effectLst>
                  <a:outerShdw dist="17961" dir="2700000">
                    <a:scrgbClr r="0" g="0" b="0"/>
                  </a:outerShdw>
                </a:effectLst>
                <a:latin typeface="Trebuchet MS" pitchFamily="34"/>
              </a:rPr>
              <a:t>Utiliser JavaScript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182">
    <p:spTree>
      <p:nvGrpSpPr>
        <p:cNvPr id="1" name=""/>
        <p:cNvGrpSpPr/>
        <p:nvPr/>
      </p:nvGrpSpPr>
      <p:grpSpPr>
        <a:xfrm>
          <a:off x="0" y="0"/>
          <a:ext cx="0" cy="0"/>
          <a:chOff x="0" y="0"/>
          <a:chExt cx="0" cy="0"/>
        </a:xfrm>
      </p:grpSpPr>
      <p:sp>
        <p:nvSpPr>
          <p:cNvPr id="6" name="Espace réservé du numéro de diapositive 1">
            <a:extLst>
              <a:ext uri="{FF2B5EF4-FFF2-40B4-BE49-F238E27FC236}">
                <a16:creationId xmlns:a16="http://schemas.microsoft.com/office/drawing/2014/main" id="{723BA52D-F726-414A-85E3-268D1C2907FD}"/>
              </a:ext>
            </a:extLst>
          </p:cNvPr>
          <p:cNvSpPr>
            <a:spLocks noGrp="1"/>
          </p:cNvSpPr>
          <p:nvPr>
            <p:ph type="sldNum" sz="quarter" idx="10"/>
          </p:nvPr>
        </p:nvSpPr>
        <p:spPr/>
        <p:txBody>
          <a:bodyPr/>
          <a:lstStyle/>
          <a:p>
            <a:pPr lvl="0"/>
            <a:fld id="{1CD37F04-48DD-4B10-8897-CCEB62094D9A}" type="slidenum">
              <a:t>2</a:t>
            </a:fld>
            <a:endParaRPr lang="fr-FR"/>
          </a:p>
        </p:txBody>
      </p:sp>
      <p:sp>
        <p:nvSpPr>
          <p:cNvPr id="2" name="Connecteur droit 1">
            <a:extLst>
              <a:ext uri="{FF2B5EF4-FFF2-40B4-BE49-F238E27FC236}">
                <a16:creationId xmlns:a16="http://schemas.microsoft.com/office/drawing/2014/main" id="{E7D965D0-D4A2-4043-BED0-4485D8442932}"/>
              </a:ext>
            </a:extLst>
          </p:cNvPr>
          <p:cNvSpPr/>
          <p:nvPr/>
        </p:nvSpPr>
        <p:spPr>
          <a:xfrm>
            <a:off x="2777760" y="5953680"/>
            <a:ext cx="6746400" cy="1439"/>
          </a:xfrm>
          <a:prstGeom prst="line">
            <a:avLst/>
          </a:prstGeom>
          <a:noFill/>
          <a:ln>
            <a:noFill/>
            <a:prstDash val="solid"/>
          </a:ln>
        </p:spPr>
        <p:txBody>
          <a:bodyPr wrap="square" lIns="90000" tIns="46800" rIns="90000" bIns="46800" anchor="t" anchorCtr="0" compatLnSpc="0">
            <a:no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3" name="Connecteur droit 2">
            <a:extLst>
              <a:ext uri="{FF2B5EF4-FFF2-40B4-BE49-F238E27FC236}">
                <a16:creationId xmlns:a16="http://schemas.microsoft.com/office/drawing/2014/main" id="{2E88738E-B7DD-4066-B883-DA147B2414D1}"/>
              </a:ext>
            </a:extLst>
          </p:cNvPr>
          <p:cNvSpPr/>
          <p:nvPr/>
        </p:nvSpPr>
        <p:spPr>
          <a:xfrm flipV="1">
            <a:off x="2977559" y="1379159"/>
            <a:ext cx="1441" cy="4782961"/>
          </a:xfrm>
          <a:prstGeom prst="line">
            <a:avLst/>
          </a:prstGeom>
          <a:noFill/>
          <a:ln>
            <a:noFill/>
            <a:prstDash val="solid"/>
          </a:ln>
        </p:spPr>
        <p:txBody>
          <a:bodyPr wrap="square" lIns="90000" tIns="46800" rIns="90000" bIns="46800" anchor="t" anchorCtr="0" compatLnSpc="0">
            <a:no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4" name="Forme libre : forme 3">
            <a:extLst>
              <a:ext uri="{FF2B5EF4-FFF2-40B4-BE49-F238E27FC236}">
                <a16:creationId xmlns:a16="http://schemas.microsoft.com/office/drawing/2014/main" id="{AF8B019D-89E2-4F22-A158-ADDB25FE69E1}"/>
              </a:ext>
            </a:extLst>
          </p:cNvPr>
          <p:cNvSpPr/>
          <p:nvPr/>
        </p:nvSpPr>
        <p:spPr>
          <a:xfrm>
            <a:off x="180000" y="1683719"/>
            <a:ext cx="9720000" cy="5121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90000" tIns="46800" rIns="90000" bIns="46800" anchor="t" anchorCtr="0" compatLnSpc="0">
            <a:spAutoFit/>
          </a:bodyPr>
          <a:lstStyle/>
          <a:p>
            <a:pPr marL="0" marR="0" lvl="0" indent="0" algn="l" hangingPunct="0">
              <a:lnSpc>
                <a:spcPct val="100000"/>
              </a:lnSpc>
              <a:spcBef>
                <a:spcPts val="0"/>
              </a:spcBef>
              <a:spcAft>
                <a:spcPts val="0"/>
              </a:spcAft>
              <a:buNone/>
              <a:tabLst/>
            </a:pPr>
            <a:r>
              <a:rPr lang="en-GB" sz="2200" b="1" i="0" u="none" strike="noStrike" kern="1200" spc="0" baseline="0">
                <a:ln>
                  <a:noFill/>
                </a:ln>
                <a:latin typeface="Arial" pitchFamily="34"/>
                <a:ea typeface="MS Gothic" pitchFamily="2"/>
                <a:cs typeface="Tahoma" pitchFamily="2"/>
              </a:rPr>
              <a:t>JavaScript est un langage de script basé sur la norme ECMAScript.</a:t>
            </a:r>
          </a:p>
          <a:p>
            <a:pPr marL="0" marR="0" lvl="0" indent="0" algn="l" hangingPunct="0">
              <a:lnSpc>
                <a:spcPct val="100000"/>
              </a:lnSpc>
              <a:spcBef>
                <a:spcPts val="0"/>
              </a:spcBef>
              <a:spcAft>
                <a:spcPts val="0"/>
              </a:spcAft>
              <a:buNone/>
              <a:tabLst/>
            </a:pPr>
            <a:r>
              <a:rPr lang="en-GB" sz="2200" b="1" i="0" u="none" strike="noStrike" kern="1200" spc="0" baseline="0">
                <a:ln>
                  <a:noFill/>
                </a:ln>
                <a:latin typeface="Arial" pitchFamily="34"/>
                <a:ea typeface="MS Gothic" pitchFamily="2"/>
                <a:cs typeface="Tahoma" pitchFamily="2"/>
              </a:rPr>
              <a:t>Il s'insère dans le code (x)HTML d'une page web, et permet d'en augmenter le spectre des possibilités.</a:t>
            </a:r>
          </a:p>
          <a:p>
            <a:pPr marL="0" marR="0" lvl="0" indent="0" algn="l" hangingPunct="0">
              <a:lnSpc>
                <a:spcPct val="100000"/>
              </a:lnSpc>
              <a:spcBef>
                <a:spcPts val="0"/>
              </a:spcBef>
              <a:spcAft>
                <a:spcPts val="0"/>
              </a:spcAft>
              <a:buNone/>
              <a:tabLst/>
            </a:pPr>
            <a:endParaRPr lang="en-GB" sz="2200" b="1" i="0" u="none" strike="noStrike" kern="1200" spc="0" baseline="0">
              <a:ln>
                <a:noFill/>
              </a:ln>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endParaRPr lang="en-GB" sz="2200" b="1" i="0" u="none" strike="noStrike" kern="1200" spc="0" baseline="0">
              <a:ln>
                <a:noFill/>
              </a:ln>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r>
              <a:rPr lang="en-GB" sz="2200" b="1" i="0" u="none" strike="noStrike" kern="1200" spc="0" baseline="0">
                <a:ln>
                  <a:noFill/>
                </a:ln>
                <a:latin typeface="Arial" pitchFamily="34"/>
                <a:ea typeface="MS Gothic" pitchFamily="2"/>
                <a:cs typeface="Tahoma" pitchFamily="2"/>
              </a:rPr>
              <a:t>Exemples :</a:t>
            </a:r>
          </a:p>
          <a:p>
            <a:pPr marL="0" marR="0" lvl="0" indent="0" algn="l" hangingPunct="0">
              <a:lnSpc>
                <a:spcPct val="100000"/>
              </a:lnSpc>
              <a:spcBef>
                <a:spcPts val="0"/>
              </a:spcBef>
              <a:spcAft>
                <a:spcPts val="0"/>
              </a:spcAft>
              <a:buNone/>
              <a:tabLst/>
            </a:pPr>
            <a:r>
              <a:rPr lang="en-GB" sz="2200" b="1" i="0" u="none" strike="noStrike" kern="1200" spc="0" baseline="0">
                <a:ln>
                  <a:noFill/>
                </a:ln>
                <a:latin typeface="Arial" pitchFamily="34"/>
                <a:ea typeface="MS Gothic" pitchFamily="2"/>
                <a:cs typeface="Tahoma" pitchFamily="2"/>
              </a:rPr>
              <a:t>    - ouvrir des pop-up</a:t>
            </a:r>
          </a:p>
          <a:p>
            <a:pPr marL="0" marR="0" lvl="0" indent="0" algn="l" hangingPunct="0">
              <a:lnSpc>
                <a:spcPct val="100000"/>
              </a:lnSpc>
              <a:spcBef>
                <a:spcPts val="0"/>
              </a:spcBef>
              <a:spcAft>
                <a:spcPts val="0"/>
              </a:spcAft>
              <a:buNone/>
              <a:tabLst/>
            </a:pPr>
            <a:r>
              <a:rPr lang="en-GB" sz="2200" b="1" i="0" u="none" strike="noStrike" kern="1200" spc="0" baseline="0">
                <a:ln>
                  <a:noFill/>
                </a:ln>
                <a:latin typeface="Arial" pitchFamily="34"/>
                <a:ea typeface="MS Gothic" pitchFamily="2"/>
                <a:cs typeface="Tahoma" pitchFamily="2"/>
              </a:rPr>
              <a:t>    - faire défiler un texte</a:t>
            </a:r>
          </a:p>
          <a:p>
            <a:pPr marL="0" marR="0" lvl="0" indent="0" algn="l" hangingPunct="0">
              <a:lnSpc>
                <a:spcPct val="100000"/>
              </a:lnSpc>
              <a:spcBef>
                <a:spcPts val="0"/>
              </a:spcBef>
              <a:spcAft>
                <a:spcPts val="0"/>
              </a:spcAft>
              <a:buNone/>
              <a:tabLst/>
            </a:pPr>
            <a:r>
              <a:rPr lang="en-GB" sz="2200" b="1" i="0" u="none" strike="noStrike" kern="1200" spc="0" baseline="0">
                <a:ln>
                  <a:noFill/>
                </a:ln>
                <a:latin typeface="Arial" pitchFamily="34"/>
                <a:ea typeface="MS Gothic" pitchFamily="2"/>
                <a:cs typeface="Tahoma" pitchFamily="2"/>
              </a:rPr>
              <a:t>    - insérer un menu dynamique</a:t>
            </a:r>
          </a:p>
          <a:p>
            <a:pPr marL="0" marR="0" lvl="0" indent="0" algn="l" hangingPunct="0">
              <a:lnSpc>
                <a:spcPct val="100000"/>
              </a:lnSpc>
              <a:spcBef>
                <a:spcPts val="0"/>
              </a:spcBef>
              <a:spcAft>
                <a:spcPts val="0"/>
              </a:spcAft>
              <a:buNone/>
              <a:tabLst/>
            </a:pPr>
            <a:r>
              <a:rPr lang="en-GB" sz="2200" b="1" i="0" u="none" strike="noStrike" kern="1200" spc="0" baseline="0">
                <a:ln>
                  <a:noFill/>
                </a:ln>
                <a:latin typeface="Arial" pitchFamily="34"/>
                <a:ea typeface="MS Gothic" pitchFamily="2"/>
                <a:cs typeface="Tahoma" pitchFamily="2"/>
              </a:rPr>
              <a:t>    - proposer un diaporama</a:t>
            </a:r>
          </a:p>
          <a:p>
            <a:pPr marL="0" marR="0" lvl="0" indent="0" algn="l" hangingPunct="0">
              <a:lnSpc>
                <a:spcPct val="100000"/>
              </a:lnSpc>
              <a:spcBef>
                <a:spcPts val="0"/>
              </a:spcBef>
              <a:spcAft>
                <a:spcPts val="0"/>
              </a:spcAft>
              <a:buNone/>
              <a:tabLst/>
            </a:pPr>
            <a:r>
              <a:rPr lang="en-GB" sz="2200" b="1" i="0" u="none" strike="noStrike" kern="1200" spc="0" baseline="0">
                <a:ln>
                  <a:noFill/>
                </a:ln>
                <a:latin typeface="Arial" pitchFamily="34"/>
                <a:ea typeface="MS Gothic" pitchFamily="2"/>
                <a:cs typeface="Tahoma" pitchFamily="2"/>
              </a:rPr>
              <a:t>    - avoir une horloge à aiguilles</a:t>
            </a:r>
          </a:p>
          <a:p>
            <a:pPr marL="0" marR="0" lvl="0" indent="0" algn="l" hangingPunct="0">
              <a:lnSpc>
                <a:spcPct val="100000"/>
              </a:lnSpc>
              <a:spcBef>
                <a:spcPts val="0"/>
              </a:spcBef>
              <a:spcAft>
                <a:spcPts val="0"/>
              </a:spcAft>
              <a:buNone/>
              <a:tabLst/>
            </a:pPr>
            <a:r>
              <a:rPr lang="en-GB" sz="2200" b="1" i="0" u="none" strike="noStrike" kern="1200" spc="0" baseline="0">
                <a:ln>
                  <a:noFill/>
                </a:ln>
                <a:latin typeface="Arial" pitchFamily="34"/>
                <a:ea typeface="MS Gothic" pitchFamily="2"/>
                <a:cs typeface="Tahoma" pitchFamily="2"/>
              </a:rPr>
              <a:t>    - faire en sorte que des images suivent le pointeur de la souris</a:t>
            </a:r>
          </a:p>
          <a:p>
            <a:pPr marL="0" marR="0" lvl="0" indent="0" algn="l" hangingPunct="0">
              <a:lnSpc>
                <a:spcPct val="100000"/>
              </a:lnSpc>
              <a:spcBef>
                <a:spcPts val="0"/>
              </a:spcBef>
              <a:spcAft>
                <a:spcPts val="0"/>
              </a:spcAft>
              <a:buNone/>
              <a:tabLst/>
            </a:pPr>
            <a:r>
              <a:rPr lang="en-GB" sz="2200" b="1" i="0" u="none" strike="noStrike" kern="1200" spc="0" baseline="0">
                <a:ln>
                  <a:noFill/>
                </a:ln>
                <a:latin typeface="Arial" pitchFamily="34"/>
                <a:ea typeface="MS Gothic" pitchFamily="2"/>
                <a:cs typeface="Tahoma" pitchFamily="2"/>
              </a:rPr>
              <a:t>    - créer de petits jeux</a:t>
            </a:r>
          </a:p>
          <a:p>
            <a:pPr marL="0" marR="0" lvl="0" indent="0" algn="l" hangingPunct="0">
              <a:lnSpc>
                <a:spcPct val="100000"/>
              </a:lnSpc>
              <a:spcBef>
                <a:spcPts val="0"/>
              </a:spcBef>
              <a:spcAft>
                <a:spcPts val="0"/>
              </a:spcAft>
              <a:buNone/>
              <a:tabLst/>
            </a:pPr>
            <a:endParaRPr lang="en-GB" sz="2200" b="1" i="0" u="none" strike="noStrike" kern="1200" spc="0" baseline="0">
              <a:ln>
                <a:noFill/>
              </a:ln>
              <a:effectLst>
                <a:outerShdw dist="17961" dir="2700000">
                  <a:scrgbClr r="0" g="0" b="0"/>
                </a:outerShdw>
              </a:effectLst>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endParaRPr lang="en-GB" sz="2200" b="1" i="0" u="none" strike="noStrike" kern="1200" spc="0" baseline="0">
              <a:ln>
                <a:noFill/>
              </a:ln>
              <a:effectLst>
                <a:outerShdw dist="17961" dir="2700000">
                  <a:scrgbClr r="0" g="0" b="0"/>
                </a:outerShdw>
              </a:effectLst>
              <a:latin typeface="Arial" pitchFamily="34"/>
              <a:ea typeface="MS Gothic" pitchFamily="2"/>
              <a:cs typeface="Tahoma" pitchFamily="2"/>
            </a:endParaRPr>
          </a:p>
        </p:txBody>
      </p:sp>
      <p:sp>
        <p:nvSpPr>
          <p:cNvPr id="5" name="Forme libre : forme 4">
            <a:extLst>
              <a:ext uri="{FF2B5EF4-FFF2-40B4-BE49-F238E27FC236}">
                <a16:creationId xmlns:a16="http://schemas.microsoft.com/office/drawing/2014/main" id="{8C00276F-9653-4EE7-B5EE-2D53A6E76EEA}"/>
              </a:ext>
            </a:extLst>
          </p:cNvPr>
          <p:cNvSpPr/>
          <p:nvPr/>
        </p:nvSpPr>
        <p:spPr>
          <a:xfrm>
            <a:off x="-39960" y="360000"/>
            <a:ext cx="10119960" cy="76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90000" tIns="46800" rIns="90000" bIns="46800" anchor="t" anchorCtr="0" compatLnSpc="0">
            <a:spAutoFit/>
          </a:bodyPr>
          <a:lstStyle/>
          <a:p>
            <a:pPr marL="0" marR="0" lvl="0" indent="0" algn="ctr" hangingPunct="0">
              <a:lnSpc>
                <a:spcPct val="100000"/>
              </a:lnSpc>
              <a:spcBef>
                <a:spcPts val="1729"/>
              </a:spcBef>
              <a:spcAft>
                <a:spcPts val="0"/>
              </a:spcAft>
              <a:buNone/>
              <a:tabLst/>
            </a:pPr>
            <a:r>
              <a:rPr lang="fr-FR" sz="4400" b="0" i="0" u="none" strike="noStrike" kern="1200" spc="0" baseline="0">
                <a:ln>
                  <a:noFill/>
                </a:ln>
                <a:solidFill>
                  <a:srgbClr val="F20000"/>
                </a:solidFill>
                <a:effectLst>
                  <a:outerShdw dist="17961" dir="2700000">
                    <a:scrgbClr r="0" g="0" b="0"/>
                  </a:outerShdw>
                </a:effectLst>
                <a:latin typeface="Trebuchet MS" pitchFamily="34"/>
                <a:ea typeface="MS Gothic" pitchFamily="2"/>
                <a:cs typeface="Tahoma" pitchFamily="2"/>
              </a:rPr>
              <a:t>Présentation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Class="entr"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strVal val="0"/>
                                          </p:val>
                                        </p:tav>
                                        <p:tav tm="100000">
                                          <p:val>
                                            <p:strVal val="#ppt_w"/>
                                          </p:val>
                                        </p:tav>
                                      </p:tavLst>
                                    </p:anim>
                                    <p:anim calcmode="lin" valueType="num">
                                      <p:cBhvr>
                                        <p:cTn id="17" dur="500" fill="hold"/>
                                        <p:tgtEl>
                                          <p:spTgt spid="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name="page183">
    <p:spTree>
      <p:nvGrpSpPr>
        <p:cNvPr id="1" name=""/>
        <p:cNvGrpSpPr/>
        <p:nvPr/>
      </p:nvGrpSpPr>
      <p:grpSpPr>
        <a:xfrm>
          <a:off x="0" y="0"/>
          <a:ext cx="0" cy="0"/>
          <a:chOff x="0" y="0"/>
          <a:chExt cx="0" cy="0"/>
        </a:xfrm>
      </p:grpSpPr>
      <p:sp>
        <p:nvSpPr>
          <p:cNvPr id="6" name="Espace réservé du numéro de diapositive 1">
            <a:extLst>
              <a:ext uri="{FF2B5EF4-FFF2-40B4-BE49-F238E27FC236}">
                <a16:creationId xmlns:a16="http://schemas.microsoft.com/office/drawing/2014/main" id="{5D459FDF-7A91-4975-984E-5CF4CBB0BD84}"/>
              </a:ext>
            </a:extLst>
          </p:cNvPr>
          <p:cNvSpPr>
            <a:spLocks noGrp="1"/>
          </p:cNvSpPr>
          <p:nvPr>
            <p:ph type="sldNum" sz="quarter" idx="10"/>
          </p:nvPr>
        </p:nvSpPr>
        <p:spPr/>
        <p:txBody>
          <a:bodyPr/>
          <a:lstStyle/>
          <a:p>
            <a:pPr lvl="0"/>
            <a:fld id="{DD11F349-AAEE-4529-BB5D-1BFC733F3F75}" type="slidenum">
              <a:t>3</a:t>
            </a:fld>
            <a:endParaRPr lang="fr-FR"/>
          </a:p>
        </p:txBody>
      </p:sp>
      <p:sp>
        <p:nvSpPr>
          <p:cNvPr id="2" name="Connecteur droit 1">
            <a:extLst>
              <a:ext uri="{FF2B5EF4-FFF2-40B4-BE49-F238E27FC236}">
                <a16:creationId xmlns:a16="http://schemas.microsoft.com/office/drawing/2014/main" id="{406FE046-B70B-4506-B166-1A7FF5B0E56C}"/>
              </a:ext>
            </a:extLst>
          </p:cNvPr>
          <p:cNvSpPr/>
          <p:nvPr/>
        </p:nvSpPr>
        <p:spPr>
          <a:xfrm>
            <a:off x="2777760" y="5953680"/>
            <a:ext cx="6746400" cy="1439"/>
          </a:xfrm>
          <a:prstGeom prst="line">
            <a:avLst/>
          </a:prstGeom>
          <a:noFill/>
          <a:ln>
            <a:noFill/>
            <a:prstDash val="solid"/>
          </a:ln>
        </p:spPr>
        <p:txBody>
          <a:bodyPr wrap="square" lIns="90000" tIns="46800" rIns="90000" bIns="46800" anchor="t" anchorCtr="0" compatLnSpc="0">
            <a:no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3" name="Connecteur droit 2">
            <a:extLst>
              <a:ext uri="{FF2B5EF4-FFF2-40B4-BE49-F238E27FC236}">
                <a16:creationId xmlns:a16="http://schemas.microsoft.com/office/drawing/2014/main" id="{BD5BB8F2-54FC-4AB9-88FC-A8734E9F7FE4}"/>
              </a:ext>
            </a:extLst>
          </p:cNvPr>
          <p:cNvSpPr/>
          <p:nvPr/>
        </p:nvSpPr>
        <p:spPr>
          <a:xfrm flipV="1">
            <a:off x="2977559" y="1379159"/>
            <a:ext cx="1441" cy="4782961"/>
          </a:xfrm>
          <a:prstGeom prst="line">
            <a:avLst/>
          </a:prstGeom>
          <a:noFill/>
          <a:ln>
            <a:noFill/>
            <a:prstDash val="solid"/>
          </a:ln>
        </p:spPr>
        <p:txBody>
          <a:bodyPr wrap="square" lIns="90000" tIns="46800" rIns="90000" bIns="46800" anchor="t" anchorCtr="0" compatLnSpc="0">
            <a:no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4" name="Forme libre : forme 3">
            <a:extLst>
              <a:ext uri="{FF2B5EF4-FFF2-40B4-BE49-F238E27FC236}">
                <a16:creationId xmlns:a16="http://schemas.microsoft.com/office/drawing/2014/main" id="{6BC841D8-6CE6-4E5C-B67B-0F6149A0FDF4}"/>
              </a:ext>
            </a:extLst>
          </p:cNvPr>
          <p:cNvSpPr/>
          <p:nvPr/>
        </p:nvSpPr>
        <p:spPr>
          <a:xfrm>
            <a:off x="180000" y="1404000"/>
            <a:ext cx="9900000" cy="6354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90000" tIns="46800" rIns="90000" bIns="46800" anchor="t" anchorCtr="0" compatLnSpc="0">
            <a:spAutoFit/>
          </a:bodyPr>
          <a:lstStyle/>
          <a:p>
            <a:pPr marL="0" marR="0" lvl="0" indent="0" algn="l" hangingPunct="0">
              <a:lnSpc>
                <a:spcPct val="100000"/>
              </a:lnSpc>
              <a:spcBef>
                <a:spcPts val="0"/>
              </a:spcBef>
              <a:spcAft>
                <a:spcPts val="0"/>
              </a:spcAft>
              <a:buNone/>
              <a:tabLst/>
            </a:pPr>
            <a:r>
              <a:rPr lang="fr-FR" sz="2600" b="1" i="0" u="none" strike="noStrike" kern="1200" spc="0" baseline="0">
                <a:ln>
                  <a:noFill/>
                </a:ln>
                <a:latin typeface="Arial" pitchFamily="34"/>
                <a:ea typeface="MS Gothic" pitchFamily="2"/>
                <a:cs typeface="Tahoma" pitchFamily="2"/>
              </a:rPr>
              <a:t>Principaux événements:</a:t>
            </a:r>
          </a:p>
          <a:p>
            <a:pPr marL="0" marR="0" lvl="0" indent="0" algn="l" hangingPunct="0">
              <a:lnSpc>
                <a:spcPct val="100000"/>
              </a:lnSpc>
              <a:spcBef>
                <a:spcPts val="0"/>
              </a:spcBef>
              <a:spcAft>
                <a:spcPts val="0"/>
              </a:spcAft>
              <a:buNone/>
              <a:tabLst/>
            </a:pPr>
            <a:endParaRPr lang="fr-FR" sz="2600" b="1" i="0" u="none" strike="noStrike" kern="1200" spc="0" baseline="0">
              <a:ln>
                <a:noFill/>
              </a:ln>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r>
              <a:rPr lang="fr-FR" sz="2600" b="0" i="0" u="none" strike="noStrike" kern="1200" spc="0" baseline="0">
                <a:ln>
                  <a:noFill/>
                </a:ln>
                <a:latin typeface="Arial" pitchFamily="18"/>
                <a:ea typeface="MS Gothic" pitchFamily="2"/>
                <a:cs typeface="Tahoma" pitchFamily="2"/>
              </a:rPr>
              <a:t>onclick : déclenché lors d'un clic sur lien http ou bouton formulaire	</a:t>
            </a:r>
          </a:p>
          <a:p>
            <a:pPr marL="0" marR="0" lvl="0" indent="0" algn="l" hangingPunct="0">
              <a:lnSpc>
                <a:spcPct val="100000"/>
              </a:lnSpc>
              <a:spcBef>
                <a:spcPts val="0"/>
              </a:spcBef>
              <a:spcAft>
                <a:spcPts val="0"/>
              </a:spcAft>
              <a:buNone/>
              <a:tabLst/>
            </a:pPr>
            <a:r>
              <a:rPr lang="fr-FR" sz="2600" b="0" i="0" u="none" strike="noStrike" kern="1200" spc="0" baseline="0">
                <a:ln>
                  <a:noFill/>
                </a:ln>
                <a:latin typeface="Arial" pitchFamily="18"/>
                <a:ea typeface="MS Gothic" pitchFamily="2"/>
                <a:cs typeface="Tahoma" pitchFamily="2"/>
              </a:rPr>
              <a:t>onload : déclenché lorsque le document est chargé</a:t>
            </a:r>
          </a:p>
          <a:p>
            <a:pPr marL="0" marR="0" lvl="0" indent="0" algn="l" hangingPunct="0">
              <a:lnSpc>
                <a:spcPct val="100000"/>
              </a:lnSpc>
              <a:spcBef>
                <a:spcPts val="0"/>
              </a:spcBef>
              <a:spcAft>
                <a:spcPts val="0"/>
              </a:spcAft>
              <a:buNone/>
              <a:tabLst/>
            </a:pPr>
            <a:endParaRPr lang="fr-FR" sz="2600" b="0" i="0" u="none" strike="noStrike" kern="1200" spc="0" baseline="0">
              <a:ln>
                <a:noFill/>
              </a:ln>
              <a:latin typeface="Arial" pitchFamily="18"/>
              <a:ea typeface="MS Gothic" pitchFamily="2"/>
              <a:cs typeface="Tahoma" pitchFamily="2"/>
            </a:endParaRPr>
          </a:p>
          <a:p>
            <a:pPr marL="0" marR="0" lvl="0" indent="0" algn="l" hangingPunct="0">
              <a:lnSpc>
                <a:spcPct val="100000"/>
              </a:lnSpc>
              <a:spcBef>
                <a:spcPts val="0"/>
              </a:spcBef>
              <a:spcAft>
                <a:spcPts val="0"/>
              </a:spcAft>
              <a:buNone/>
              <a:tabLst/>
            </a:pPr>
            <a:r>
              <a:rPr lang="fr-FR" sz="2600" b="0" i="0" u="none" strike="noStrike" kern="1200" spc="0" baseline="0">
                <a:ln>
                  <a:noFill/>
                </a:ln>
                <a:latin typeface="Arial" pitchFamily="18"/>
                <a:ea typeface="MS Gothic" pitchFamily="2"/>
                <a:cs typeface="Tahoma" pitchFamily="2"/>
              </a:rPr>
              <a:t>onmouseover : déclenché lorsque le pointeur de la souris est placé sur l'image ou le lien hypertexte associé</a:t>
            </a:r>
          </a:p>
          <a:p>
            <a:pPr marL="0" marR="0" lvl="0" indent="0" algn="l" hangingPunct="0">
              <a:lnSpc>
                <a:spcPct val="100000"/>
              </a:lnSpc>
              <a:spcBef>
                <a:spcPts val="0"/>
              </a:spcBef>
              <a:spcAft>
                <a:spcPts val="0"/>
              </a:spcAft>
              <a:buNone/>
              <a:tabLst/>
            </a:pPr>
            <a:endParaRPr lang="fr-FR" sz="2600" b="0" i="0" u="none" strike="noStrike" kern="1200" spc="0" baseline="0">
              <a:ln>
                <a:noFill/>
              </a:ln>
              <a:latin typeface="Arial" pitchFamily="18"/>
              <a:ea typeface="MS Gothic" pitchFamily="2"/>
              <a:cs typeface="Tahoma" pitchFamily="2"/>
            </a:endParaRPr>
          </a:p>
          <a:p>
            <a:pPr marL="0" marR="0" lvl="0" indent="0" algn="l" hangingPunct="0">
              <a:lnSpc>
                <a:spcPct val="100000"/>
              </a:lnSpc>
              <a:spcBef>
                <a:spcPts val="0"/>
              </a:spcBef>
              <a:spcAft>
                <a:spcPts val="0"/>
              </a:spcAft>
              <a:buNone/>
              <a:tabLst/>
            </a:pPr>
            <a:r>
              <a:rPr lang="fr-FR" sz="2600" b="0" i="0" u="none" strike="noStrike" kern="1200" spc="0" baseline="0">
                <a:ln>
                  <a:noFill/>
                </a:ln>
                <a:latin typeface="Arial" pitchFamily="18"/>
                <a:ea typeface="MS Gothic" pitchFamily="2"/>
                <a:cs typeface="Tahoma" pitchFamily="2"/>
              </a:rPr>
              <a:t>onsubmit: déclenché lorsqu'un formulaire est soumis</a:t>
            </a:r>
          </a:p>
          <a:p>
            <a:pPr marL="0" marR="0" lvl="0" indent="0" algn="l" hangingPunct="0">
              <a:lnSpc>
                <a:spcPct val="100000"/>
              </a:lnSpc>
              <a:spcBef>
                <a:spcPts val="0"/>
              </a:spcBef>
              <a:spcAft>
                <a:spcPts val="0"/>
              </a:spcAft>
              <a:buNone/>
              <a:tabLst/>
            </a:pPr>
            <a:endParaRPr lang="fr-FR" sz="2600" b="0" i="0" u="none" strike="noStrike" kern="1200" spc="0" baseline="0">
              <a:ln>
                <a:noFill/>
              </a:ln>
              <a:latin typeface="Arial" pitchFamily="18"/>
              <a:ea typeface="MS Gothic" pitchFamily="2"/>
              <a:cs typeface="Tahoma" pitchFamily="2"/>
            </a:endParaRPr>
          </a:p>
          <a:p>
            <a:pPr marL="0" marR="0" lvl="0" indent="0" algn="l" hangingPunct="0">
              <a:lnSpc>
                <a:spcPct val="100000"/>
              </a:lnSpc>
              <a:spcBef>
                <a:spcPts val="0"/>
              </a:spcBef>
              <a:spcAft>
                <a:spcPts val="0"/>
              </a:spcAft>
              <a:buNone/>
              <a:tabLst/>
            </a:pPr>
            <a:r>
              <a:rPr lang="fr-FR" sz="2600" b="0" i="0" u="none" strike="noStrike" kern="1200" spc="0" baseline="0">
                <a:ln>
                  <a:noFill/>
                </a:ln>
                <a:latin typeface="Arial" pitchFamily="18"/>
                <a:ea typeface="MS Gothic" pitchFamily="2"/>
                <a:cs typeface="Tahoma" pitchFamily="2"/>
              </a:rPr>
              <a:t>Aussi: onabort, onblur, onchange, ondblclick, onfocus, onkeydown, onkeypress, onkeyup, onmousedown, onmouseout, onreset, onunload</a:t>
            </a:r>
          </a:p>
          <a:p>
            <a:pPr marL="0" marR="0" lvl="0" indent="0" algn="l" hangingPunct="0">
              <a:lnSpc>
                <a:spcPct val="100000"/>
              </a:lnSpc>
              <a:spcBef>
                <a:spcPts val="0"/>
              </a:spcBef>
              <a:spcAft>
                <a:spcPts val="0"/>
              </a:spcAft>
              <a:buNone/>
              <a:tabLst/>
            </a:pPr>
            <a:endParaRPr lang="en-GB" sz="2600" b="1" i="0" u="none" strike="noStrike" kern="1200" spc="0" baseline="0">
              <a:ln>
                <a:noFill/>
              </a:ln>
              <a:effectLst>
                <a:outerShdw dist="17961" dir="2700000">
                  <a:scrgbClr r="0" g="0" b="0"/>
                </a:outerShdw>
              </a:effectLst>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endParaRPr lang="en-GB" sz="2100" b="1" i="0" u="none" strike="noStrike" kern="1200" spc="0" baseline="0">
              <a:ln>
                <a:noFill/>
              </a:ln>
              <a:effectLst>
                <a:outerShdw dist="17961" dir="2700000">
                  <a:scrgbClr r="0" g="0" b="0"/>
                </a:outerShdw>
              </a:effectLst>
              <a:latin typeface="Arial" pitchFamily="34"/>
              <a:ea typeface="MS Gothic" pitchFamily="2"/>
              <a:cs typeface="Tahoma" pitchFamily="2"/>
            </a:endParaRPr>
          </a:p>
        </p:txBody>
      </p:sp>
      <p:sp>
        <p:nvSpPr>
          <p:cNvPr id="5" name="Forme libre : forme 4">
            <a:extLst>
              <a:ext uri="{FF2B5EF4-FFF2-40B4-BE49-F238E27FC236}">
                <a16:creationId xmlns:a16="http://schemas.microsoft.com/office/drawing/2014/main" id="{1D10ED41-3CCC-48E9-AFC7-BDBF836AE5B9}"/>
              </a:ext>
            </a:extLst>
          </p:cNvPr>
          <p:cNvSpPr/>
          <p:nvPr/>
        </p:nvSpPr>
        <p:spPr>
          <a:xfrm>
            <a:off x="-39960" y="360000"/>
            <a:ext cx="10119960" cy="76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90000" tIns="46800" rIns="90000" bIns="46800" anchor="t" anchorCtr="0" compatLnSpc="0">
            <a:spAutoFit/>
          </a:bodyPr>
          <a:lstStyle/>
          <a:p>
            <a:pPr marL="0" marR="0" lvl="0" indent="0" algn="ctr" hangingPunct="0">
              <a:lnSpc>
                <a:spcPct val="100000"/>
              </a:lnSpc>
              <a:spcBef>
                <a:spcPts val="1729"/>
              </a:spcBef>
              <a:spcAft>
                <a:spcPts val="0"/>
              </a:spcAft>
              <a:buNone/>
              <a:tabLst/>
            </a:pPr>
            <a:r>
              <a:rPr lang="fr-FR" sz="4400" b="0" i="0" u="none" strike="noStrike" kern="1200" spc="0" baseline="0">
                <a:ln>
                  <a:noFill/>
                </a:ln>
                <a:solidFill>
                  <a:srgbClr val="F20000"/>
                </a:solidFill>
                <a:effectLst>
                  <a:outerShdw dist="17961" dir="2700000">
                    <a:scrgbClr r="0" g="0" b="0"/>
                  </a:outerShdw>
                </a:effectLst>
                <a:latin typeface="Trebuchet MS" pitchFamily="34"/>
                <a:ea typeface="MS Gothic" pitchFamily="2"/>
                <a:cs typeface="Tahoma" pitchFamily="2"/>
              </a:rPr>
              <a:t>Les Evènements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Class="entr"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strVal val="0"/>
                                          </p:val>
                                        </p:tav>
                                        <p:tav tm="100000">
                                          <p:val>
                                            <p:strVal val="#ppt_w"/>
                                          </p:val>
                                        </p:tav>
                                      </p:tavLst>
                                    </p:anim>
                                    <p:anim calcmode="lin" valueType="num">
                                      <p:cBhvr>
                                        <p:cTn id="17" dur="500" fill="hold"/>
                                        <p:tgtEl>
                                          <p:spTgt spid="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name="page184">
    <p:spTree>
      <p:nvGrpSpPr>
        <p:cNvPr id="1" name=""/>
        <p:cNvGrpSpPr/>
        <p:nvPr/>
      </p:nvGrpSpPr>
      <p:grpSpPr>
        <a:xfrm>
          <a:off x="0" y="0"/>
          <a:ext cx="0" cy="0"/>
          <a:chOff x="0" y="0"/>
          <a:chExt cx="0" cy="0"/>
        </a:xfrm>
      </p:grpSpPr>
      <p:sp>
        <p:nvSpPr>
          <p:cNvPr id="6" name="Espace réservé du numéro de diapositive 1">
            <a:extLst>
              <a:ext uri="{FF2B5EF4-FFF2-40B4-BE49-F238E27FC236}">
                <a16:creationId xmlns:a16="http://schemas.microsoft.com/office/drawing/2014/main" id="{25B8153D-5EF9-4220-B0D7-A0B80442AB40}"/>
              </a:ext>
            </a:extLst>
          </p:cNvPr>
          <p:cNvSpPr>
            <a:spLocks noGrp="1"/>
          </p:cNvSpPr>
          <p:nvPr>
            <p:ph type="sldNum" sz="quarter" idx="10"/>
          </p:nvPr>
        </p:nvSpPr>
        <p:spPr/>
        <p:txBody>
          <a:bodyPr/>
          <a:lstStyle/>
          <a:p>
            <a:pPr lvl="0"/>
            <a:fld id="{28CD7F10-46E7-4E4B-B2CC-3D920FB97243}" type="slidenum">
              <a:t>4</a:t>
            </a:fld>
            <a:endParaRPr lang="fr-FR"/>
          </a:p>
        </p:txBody>
      </p:sp>
      <p:sp>
        <p:nvSpPr>
          <p:cNvPr id="2" name="Connecteur droit 1">
            <a:extLst>
              <a:ext uri="{FF2B5EF4-FFF2-40B4-BE49-F238E27FC236}">
                <a16:creationId xmlns:a16="http://schemas.microsoft.com/office/drawing/2014/main" id="{F8AB059A-3AA5-47C5-B4DA-57F34FDFF94E}"/>
              </a:ext>
            </a:extLst>
          </p:cNvPr>
          <p:cNvSpPr/>
          <p:nvPr/>
        </p:nvSpPr>
        <p:spPr>
          <a:xfrm>
            <a:off x="2777760" y="5953680"/>
            <a:ext cx="6746400" cy="1439"/>
          </a:xfrm>
          <a:prstGeom prst="line">
            <a:avLst/>
          </a:prstGeom>
          <a:noFill/>
          <a:ln>
            <a:noFill/>
            <a:prstDash val="solid"/>
          </a:ln>
        </p:spPr>
        <p:txBody>
          <a:bodyPr wrap="square" lIns="90000" tIns="46800" rIns="90000" bIns="46800" anchor="t" anchorCtr="0" compatLnSpc="0">
            <a:no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3" name="Connecteur droit 2">
            <a:extLst>
              <a:ext uri="{FF2B5EF4-FFF2-40B4-BE49-F238E27FC236}">
                <a16:creationId xmlns:a16="http://schemas.microsoft.com/office/drawing/2014/main" id="{36595550-C611-4E60-8A07-C12B1EBDAFF3}"/>
              </a:ext>
            </a:extLst>
          </p:cNvPr>
          <p:cNvSpPr/>
          <p:nvPr/>
        </p:nvSpPr>
        <p:spPr>
          <a:xfrm flipV="1">
            <a:off x="2977559" y="1379159"/>
            <a:ext cx="1441" cy="4782961"/>
          </a:xfrm>
          <a:prstGeom prst="line">
            <a:avLst/>
          </a:prstGeom>
          <a:noFill/>
          <a:ln>
            <a:noFill/>
            <a:prstDash val="solid"/>
          </a:ln>
        </p:spPr>
        <p:txBody>
          <a:bodyPr wrap="square" lIns="90000" tIns="46800" rIns="90000" bIns="46800" anchor="t" anchorCtr="0" compatLnSpc="0">
            <a:no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4" name="Forme libre : forme 3">
            <a:extLst>
              <a:ext uri="{FF2B5EF4-FFF2-40B4-BE49-F238E27FC236}">
                <a16:creationId xmlns:a16="http://schemas.microsoft.com/office/drawing/2014/main" id="{9DBEF830-A813-4FEF-A8BA-6152A531B51F}"/>
              </a:ext>
            </a:extLst>
          </p:cNvPr>
          <p:cNvSpPr/>
          <p:nvPr/>
        </p:nvSpPr>
        <p:spPr>
          <a:xfrm>
            <a:off x="180000" y="1620000"/>
            <a:ext cx="9720000" cy="51231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90000" tIns="46800" rIns="90000" bIns="46800" anchor="t" anchorCtr="0" compatLnSpc="0">
            <a:spAutoFit/>
          </a:bodyPr>
          <a:lstStyle/>
          <a:p>
            <a:pPr marL="0" marR="0" lvl="0" indent="0" algn="l" hangingPunct="0">
              <a:lnSpc>
                <a:spcPct val="100000"/>
              </a:lnSpc>
              <a:spcBef>
                <a:spcPts val="0"/>
              </a:spcBef>
              <a:spcAft>
                <a:spcPts val="0"/>
              </a:spcAft>
              <a:buNone/>
              <a:tabLst/>
            </a:pPr>
            <a:endParaRPr lang="en-GB" sz="2400" b="1" i="0" u="none" strike="noStrike" kern="1200" spc="0" baseline="0">
              <a:ln>
                <a:noFill/>
              </a:ln>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endParaRPr lang="en-GB" sz="2400" b="1" i="0" u="none" strike="noStrike" kern="1200" spc="0" baseline="0">
              <a:ln>
                <a:noFill/>
              </a:ln>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r>
              <a:rPr lang="en-GB" sz="2400" b="1" i="0" u="none" strike="noStrike" kern="1200" spc="0" baseline="0">
                <a:ln>
                  <a:noFill/>
                </a:ln>
                <a:latin typeface="Arial" pitchFamily="34"/>
                <a:ea typeface="MS Gothic" pitchFamily="2"/>
                <a:cs typeface="Tahoma" pitchFamily="2"/>
              </a:rPr>
              <a:t>&lt;input type="button" value="exemple"</a:t>
            </a:r>
          </a:p>
          <a:p>
            <a:pPr marL="0" marR="0" lvl="0" indent="0" algn="l" hangingPunct="0">
              <a:lnSpc>
                <a:spcPct val="100000"/>
              </a:lnSpc>
              <a:spcBef>
                <a:spcPts val="0"/>
              </a:spcBef>
              <a:spcAft>
                <a:spcPts val="0"/>
              </a:spcAft>
              <a:buNone/>
              <a:tabLst/>
            </a:pPr>
            <a:r>
              <a:rPr lang="en-GB" sz="2400" b="1" i="0" u="none" strike="noStrike" kern="1200" spc="0" baseline="0">
                <a:ln>
                  <a:noFill/>
                </a:ln>
                <a:latin typeface="Arial" pitchFamily="34"/>
                <a:ea typeface="MS Gothic" pitchFamily="2"/>
                <a:cs typeface="Tahoma" pitchFamily="2"/>
              </a:rPr>
              <a:t>      onclick="alert('évènement onclick déclenché');" /&gt;</a:t>
            </a:r>
          </a:p>
          <a:p>
            <a:pPr marL="0" marR="0" lvl="0" indent="0" algn="l" hangingPunct="0">
              <a:lnSpc>
                <a:spcPct val="100000"/>
              </a:lnSpc>
              <a:spcBef>
                <a:spcPts val="0"/>
              </a:spcBef>
              <a:spcAft>
                <a:spcPts val="0"/>
              </a:spcAft>
              <a:buNone/>
              <a:tabLst/>
            </a:pPr>
            <a:endParaRPr lang="en-GB" sz="2400" b="1" i="0" u="none" strike="noStrike" kern="1200" spc="0" baseline="0">
              <a:ln>
                <a:noFill/>
              </a:ln>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r>
              <a:rPr lang="en-GB" sz="2400" b="1" i="0" u="none" strike="noStrike" kern="1200" spc="0" baseline="0">
                <a:ln>
                  <a:noFill/>
                </a:ln>
                <a:latin typeface="Arial" pitchFamily="34"/>
                <a:ea typeface="MS Gothic" pitchFamily="2"/>
                <a:cs typeface="Tahoma" pitchFamily="2"/>
              </a:rPr>
              <a:t>&lt;a href="javascript:history.go(-1)"&gt;Page précédente&lt;/a&gt;</a:t>
            </a:r>
          </a:p>
          <a:p>
            <a:pPr marL="0" marR="0" lvl="0" indent="0" algn="l" hangingPunct="0">
              <a:lnSpc>
                <a:spcPct val="100000"/>
              </a:lnSpc>
              <a:spcBef>
                <a:spcPts val="0"/>
              </a:spcBef>
              <a:spcAft>
                <a:spcPts val="0"/>
              </a:spcAft>
              <a:buNone/>
              <a:tabLst/>
            </a:pPr>
            <a:endParaRPr lang="en-GB" sz="2400" b="1" i="0" u="none" strike="noStrike" kern="1200" spc="0" baseline="0">
              <a:ln>
                <a:noFill/>
              </a:ln>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endParaRPr lang="en-GB" sz="2400" b="1" i="0" u="none" strike="noStrike" kern="1200" spc="0" baseline="0">
              <a:ln>
                <a:noFill/>
              </a:ln>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r>
              <a:rPr lang="en-GB" sz="2400" b="1" i="0" u="none" strike="noStrike" kern="1200" spc="0" baseline="0">
                <a:ln>
                  <a:noFill/>
                </a:ln>
                <a:latin typeface="Arial" pitchFamily="34"/>
                <a:ea typeface="MS Gothic" pitchFamily="2"/>
                <a:cs typeface="Tahoma" pitchFamily="2"/>
              </a:rPr>
              <a:t>&lt;div style="width:100px; height:100px; border:solid 1px black;"</a:t>
            </a:r>
          </a:p>
          <a:p>
            <a:pPr marL="0" marR="0" lvl="0" indent="0" algn="l" hangingPunct="0">
              <a:lnSpc>
                <a:spcPct val="100000"/>
              </a:lnSpc>
              <a:spcBef>
                <a:spcPts val="0"/>
              </a:spcBef>
              <a:spcAft>
                <a:spcPts val="0"/>
              </a:spcAft>
              <a:buNone/>
              <a:tabLst/>
            </a:pPr>
            <a:r>
              <a:rPr lang="en-GB" sz="2400" b="1" i="0" u="none" strike="noStrike" kern="1200" spc="0" baseline="0">
                <a:ln>
                  <a:noFill/>
                </a:ln>
                <a:latin typeface="Arial" pitchFamily="34"/>
                <a:ea typeface="MS Gothic" pitchFamily="2"/>
                <a:cs typeface="Tahoma" pitchFamily="2"/>
              </a:rPr>
              <a:t>    onmouseover="this.innerHTML='Dedans';"</a:t>
            </a:r>
          </a:p>
          <a:p>
            <a:pPr marL="0" marR="0" lvl="0" indent="0" algn="l" hangingPunct="0">
              <a:lnSpc>
                <a:spcPct val="100000"/>
              </a:lnSpc>
              <a:spcBef>
                <a:spcPts val="0"/>
              </a:spcBef>
              <a:spcAft>
                <a:spcPts val="0"/>
              </a:spcAft>
              <a:buNone/>
              <a:tabLst/>
            </a:pPr>
            <a:r>
              <a:rPr lang="en-GB" sz="2400" b="1" i="0" u="none" strike="noStrike" kern="1200" spc="0" baseline="0">
                <a:ln>
                  <a:noFill/>
                </a:ln>
                <a:latin typeface="Arial" pitchFamily="34"/>
                <a:ea typeface="MS Gothic" pitchFamily="2"/>
                <a:cs typeface="Tahoma" pitchFamily="2"/>
              </a:rPr>
              <a:t>    onmouseout="this.innerHTML='Dehors';"&gt;</a:t>
            </a:r>
          </a:p>
          <a:p>
            <a:pPr marL="0" marR="0" lvl="0" indent="0" algn="l" hangingPunct="0">
              <a:lnSpc>
                <a:spcPct val="100000"/>
              </a:lnSpc>
              <a:spcBef>
                <a:spcPts val="0"/>
              </a:spcBef>
              <a:spcAft>
                <a:spcPts val="0"/>
              </a:spcAft>
              <a:buNone/>
              <a:tabLst/>
            </a:pPr>
            <a:r>
              <a:rPr lang="en-GB" sz="2400" b="1" i="0" u="none" strike="noStrike" kern="1200" spc="0" baseline="0">
                <a:ln>
                  <a:noFill/>
                </a:ln>
                <a:latin typeface="Arial" pitchFamily="34"/>
                <a:ea typeface="MS Gothic" pitchFamily="2"/>
                <a:cs typeface="Tahoma" pitchFamily="2"/>
              </a:rPr>
              <a:t>&lt;/div&gt;  </a:t>
            </a:r>
          </a:p>
          <a:p>
            <a:pPr marL="0" marR="0" lvl="0" indent="0" algn="l" hangingPunct="0">
              <a:lnSpc>
                <a:spcPct val="100000"/>
              </a:lnSpc>
              <a:spcBef>
                <a:spcPts val="0"/>
              </a:spcBef>
              <a:spcAft>
                <a:spcPts val="0"/>
              </a:spcAft>
              <a:buNone/>
              <a:tabLst/>
            </a:pPr>
            <a:endParaRPr lang="en-GB" sz="2100" b="1" i="0" u="none" strike="noStrike" kern="1200" spc="0" baseline="0">
              <a:ln>
                <a:noFill/>
              </a:ln>
              <a:effectLst>
                <a:outerShdw dist="17961" dir="2700000">
                  <a:scrgbClr r="0" g="0" b="0"/>
                </a:outerShdw>
              </a:effectLst>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endParaRPr lang="en-GB" sz="2100" b="1" i="0" u="none" strike="noStrike" kern="1200" spc="0" baseline="0">
              <a:ln>
                <a:noFill/>
              </a:ln>
              <a:effectLst>
                <a:outerShdw dist="17961" dir="2700000">
                  <a:scrgbClr r="0" g="0" b="0"/>
                </a:outerShdw>
              </a:effectLst>
              <a:latin typeface="Arial" pitchFamily="34"/>
              <a:ea typeface="MS Gothic" pitchFamily="2"/>
              <a:cs typeface="Tahoma" pitchFamily="2"/>
            </a:endParaRPr>
          </a:p>
        </p:txBody>
      </p:sp>
      <p:sp>
        <p:nvSpPr>
          <p:cNvPr id="5" name="Forme libre : forme 4">
            <a:extLst>
              <a:ext uri="{FF2B5EF4-FFF2-40B4-BE49-F238E27FC236}">
                <a16:creationId xmlns:a16="http://schemas.microsoft.com/office/drawing/2014/main" id="{CACF6A7F-4F0F-465D-ADCE-27360B623190}"/>
              </a:ext>
            </a:extLst>
          </p:cNvPr>
          <p:cNvSpPr/>
          <p:nvPr/>
        </p:nvSpPr>
        <p:spPr>
          <a:xfrm>
            <a:off x="-39960" y="360000"/>
            <a:ext cx="10119960" cy="76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90000" tIns="46800" rIns="90000" bIns="46800" anchor="t" anchorCtr="0" compatLnSpc="0">
            <a:spAutoFit/>
          </a:bodyPr>
          <a:lstStyle/>
          <a:p>
            <a:pPr marL="0" marR="0" lvl="0" indent="0" algn="ctr" hangingPunct="0">
              <a:lnSpc>
                <a:spcPct val="100000"/>
              </a:lnSpc>
              <a:spcBef>
                <a:spcPts val="1729"/>
              </a:spcBef>
              <a:spcAft>
                <a:spcPts val="0"/>
              </a:spcAft>
              <a:buNone/>
              <a:tabLst/>
            </a:pPr>
            <a:r>
              <a:rPr lang="fr-FR" sz="4400" b="0" i="0" u="none" strike="noStrike" kern="1200" spc="0" baseline="0">
                <a:ln>
                  <a:noFill/>
                </a:ln>
                <a:solidFill>
                  <a:srgbClr val="F20000"/>
                </a:solidFill>
                <a:effectLst>
                  <a:outerShdw dist="17961" dir="2700000">
                    <a:scrgbClr r="0" g="0" b="0"/>
                  </a:outerShdw>
                </a:effectLst>
                <a:latin typeface="Trebuchet MS" pitchFamily="34"/>
                <a:ea typeface="MS Gothic" pitchFamily="2"/>
                <a:cs typeface="Tahoma" pitchFamily="2"/>
              </a:rPr>
              <a:t>Les Evènements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Class="entr"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strVal val="0"/>
                                          </p:val>
                                        </p:tav>
                                        <p:tav tm="100000">
                                          <p:val>
                                            <p:strVal val="#ppt_w"/>
                                          </p:val>
                                        </p:tav>
                                      </p:tavLst>
                                    </p:anim>
                                    <p:anim calcmode="lin" valueType="num">
                                      <p:cBhvr>
                                        <p:cTn id="17" dur="500" fill="hold"/>
                                        <p:tgtEl>
                                          <p:spTgt spid="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name="page185">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6C0C5E85-4B96-4005-B511-B3AF66F3E94B}"/>
              </a:ext>
            </a:extLst>
          </p:cNvPr>
          <p:cNvSpPr>
            <a:spLocks noGrp="1"/>
          </p:cNvSpPr>
          <p:nvPr>
            <p:ph type="sldNum" sz="quarter" idx="10"/>
          </p:nvPr>
        </p:nvSpPr>
        <p:spPr/>
        <p:txBody>
          <a:bodyPr/>
          <a:lstStyle/>
          <a:p>
            <a:pPr lvl="0"/>
            <a:fld id="{351480E9-317B-4220-A751-B3DB378B207D}" type="slidenum">
              <a:t>5</a:t>
            </a:fld>
            <a:endParaRPr lang="fr-FR"/>
          </a:p>
        </p:txBody>
      </p:sp>
      <p:sp>
        <p:nvSpPr>
          <p:cNvPr id="2" name="Titre 1">
            <a:extLst>
              <a:ext uri="{FF2B5EF4-FFF2-40B4-BE49-F238E27FC236}">
                <a16:creationId xmlns:a16="http://schemas.microsoft.com/office/drawing/2014/main" id="{775DD1D0-79A3-4D33-BBF9-5A5E8023006D}"/>
              </a:ext>
            </a:extLst>
          </p:cNvPr>
          <p:cNvSpPr txBox="1">
            <a:spLocks noGrp="1"/>
          </p:cNvSpPr>
          <p:nvPr>
            <p:ph type="title" idx="4294967295"/>
          </p:nvPr>
        </p:nvSpPr>
        <p:spPr>
          <a:xfrm>
            <a:off x="360000" y="-7200"/>
            <a:ext cx="8460000" cy="1418039"/>
          </a:xfrm>
        </p:spPr>
        <p:txBody>
          <a:bodyPr/>
          <a:lstStyle/>
          <a:p>
            <a:endParaRPr lang="fr-FR"/>
          </a:p>
        </p:txBody>
      </p:sp>
      <p:sp>
        <p:nvSpPr>
          <p:cNvPr id="3" name="Sous-titre 2">
            <a:extLst>
              <a:ext uri="{FF2B5EF4-FFF2-40B4-BE49-F238E27FC236}">
                <a16:creationId xmlns:a16="http://schemas.microsoft.com/office/drawing/2014/main" id="{B2CC6B84-3EBC-4E57-8B30-77614F36A709}"/>
              </a:ext>
            </a:extLst>
          </p:cNvPr>
          <p:cNvSpPr txBox="1">
            <a:spLocks noGrp="1"/>
          </p:cNvSpPr>
          <p:nvPr>
            <p:ph type="subTitle" idx="4294967295"/>
          </p:nvPr>
        </p:nvSpPr>
        <p:spPr>
          <a:xfrm>
            <a:off x="360000" y="180000"/>
            <a:ext cx="8460000" cy="6577919"/>
          </a:xfrm>
        </p:spPr>
        <p:txBody>
          <a:bodyPr anchor="ctr">
            <a:spAutoFit/>
          </a:bodyPr>
          <a:lstStyle/>
          <a:p>
            <a:pPr lvl="0" algn="ctr">
              <a:spcBef>
                <a:spcPts val="1729"/>
              </a:spcBef>
              <a:spcAft>
                <a:spcPts val="0"/>
              </a:spcAft>
              <a:buNone/>
            </a:pPr>
            <a:r>
              <a:rPr lang="fr-FR" sz="4400">
                <a:solidFill>
                  <a:srgbClr val="F20000"/>
                </a:solidFill>
                <a:effectLst>
                  <a:outerShdw dist="17961" dir="2700000">
                    <a:scrgbClr r="0" g="0" b="0"/>
                  </a:outerShdw>
                </a:effectLst>
                <a:latin typeface="Trebuchet MS" pitchFamily="34"/>
              </a:rPr>
              <a:t>Base de données SQL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186">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F0D452FA-ADD4-46C5-B01D-5C8F4DA8B77B}"/>
              </a:ext>
            </a:extLst>
          </p:cNvPr>
          <p:cNvSpPr>
            <a:spLocks noGrp="1"/>
          </p:cNvSpPr>
          <p:nvPr>
            <p:ph type="sldNum" sz="quarter" idx="10"/>
          </p:nvPr>
        </p:nvSpPr>
        <p:spPr/>
        <p:txBody>
          <a:bodyPr/>
          <a:lstStyle/>
          <a:p>
            <a:pPr lvl="0"/>
            <a:fld id="{60007254-079A-49DF-A528-7ECE05B4D285}" type="slidenum">
              <a:t>6</a:t>
            </a:fld>
            <a:endParaRPr lang="fr-FR"/>
          </a:p>
        </p:txBody>
      </p:sp>
      <p:sp>
        <p:nvSpPr>
          <p:cNvPr id="2" name="Titre 1">
            <a:extLst>
              <a:ext uri="{FF2B5EF4-FFF2-40B4-BE49-F238E27FC236}">
                <a16:creationId xmlns:a16="http://schemas.microsoft.com/office/drawing/2014/main" id="{8E2B9306-D92E-4C00-93E4-D30B3E3AA0DD}"/>
              </a:ext>
            </a:extLst>
          </p:cNvPr>
          <p:cNvSpPr txBox="1">
            <a:spLocks noGrp="1"/>
          </p:cNvSpPr>
          <p:nvPr>
            <p:ph type="title" idx="4294967295"/>
          </p:nvPr>
        </p:nvSpPr>
        <p:spPr>
          <a:xfrm>
            <a:off x="360000" y="148320"/>
            <a:ext cx="8460000" cy="1107000"/>
          </a:xfrm>
        </p:spPr>
        <p:txBody>
          <a:bodyPr/>
          <a:lstStyle/>
          <a:p>
            <a:pPr lvl="0"/>
            <a:r>
              <a:rPr lang="fr-FR" sz="4400"/>
              <a:t>Base de données SQL</a:t>
            </a:r>
          </a:p>
        </p:txBody>
      </p:sp>
      <p:sp>
        <p:nvSpPr>
          <p:cNvPr id="3" name="Espace réservé du texte 2">
            <a:extLst>
              <a:ext uri="{FF2B5EF4-FFF2-40B4-BE49-F238E27FC236}">
                <a16:creationId xmlns:a16="http://schemas.microsoft.com/office/drawing/2014/main" id="{EC7B9CB4-256F-4D4E-B28D-D8463A2C8F6C}"/>
              </a:ext>
            </a:extLst>
          </p:cNvPr>
          <p:cNvSpPr txBox="1">
            <a:spLocks noGrp="1"/>
          </p:cNvSpPr>
          <p:nvPr>
            <p:ph type="body" idx="4294967295"/>
          </p:nvPr>
        </p:nvSpPr>
        <p:spPr>
          <a:xfrm>
            <a:off x="360000" y="1620000"/>
            <a:ext cx="9360000" cy="5048280"/>
          </a:xfrm>
        </p:spPr>
        <p:txBody>
          <a:bodyPr/>
          <a:lstStyle/>
          <a:p>
            <a:pPr lvl="0">
              <a:buNone/>
            </a:pPr>
            <a:endParaRPr lang="fr-FR" sz="2800">
              <a:solidFill>
                <a:srgbClr val="000000"/>
              </a:solidFill>
              <a:latin typeface="Arial" pitchFamily="34"/>
            </a:endParaRPr>
          </a:p>
          <a:p>
            <a:pPr lvl="0"/>
            <a:r>
              <a:rPr lang="fr-FR" sz="2800">
                <a:solidFill>
                  <a:srgbClr val="000000"/>
                </a:solidFill>
                <a:latin typeface="Arial" pitchFamily="34"/>
              </a:rPr>
              <a:t>Qu'est ce qu'une base de données ?</a:t>
            </a:r>
          </a:p>
          <a:p>
            <a:pPr lvl="1"/>
            <a:r>
              <a:rPr lang="fr-FR" sz="2800">
                <a:solidFill>
                  <a:srgbClr val="000000"/>
                </a:solidFill>
                <a:latin typeface="Arial" pitchFamily="34"/>
              </a:rPr>
              <a:t>SGBD</a:t>
            </a:r>
          </a:p>
          <a:p>
            <a:pPr lvl="0"/>
            <a:endParaRPr lang="fr-FR" sz="2800">
              <a:solidFill>
                <a:srgbClr val="000000"/>
              </a:solidFill>
              <a:latin typeface="Arial" pitchFamily="34"/>
            </a:endParaRPr>
          </a:p>
          <a:p>
            <a:pPr lvl="0"/>
            <a:r>
              <a:rPr lang="fr-FR" sz="2800">
                <a:solidFill>
                  <a:srgbClr val="000000"/>
                </a:solidFill>
                <a:latin typeface="Arial" pitchFamily="34"/>
              </a:rPr>
              <a:t>Base de données SQL : PhpMyAdmin</a:t>
            </a:r>
          </a:p>
          <a:p>
            <a:pPr lvl="1"/>
            <a:r>
              <a:rPr lang="fr-FR" sz="2800">
                <a:solidFill>
                  <a:srgbClr val="000000"/>
                </a:solidFill>
                <a:latin typeface="Arial" pitchFamily="34"/>
              </a:rPr>
              <a:t>Utilité</a:t>
            </a:r>
          </a:p>
          <a:p>
            <a:pPr lvl="1"/>
            <a:r>
              <a:rPr lang="fr-FR" sz="2800">
                <a:solidFill>
                  <a:srgbClr val="000000"/>
                </a:solidFill>
                <a:latin typeface="Arial" pitchFamily="34"/>
              </a:rPr>
              <a:t>Fonctionnement</a:t>
            </a:r>
          </a:p>
          <a:p>
            <a:pPr lvl="1"/>
            <a:endParaRPr lang="fr-FR" sz="1400">
              <a:solidFill>
                <a:srgbClr val="000000"/>
              </a:solidFill>
              <a:latin typeface="Arial" pitchFamily="34"/>
            </a:endParaRPr>
          </a:p>
          <a:p>
            <a:pPr lvl="1"/>
            <a:endParaRPr lang="fr-FR" sz="2800">
              <a:solidFill>
                <a:srgbClr val="000000"/>
              </a:solidFill>
              <a:latin typeface="Arial" pitchFamily="3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187">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60C4906E-1A9E-408A-9802-295BCAEE85FB}"/>
              </a:ext>
            </a:extLst>
          </p:cNvPr>
          <p:cNvSpPr>
            <a:spLocks noGrp="1"/>
          </p:cNvSpPr>
          <p:nvPr>
            <p:ph type="sldNum" sz="quarter" idx="10"/>
          </p:nvPr>
        </p:nvSpPr>
        <p:spPr/>
        <p:txBody>
          <a:bodyPr/>
          <a:lstStyle/>
          <a:p>
            <a:pPr lvl="0"/>
            <a:fld id="{8AA83BBB-CE67-4A83-B8B4-6841749899F2}" type="slidenum">
              <a:t>7</a:t>
            </a:fld>
            <a:endParaRPr lang="fr-FR"/>
          </a:p>
        </p:txBody>
      </p:sp>
      <p:sp>
        <p:nvSpPr>
          <p:cNvPr id="2" name="Titre 1">
            <a:extLst>
              <a:ext uri="{FF2B5EF4-FFF2-40B4-BE49-F238E27FC236}">
                <a16:creationId xmlns:a16="http://schemas.microsoft.com/office/drawing/2014/main" id="{1D0CE889-8EDD-46AC-BB16-716B80EB1E4A}"/>
              </a:ext>
            </a:extLst>
          </p:cNvPr>
          <p:cNvSpPr txBox="1">
            <a:spLocks noGrp="1"/>
          </p:cNvSpPr>
          <p:nvPr>
            <p:ph type="title" idx="4294967295"/>
          </p:nvPr>
        </p:nvSpPr>
        <p:spPr>
          <a:xfrm>
            <a:off x="360000" y="148320"/>
            <a:ext cx="8460000" cy="1107000"/>
          </a:xfrm>
        </p:spPr>
        <p:txBody>
          <a:bodyPr/>
          <a:lstStyle/>
          <a:p>
            <a:pPr lvl="0"/>
            <a:r>
              <a:rPr lang="fr-FR" sz="4400"/>
              <a:t>Présentation de MySQL</a:t>
            </a:r>
          </a:p>
        </p:txBody>
      </p:sp>
      <p:sp>
        <p:nvSpPr>
          <p:cNvPr id="3" name="Espace réservé du texte 2">
            <a:extLst>
              <a:ext uri="{FF2B5EF4-FFF2-40B4-BE49-F238E27FC236}">
                <a16:creationId xmlns:a16="http://schemas.microsoft.com/office/drawing/2014/main" id="{11EECF1A-8264-42AF-8A99-142E0F14ED82}"/>
              </a:ext>
            </a:extLst>
          </p:cNvPr>
          <p:cNvSpPr txBox="1">
            <a:spLocks noGrp="1"/>
          </p:cNvSpPr>
          <p:nvPr>
            <p:ph type="body" idx="4294967295"/>
          </p:nvPr>
        </p:nvSpPr>
        <p:spPr>
          <a:xfrm>
            <a:off x="360000" y="1620000"/>
            <a:ext cx="9360000" cy="5484960"/>
          </a:xfrm>
        </p:spPr>
        <p:txBody>
          <a:bodyPr/>
          <a:lstStyle/>
          <a:p>
            <a:pPr lvl="0">
              <a:buNone/>
            </a:pPr>
            <a:r>
              <a:rPr lang="fr-FR" sz="2600">
                <a:solidFill>
                  <a:srgbClr val="000000"/>
                </a:solidFill>
                <a:latin typeface="Arial" pitchFamily="34"/>
              </a:rPr>
              <a:t>Une base de données est un outil qui stocke vos données de manière organisée et vous permet de les retrouver facilement par la suite.</a:t>
            </a:r>
          </a:p>
          <a:p>
            <a:pPr lvl="0">
              <a:buNone/>
            </a:pPr>
            <a:r>
              <a:rPr lang="fr-FR" sz="2600">
                <a:solidFill>
                  <a:srgbClr val="000000"/>
                </a:solidFill>
                <a:latin typeface="Arial" pitchFamily="34"/>
              </a:rPr>
              <a:t> On communique avec MySQL grâce au langage SQL. Ce langage est commun à tous les systèmes de gestion de base de données</a:t>
            </a:r>
          </a:p>
          <a:p>
            <a:pPr lvl="0">
              <a:buNone/>
            </a:pPr>
            <a:r>
              <a:rPr lang="fr-FR" sz="2600">
                <a:solidFill>
                  <a:srgbClr val="000000"/>
                </a:solidFill>
                <a:latin typeface="Arial" pitchFamily="34"/>
              </a:rPr>
              <a:t> PHP fait l'intermédiaire entre vous et MySQL.</a:t>
            </a:r>
          </a:p>
          <a:p>
            <a:pPr lvl="0">
              <a:buNone/>
            </a:pPr>
            <a:r>
              <a:rPr lang="fr-FR" sz="2600">
                <a:solidFill>
                  <a:srgbClr val="000000"/>
                </a:solidFill>
                <a:latin typeface="Arial" pitchFamily="34"/>
              </a:rPr>
              <a:t> Une base de données contient plusieurs tables.</a:t>
            </a:r>
          </a:p>
          <a:p>
            <a:pPr lvl="0">
              <a:buNone/>
            </a:pPr>
            <a:r>
              <a:rPr lang="fr-FR" sz="2600">
                <a:solidFill>
                  <a:srgbClr val="000000"/>
                </a:solidFill>
                <a:latin typeface="Arial" pitchFamily="34"/>
              </a:rPr>
              <a:t>Chaque table est un tableau où les colonnes sont appelées « champs » et les lignes « entrées ».</a:t>
            </a:r>
          </a:p>
          <a:p>
            <a:pPr lvl="1">
              <a:buNone/>
            </a:pPr>
            <a:endParaRPr lang="fr-FR" sz="2600">
              <a:solidFill>
                <a:srgbClr val="000000"/>
              </a:solidFill>
              <a:latin typeface="Arial" pitchFamily="34"/>
            </a:endParaRPr>
          </a:p>
          <a:p>
            <a:pPr lvl="1">
              <a:buNone/>
            </a:pPr>
            <a:endParaRPr lang="fr-FR" sz="2600">
              <a:solidFill>
                <a:srgbClr val="000000"/>
              </a:solidFill>
              <a:latin typeface="Arial" pitchFamily="3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188">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09800548-786B-4E13-9AA3-C68B128597C4}"/>
              </a:ext>
            </a:extLst>
          </p:cNvPr>
          <p:cNvSpPr>
            <a:spLocks noGrp="1"/>
          </p:cNvSpPr>
          <p:nvPr>
            <p:ph type="sldNum" sz="quarter" idx="10"/>
          </p:nvPr>
        </p:nvSpPr>
        <p:spPr/>
        <p:txBody>
          <a:bodyPr/>
          <a:lstStyle/>
          <a:p>
            <a:pPr lvl="0"/>
            <a:fld id="{9E75FB87-6EA9-4C1B-993C-A0F8810FD89A}" type="slidenum">
              <a:t>8</a:t>
            </a:fld>
            <a:endParaRPr lang="fr-FR"/>
          </a:p>
        </p:txBody>
      </p:sp>
      <p:sp>
        <p:nvSpPr>
          <p:cNvPr id="2" name="Titre 1">
            <a:extLst>
              <a:ext uri="{FF2B5EF4-FFF2-40B4-BE49-F238E27FC236}">
                <a16:creationId xmlns:a16="http://schemas.microsoft.com/office/drawing/2014/main" id="{196D7E6C-4DA2-4B10-B08B-D7725D7F1865}"/>
              </a:ext>
            </a:extLst>
          </p:cNvPr>
          <p:cNvSpPr txBox="1">
            <a:spLocks noGrp="1"/>
          </p:cNvSpPr>
          <p:nvPr>
            <p:ph type="title" idx="4294967295"/>
          </p:nvPr>
        </p:nvSpPr>
        <p:spPr>
          <a:xfrm>
            <a:off x="360000" y="148320"/>
            <a:ext cx="8460000" cy="1107000"/>
          </a:xfrm>
        </p:spPr>
        <p:txBody>
          <a:bodyPr/>
          <a:lstStyle/>
          <a:p>
            <a:pPr lvl="0"/>
            <a:r>
              <a:rPr lang="fr-FR" sz="4400"/>
              <a:t>Présentation de PHPmyAdmin</a:t>
            </a:r>
          </a:p>
        </p:txBody>
      </p:sp>
      <p:sp>
        <p:nvSpPr>
          <p:cNvPr id="3" name="Espace réservé du texte 2">
            <a:extLst>
              <a:ext uri="{FF2B5EF4-FFF2-40B4-BE49-F238E27FC236}">
                <a16:creationId xmlns:a16="http://schemas.microsoft.com/office/drawing/2014/main" id="{D0F17EAD-62FE-41B5-87F5-6C200406EC6F}"/>
              </a:ext>
            </a:extLst>
          </p:cNvPr>
          <p:cNvSpPr txBox="1">
            <a:spLocks noGrp="1"/>
          </p:cNvSpPr>
          <p:nvPr>
            <p:ph type="body" idx="4294967295"/>
          </p:nvPr>
        </p:nvSpPr>
        <p:spPr>
          <a:xfrm>
            <a:off x="360000" y="1620000"/>
            <a:ext cx="9360000" cy="6179760"/>
          </a:xfrm>
        </p:spPr>
        <p:txBody>
          <a:bodyPr/>
          <a:lstStyle/>
          <a:p>
            <a:pPr lvl="0">
              <a:buNone/>
            </a:pPr>
            <a:r>
              <a:rPr lang="fr-FR" sz="2400">
                <a:solidFill>
                  <a:srgbClr val="000000"/>
                </a:solidFill>
                <a:latin typeface="Arial" pitchFamily="34"/>
              </a:rPr>
              <a:t> Application web de gestion pour les systèmes de gestion de base de données MySQL. Est un outil qui nous permet de visualiser rapidement l'état d'une base de données ainsi que de la modifier, sans avoir à écrire des requêtes SQL.</a:t>
            </a:r>
          </a:p>
          <a:p>
            <a:pPr lvl="0">
              <a:buNone/>
            </a:pPr>
            <a:endParaRPr lang="fr-FR" sz="2400">
              <a:solidFill>
                <a:srgbClr val="000000"/>
              </a:solidFill>
              <a:latin typeface="Arial" pitchFamily="34"/>
            </a:endParaRPr>
          </a:p>
          <a:p>
            <a:pPr lvl="0">
              <a:buNone/>
            </a:pPr>
            <a:r>
              <a:rPr lang="fr-FR" sz="2400">
                <a:solidFill>
                  <a:srgbClr val="000000"/>
                </a:solidFill>
                <a:latin typeface="Arial" pitchFamily="34"/>
              </a:rPr>
              <a:t>- Importer/Exporter une base avant ou sans sa structure</a:t>
            </a:r>
          </a:p>
          <a:p>
            <a:pPr lvl="0">
              <a:buNone/>
            </a:pPr>
            <a:r>
              <a:rPr lang="fr-FR" sz="2400">
                <a:solidFill>
                  <a:srgbClr val="000000"/>
                </a:solidFill>
                <a:latin typeface="Arial" pitchFamily="34"/>
              </a:rPr>
              <a:t>- Execution de requête SQL : l'onglet "SQL" de PhpMyAdmin vous permet d'executer des requêtes et d'obtenir son résultat de façon visuel.</a:t>
            </a:r>
          </a:p>
          <a:p>
            <a:pPr lvl="0"/>
            <a:r>
              <a:rPr lang="fr-FR" sz="2400">
                <a:solidFill>
                  <a:srgbClr val="000000"/>
                </a:solidFill>
                <a:latin typeface="Arial" pitchFamily="34"/>
              </a:rPr>
              <a:t>SELECT * FROM `nom de la table` WHERE 1</a:t>
            </a:r>
          </a:p>
          <a:p>
            <a:pPr lvl="0"/>
            <a:endParaRPr lang="fr-FR" sz="2400">
              <a:solidFill>
                <a:srgbClr val="000000"/>
              </a:solidFill>
              <a:latin typeface="Arial" pitchFamily="34"/>
            </a:endParaRPr>
          </a:p>
          <a:p>
            <a:pPr lvl="0"/>
            <a:endParaRPr lang="fr-FR" sz="2400">
              <a:solidFill>
                <a:srgbClr val="000000"/>
              </a:solidFill>
              <a:latin typeface="Arial" pitchFamily="34"/>
            </a:endParaRPr>
          </a:p>
          <a:p>
            <a:pPr lvl="1">
              <a:buNone/>
            </a:pPr>
            <a:endParaRPr lang="fr-FR" sz="2400">
              <a:solidFill>
                <a:srgbClr val="000000"/>
              </a:solidFill>
              <a:latin typeface="Arial" pitchFamily="34"/>
            </a:endParaRPr>
          </a:p>
          <a:p>
            <a:pPr lvl="1">
              <a:buNone/>
            </a:pPr>
            <a:endParaRPr lang="fr-FR" sz="2400">
              <a:solidFill>
                <a:srgbClr val="000000"/>
              </a:solidFill>
              <a:latin typeface="Arial" pitchFamily="3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189">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6DCA6E59-0E65-46CE-B8DD-F219F1CAB35C}"/>
              </a:ext>
            </a:extLst>
          </p:cNvPr>
          <p:cNvSpPr>
            <a:spLocks noGrp="1"/>
          </p:cNvSpPr>
          <p:nvPr>
            <p:ph type="sldNum" sz="quarter" idx="10"/>
          </p:nvPr>
        </p:nvSpPr>
        <p:spPr/>
        <p:txBody>
          <a:bodyPr/>
          <a:lstStyle/>
          <a:p>
            <a:pPr lvl="0"/>
            <a:fld id="{19C42B24-DE7F-4D7A-B32E-76298EC8890E}" type="slidenum">
              <a:t>9</a:t>
            </a:fld>
            <a:endParaRPr lang="fr-FR"/>
          </a:p>
        </p:txBody>
      </p:sp>
      <p:sp>
        <p:nvSpPr>
          <p:cNvPr id="2" name="Titre 1">
            <a:extLst>
              <a:ext uri="{FF2B5EF4-FFF2-40B4-BE49-F238E27FC236}">
                <a16:creationId xmlns:a16="http://schemas.microsoft.com/office/drawing/2014/main" id="{AE3CCA80-F8ED-4012-AE01-FDBA11D22E7D}"/>
              </a:ext>
            </a:extLst>
          </p:cNvPr>
          <p:cNvSpPr txBox="1">
            <a:spLocks noGrp="1"/>
          </p:cNvSpPr>
          <p:nvPr>
            <p:ph type="title" idx="4294967295"/>
          </p:nvPr>
        </p:nvSpPr>
        <p:spPr>
          <a:xfrm>
            <a:off x="360000" y="148320"/>
            <a:ext cx="8460000" cy="1107000"/>
          </a:xfrm>
        </p:spPr>
        <p:txBody>
          <a:bodyPr/>
          <a:lstStyle/>
          <a:p>
            <a:pPr lvl="0"/>
            <a:r>
              <a:rPr lang="fr-FR" sz="4400"/>
              <a:t>Présentation de PHPmyAdmin</a:t>
            </a:r>
          </a:p>
        </p:txBody>
      </p:sp>
      <p:sp>
        <p:nvSpPr>
          <p:cNvPr id="3" name="Espace réservé du texte 2">
            <a:extLst>
              <a:ext uri="{FF2B5EF4-FFF2-40B4-BE49-F238E27FC236}">
                <a16:creationId xmlns:a16="http://schemas.microsoft.com/office/drawing/2014/main" id="{68F14AD2-F413-4D7F-968F-A15EC6440671}"/>
              </a:ext>
            </a:extLst>
          </p:cNvPr>
          <p:cNvSpPr txBox="1">
            <a:spLocks noGrp="1"/>
          </p:cNvSpPr>
          <p:nvPr>
            <p:ph type="body" idx="4294967295"/>
          </p:nvPr>
        </p:nvSpPr>
        <p:spPr>
          <a:xfrm>
            <a:off x="360000" y="1620000"/>
            <a:ext cx="9360000" cy="5048280"/>
          </a:xfrm>
        </p:spPr>
        <p:txBody>
          <a:bodyPr/>
          <a:lstStyle/>
          <a:p>
            <a:pPr lvl="0">
              <a:buNone/>
            </a:pPr>
            <a:endParaRPr lang="fr-FR" sz="2400">
              <a:solidFill>
                <a:srgbClr val="000000"/>
              </a:solidFill>
              <a:latin typeface="Arial" pitchFamily="34"/>
            </a:endParaRPr>
          </a:p>
          <a:p>
            <a:pPr lvl="0">
              <a:buNone/>
            </a:pPr>
            <a:r>
              <a:rPr lang="fr-FR" sz="2400">
                <a:solidFill>
                  <a:srgbClr val="000000"/>
                </a:solidFill>
                <a:latin typeface="Arial" pitchFamily="34"/>
              </a:rPr>
              <a:t>- Modification du nom d'une table : PhpMyAdmin vous permet via l'onglet "Opération" de modifier le nom d'une des tables de votre base de données.</a:t>
            </a:r>
          </a:p>
          <a:p>
            <a:pPr lvl="0">
              <a:buNone/>
            </a:pPr>
            <a:endParaRPr lang="fr-FR" sz="2400">
              <a:solidFill>
                <a:srgbClr val="000000"/>
              </a:solidFill>
              <a:latin typeface="Arial" pitchFamily="34"/>
            </a:endParaRPr>
          </a:p>
          <a:p>
            <a:pPr lvl="0">
              <a:buNone/>
            </a:pPr>
            <a:r>
              <a:rPr lang="fr-FR" sz="2400">
                <a:solidFill>
                  <a:srgbClr val="000000"/>
                </a:solidFill>
                <a:latin typeface="Arial" pitchFamily="34"/>
              </a:rPr>
              <a:t>- Ajout / suppression de tables : via l'onglet "Structure" vous serez en mesure de créer de nouvelles tables, de modifier des tables existants ou encore d'en supprimer.</a:t>
            </a:r>
          </a:p>
          <a:p>
            <a:pPr lvl="1">
              <a:buNone/>
            </a:pPr>
            <a:endParaRPr lang="fr-FR" sz="2400">
              <a:solidFill>
                <a:srgbClr val="000000"/>
              </a:solidFill>
              <a:latin typeface="Arial" pitchFamily="34"/>
            </a:endParaRPr>
          </a:p>
        </p:txBody>
      </p:sp>
    </p:spTree>
  </p:cSld>
  <p:clrMapOvr>
    <a:masterClrMapping/>
  </p:clrMapOvr>
</p:sld>
</file>

<file path=ppt/theme/theme1.xml><?xml version="1.0" encoding="utf-8"?>
<a:theme xmlns:a="http://schemas.openxmlformats.org/drawingml/2006/main" name="presentation_dawa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andar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530</Words>
  <Application>Microsoft Office PowerPoint</Application>
  <PresentationFormat>Grand écran</PresentationFormat>
  <Paragraphs>84</Paragraphs>
  <Slides>9</Slides>
  <Notes>9</Notes>
  <HiddenSlides>0</HiddenSlides>
  <MMClips>0</MMClips>
  <ScaleCrop>false</ScaleCrop>
  <HeadingPairs>
    <vt:vector size="6" baseType="variant">
      <vt:variant>
        <vt:lpstr>Polices utilisées</vt:lpstr>
      </vt:variant>
      <vt:variant>
        <vt:i4>5</vt:i4>
      </vt:variant>
      <vt:variant>
        <vt:lpstr>Thème</vt:lpstr>
      </vt:variant>
      <vt:variant>
        <vt:i4>2</vt:i4>
      </vt:variant>
      <vt:variant>
        <vt:lpstr>Titres des diapositives</vt:lpstr>
      </vt:variant>
      <vt:variant>
        <vt:i4>9</vt:i4>
      </vt:variant>
    </vt:vector>
  </HeadingPairs>
  <TitlesOfParts>
    <vt:vector size="16" baseType="lpstr">
      <vt:lpstr>Arial</vt:lpstr>
      <vt:lpstr>Calibri</vt:lpstr>
      <vt:lpstr>StarSymbol</vt:lpstr>
      <vt:lpstr>Times New Roman</vt:lpstr>
      <vt:lpstr>Trebuchet MS</vt:lpstr>
      <vt:lpstr>presentation_dawan</vt:lpstr>
      <vt:lpstr>Standard</vt:lpstr>
      <vt:lpstr>Présentation PowerPoint</vt:lpstr>
      <vt:lpstr>Présentation PowerPoint</vt:lpstr>
      <vt:lpstr>Présentation PowerPoint</vt:lpstr>
      <vt:lpstr>Présentation PowerPoint</vt:lpstr>
      <vt:lpstr>Présentation PowerPoint</vt:lpstr>
      <vt:lpstr>Base de données SQL</vt:lpstr>
      <vt:lpstr>Présentation de MySQL</vt:lpstr>
      <vt:lpstr>Présentation de PHPmyAdmin</vt:lpstr>
      <vt:lpstr>Présentation de PHPmyAdmin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Dawan</dc:creator>
  <cp:lastModifiedBy>Thomas Aldaitz</cp:lastModifiedBy>
  <cp:revision>415</cp:revision>
  <cp:lastPrinted>2015-06-23T08:49:49Z</cp:lastPrinted>
  <dcterms:created xsi:type="dcterms:W3CDTF">2013-04-16T12:21:46Z</dcterms:created>
  <dcterms:modified xsi:type="dcterms:W3CDTF">2020-01-22T13:00:29Z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fo 1">
    <vt:lpwstr/>
  </property>
  <property fmtid="{D5CDD505-2E9C-101B-9397-08002B2CF9AE}" pid="3" name="Info 2">
    <vt:lpwstr/>
  </property>
  <property fmtid="{D5CDD505-2E9C-101B-9397-08002B2CF9AE}" pid="4" name="Info 3">
    <vt:lpwstr/>
  </property>
  <property fmtid="{D5CDD505-2E9C-101B-9397-08002B2CF9AE}" pid="5" name="Info 4">
    <vt:lpwstr/>
  </property>
</Properties>
</file>