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2B3FB2F-0D33-43AB-88FD-7D9AD0A5056F}"/>
              </a:ext>
            </a:extLst>
          </p:cNvPr>
          <p:cNvSpPr txBox="1">
            <a:spLocks noGrp="1"/>
          </p:cNvSpPr>
          <p:nvPr>
            <p:ph type="hdr" sz="quarter"/>
          </p:nvPr>
        </p:nvSpPr>
        <p:spPr>
          <a:xfrm>
            <a:off x="0" y="0"/>
            <a:ext cx="3280498" cy="534104"/>
          </a:xfrm>
          <a:prstGeom prst="rect">
            <a:avLst/>
          </a:prstGeom>
          <a:noFill/>
          <a:ln>
            <a:noFill/>
          </a:ln>
        </p:spPr>
        <p:txBody>
          <a:bodyPr wrap="none" lIns="90000" tIns="45000" rIns="90000" bIns="45000" anchor="t"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3" name="Espace réservé de la date 2">
            <a:extLst>
              <a:ext uri="{FF2B5EF4-FFF2-40B4-BE49-F238E27FC236}">
                <a16:creationId xmlns:a16="http://schemas.microsoft.com/office/drawing/2014/main" id="{440E81B9-A1EA-401D-A1A6-61011AA54679}"/>
              </a:ext>
            </a:extLst>
          </p:cNvPr>
          <p:cNvSpPr txBox="1">
            <a:spLocks noGrp="1"/>
          </p:cNvSpPr>
          <p:nvPr>
            <p:ph type="dt" sz="quarter" idx="1"/>
          </p:nvPr>
        </p:nvSpPr>
        <p:spPr>
          <a:xfrm>
            <a:off x="4279055" y="0"/>
            <a:ext cx="3280498" cy="534104"/>
          </a:xfrm>
          <a:prstGeom prst="rect">
            <a:avLst/>
          </a:prstGeom>
          <a:noFill/>
          <a:ln>
            <a:noFill/>
          </a:ln>
        </p:spPr>
        <p:txBody>
          <a:bodyPr wrap="none" lIns="90000" tIns="45000" rIns="90000" bIns="45000" anchor="t"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4" name="Espace réservé du pied de page 3">
            <a:extLst>
              <a:ext uri="{FF2B5EF4-FFF2-40B4-BE49-F238E27FC236}">
                <a16:creationId xmlns:a16="http://schemas.microsoft.com/office/drawing/2014/main" id="{F838C905-19DE-4D63-9057-C27F195E2356}"/>
              </a:ext>
            </a:extLst>
          </p:cNvPr>
          <p:cNvSpPr txBox="1">
            <a:spLocks noGrp="1"/>
          </p:cNvSpPr>
          <p:nvPr>
            <p:ph type="ftr" sz="quarter" idx="2"/>
          </p:nvPr>
        </p:nvSpPr>
        <p:spPr>
          <a:xfrm>
            <a:off x="0" y="10157659"/>
            <a:ext cx="3280498" cy="534104"/>
          </a:xfrm>
          <a:prstGeom prst="rect">
            <a:avLst/>
          </a:prstGeom>
          <a:noFill/>
          <a:ln>
            <a:noFill/>
          </a:ln>
        </p:spPr>
        <p:txBody>
          <a:bodyPr wrap="none" lIns="90000" tIns="45000" rIns="90000" bIns="45000" anchor="b" anchorCtr="0" compatLnSpc="0">
            <a:noAutofit/>
          </a:bodyPr>
          <a:lstStyle/>
          <a:p>
            <a:pPr marL="0" marR="0" lvl="0" indent="0" algn="ctr" hangingPunct="0">
              <a:lnSpc>
                <a:spcPct val="100000"/>
              </a:lnSpc>
              <a:spcBef>
                <a:spcPts val="0"/>
              </a:spcBef>
              <a:spcAft>
                <a:spcPts val="0"/>
              </a:spcAft>
              <a:buNone/>
              <a:tabLst/>
              <a:defRPr sz="1400"/>
            </a:pPr>
            <a:endParaRPr lang="fr-FR" sz="1400" b="0" i="0" u="none" strike="noStrike" kern="1200" spc="0" baseline="0">
              <a:ln>
                <a:noFill/>
              </a:ln>
              <a:latin typeface="Arial" pitchFamily="18"/>
              <a:ea typeface="MS Gothic" pitchFamily="2"/>
              <a:cs typeface="Tahoma" pitchFamily="2"/>
            </a:endParaRPr>
          </a:p>
        </p:txBody>
      </p:sp>
      <p:sp>
        <p:nvSpPr>
          <p:cNvPr id="5" name="Espace réservé du numéro de diapositive 4">
            <a:extLst>
              <a:ext uri="{FF2B5EF4-FFF2-40B4-BE49-F238E27FC236}">
                <a16:creationId xmlns:a16="http://schemas.microsoft.com/office/drawing/2014/main" id="{F15B89C1-0EC3-4F32-8783-D5A1D84FB268}"/>
              </a:ext>
            </a:extLst>
          </p:cNvPr>
          <p:cNvSpPr txBox="1">
            <a:spLocks noGrp="1"/>
          </p:cNvSpPr>
          <p:nvPr>
            <p:ph type="sldNum" sz="quarter" idx="3"/>
          </p:nvPr>
        </p:nvSpPr>
        <p:spPr>
          <a:xfrm>
            <a:off x="4279055" y="10157659"/>
            <a:ext cx="3280498" cy="534104"/>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C2BEF99F-CF3A-44A1-9E2B-7BA2252603D0}" type="slidenum">
              <a:t>‹N°›</a:t>
            </a:fld>
            <a:endParaRPr lang="fr-FR" sz="1400" b="0" i="0" u="none" strike="noStrike" kern="1200" spc="0" baseline="0">
              <a:ln>
                <a:noFill/>
              </a:ln>
              <a:latin typeface="Arial" pitchFamily="18"/>
              <a:ea typeface="MS Gothic" pitchFamily="2"/>
              <a:cs typeface="Tahoma" pitchFamily="2"/>
            </a:endParaRPr>
          </a:p>
        </p:txBody>
      </p:sp>
    </p:spTree>
    <p:extLst>
      <p:ext uri="{BB962C8B-B14F-4D97-AF65-F5344CB8AC3E}">
        <p14:creationId xmlns:p14="http://schemas.microsoft.com/office/powerpoint/2010/main" val="3489827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4068A2-B049-498C-9A8F-2B74C31DA40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FC220B9A-5E0A-43C0-B5C7-6DF5D4AFCDE5}"/>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38C12BDE-FC41-45E2-8E8E-6A57E875F930}"/>
              </a:ext>
            </a:extLst>
          </p:cNvPr>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DF7CB68A-2BCC-4E3C-94B9-727E88376017}"/>
              </a:ext>
            </a:extLst>
          </p:cNvPr>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AFB62B07-435C-499F-A66D-4E7183BE9C93}"/>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4D219BA1-0508-4198-96DB-5FB4857A8783}"/>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0F96320F-C422-4C81-A258-93CFEF1166D4}" type="slidenum">
              <a:t>‹N°›</a:t>
            </a:fld>
            <a:endParaRPr lang="fr-FR"/>
          </a:p>
        </p:txBody>
      </p:sp>
    </p:spTree>
    <p:extLst>
      <p:ext uri="{BB962C8B-B14F-4D97-AF65-F5344CB8AC3E}">
        <p14:creationId xmlns:p14="http://schemas.microsoft.com/office/powerpoint/2010/main" val="3729448825"/>
      </p:ext>
    </p:extLst>
  </p:cSld>
  <p:clrMap bg1="lt1" tx1="dk1" bg2="lt2" tx2="dk2" accent1="accent1" accent2="accent2" accent3="accent3" accent4="accent4" accent5="accent5" accent6="accent6" hlink="hlink" folHlink="folHlink"/>
  <p:notesStyle>
    <a:lvl1pPr marL="216000" marR="0" indent="0" hangingPunct="0">
      <a:tabLst/>
      <a:defRPr lang="fr-FR"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F167025-F20A-4C5D-95A4-9F0DB73FC2D6}"/>
              </a:ext>
            </a:extLst>
          </p:cNvPr>
          <p:cNvSpPr txBox="1">
            <a:spLocks noGrp="1"/>
          </p:cNvSpPr>
          <p:nvPr>
            <p:ph type="sldNum" sz="quarter" idx="5"/>
          </p:nvPr>
        </p:nvSpPr>
        <p:spPr>
          <a:ln/>
        </p:spPr>
        <p:txBody>
          <a:bodyPr lIns="0" tIns="0" rIns="0" bIns="0" anchor="b">
            <a:noAutofit/>
          </a:bodyPr>
          <a:lstStyle/>
          <a:p>
            <a:pPr lvl="0"/>
            <a:fld id="{62A14520-EC85-4A0F-8BD5-566C04C7363D}" type="slidenum">
              <a:t>1</a:t>
            </a:fld>
            <a:endParaRPr lang="fr-FR"/>
          </a:p>
        </p:txBody>
      </p:sp>
      <p:sp>
        <p:nvSpPr>
          <p:cNvPr id="2" name="Espace réservé de l'image des diapositives 1">
            <a:extLst>
              <a:ext uri="{FF2B5EF4-FFF2-40B4-BE49-F238E27FC236}">
                <a16:creationId xmlns:a16="http://schemas.microsoft.com/office/drawing/2014/main" id="{7082ECC7-7D51-47C3-8081-33068DA19378}"/>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1673741A-0110-42E3-A39B-62A49513ED9E}"/>
              </a:ext>
            </a:extLst>
          </p:cNvPr>
          <p:cNvSpPr txBox="1">
            <a:spLocks noGrp="1"/>
          </p:cNvSpPr>
          <p:nvPr>
            <p:ph type="body" sz="quarter" idx="1"/>
          </p:nvPr>
        </p:nvSpPr>
        <p:spPr>
          <a:xfrm>
            <a:off x="756000" y="5078520"/>
            <a:ext cx="6047640" cy="48114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8ED4DA15-6C12-4C02-AD0E-E590311447E1}"/>
              </a:ext>
            </a:extLst>
          </p:cNvPr>
          <p:cNvSpPr txBox="1">
            <a:spLocks noGrp="1"/>
          </p:cNvSpPr>
          <p:nvPr>
            <p:ph type="sldNum" sz="quarter" idx="5"/>
          </p:nvPr>
        </p:nvSpPr>
        <p:spPr>
          <a:ln/>
        </p:spPr>
        <p:txBody>
          <a:bodyPr lIns="0" tIns="0" rIns="0" bIns="0" anchor="b">
            <a:noAutofit/>
          </a:bodyPr>
          <a:lstStyle/>
          <a:p>
            <a:pPr lvl="0"/>
            <a:fld id="{F5709F0D-12EA-4A26-A49A-A82C7742826E}" type="slidenum">
              <a:t>10</a:t>
            </a:fld>
            <a:endParaRPr lang="fr-FR"/>
          </a:p>
        </p:txBody>
      </p:sp>
      <p:sp>
        <p:nvSpPr>
          <p:cNvPr id="2" name="Espace réservé de l'image des diapositives 1">
            <a:extLst>
              <a:ext uri="{FF2B5EF4-FFF2-40B4-BE49-F238E27FC236}">
                <a16:creationId xmlns:a16="http://schemas.microsoft.com/office/drawing/2014/main" id="{43000195-D387-458D-95B6-5749CE8CAAC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DB7B0F13-C9F7-4B75-B574-B4A8AD9AEDCD}"/>
              </a:ext>
            </a:extLst>
          </p:cNvPr>
          <p:cNvSpPr txBox="1">
            <a:spLocks noGrp="1"/>
          </p:cNvSpPr>
          <p:nvPr>
            <p:ph type="sldNum" sz="quarter" idx="5"/>
          </p:nvPr>
        </p:nvSpPr>
        <p:spPr>
          <a:ln/>
        </p:spPr>
        <p:txBody>
          <a:bodyPr lIns="0" tIns="0" rIns="0" bIns="0" anchor="b">
            <a:noAutofit/>
          </a:bodyPr>
          <a:lstStyle/>
          <a:p>
            <a:pPr lvl="0"/>
            <a:fld id="{F156EAAD-B2F7-454D-98BE-534C0171E502}" type="slidenum">
              <a:t>11</a:t>
            </a:fld>
            <a:endParaRPr lang="fr-FR"/>
          </a:p>
        </p:txBody>
      </p:sp>
      <p:sp>
        <p:nvSpPr>
          <p:cNvPr id="2" name="Espace réservé de l'image des diapositives 1">
            <a:extLst>
              <a:ext uri="{FF2B5EF4-FFF2-40B4-BE49-F238E27FC236}">
                <a16:creationId xmlns:a16="http://schemas.microsoft.com/office/drawing/2014/main" id="{79AE1AB6-B3E7-4848-83B0-A112BDA01A3C}"/>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1C25219A-820D-40E5-80A7-89606618E3AD}"/>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83643971-E51C-4D42-8913-237D9B3FB426}"/>
              </a:ext>
            </a:extLst>
          </p:cNvPr>
          <p:cNvSpPr txBox="1">
            <a:spLocks noGrp="1"/>
          </p:cNvSpPr>
          <p:nvPr>
            <p:ph type="sldNum" sz="quarter" idx="5"/>
          </p:nvPr>
        </p:nvSpPr>
        <p:spPr>
          <a:ln/>
        </p:spPr>
        <p:txBody>
          <a:bodyPr lIns="0" tIns="0" rIns="0" bIns="0" anchor="b">
            <a:noAutofit/>
          </a:bodyPr>
          <a:lstStyle/>
          <a:p>
            <a:pPr lvl="0"/>
            <a:fld id="{42092EAE-92F1-408A-98BF-71AECF56E961}" type="slidenum">
              <a:t>12</a:t>
            </a:fld>
            <a:endParaRPr lang="fr-FR"/>
          </a:p>
        </p:txBody>
      </p:sp>
      <p:sp>
        <p:nvSpPr>
          <p:cNvPr id="2" name="Espace réservé de l'image des diapositives 1">
            <a:extLst>
              <a:ext uri="{FF2B5EF4-FFF2-40B4-BE49-F238E27FC236}">
                <a16:creationId xmlns:a16="http://schemas.microsoft.com/office/drawing/2014/main" id="{A8D37698-A3F2-4FEB-8562-B4C452587378}"/>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0F42D835-25B2-486E-A557-248078E48A89}"/>
              </a:ext>
            </a:extLst>
          </p:cNvPr>
          <p:cNvSpPr txBox="1">
            <a:spLocks noGrp="1"/>
          </p:cNvSpPr>
          <p:nvPr>
            <p:ph type="sldNum" sz="quarter" idx="5"/>
          </p:nvPr>
        </p:nvSpPr>
        <p:spPr>
          <a:ln/>
        </p:spPr>
        <p:txBody>
          <a:bodyPr lIns="0" tIns="0" rIns="0" bIns="0" anchor="b">
            <a:noAutofit/>
          </a:bodyPr>
          <a:lstStyle/>
          <a:p>
            <a:pPr lvl="0"/>
            <a:fld id="{D9C3E8D8-EA39-4C97-8376-7FBDA7765AEE}" type="slidenum">
              <a:t>13</a:t>
            </a:fld>
            <a:endParaRPr lang="fr-FR"/>
          </a:p>
        </p:txBody>
      </p:sp>
      <p:sp>
        <p:nvSpPr>
          <p:cNvPr id="2" name="Espace réservé de l'image des diapositives 1">
            <a:extLst>
              <a:ext uri="{FF2B5EF4-FFF2-40B4-BE49-F238E27FC236}">
                <a16:creationId xmlns:a16="http://schemas.microsoft.com/office/drawing/2014/main" id="{416E063F-3DCC-4DCC-B6BC-2436494B3E06}"/>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1EE9B235-C74B-4C6E-83E4-FA005749B5FB}"/>
              </a:ext>
            </a:extLst>
          </p:cNvPr>
          <p:cNvSpPr txBox="1">
            <a:spLocks noGrp="1"/>
          </p:cNvSpPr>
          <p:nvPr>
            <p:ph type="sldNum" sz="quarter" idx="5"/>
          </p:nvPr>
        </p:nvSpPr>
        <p:spPr>
          <a:ln/>
        </p:spPr>
        <p:txBody>
          <a:bodyPr lIns="0" tIns="0" rIns="0" bIns="0" anchor="b">
            <a:noAutofit/>
          </a:bodyPr>
          <a:lstStyle/>
          <a:p>
            <a:pPr lvl="0"/>
            <a:fld id="{5AE5905C-2743-4BA5-9CBB-AD930A087B4F}" type="slidenum">
              <a:t>14</a:t>
            </a:fld>
            <a:endParaRPr lang="fr-FR"/>
          </a:p>
        </p:txBody>
      </p:sp>
      <p:sp>
        <p:nvSpPr>
          <p:cNvPr id="2" name="Espace réservé de l'image des diapositives 1">
            <a:extLst>
              <a:ext uri="{FF2B5EF4-FFF2-40B4-BE49-F238E27FC236}">
                <a16:creationId xmlns:a16="http://schemas.microsoft.com/office/drawing/2014/main" id="{8AC2373D-B1BB-45FE-8054-F02857EF86A9}"/>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6B9A5145-3CEF-4BAB-BC53-19168C19E36C}"/>
              </a:ext>
            </a:extLst>
          </p:cNvPr>
          <p:cNvSpPr txBox="1">
            <a:spLocks noGrp="1"/>
          </p:cNvSpPr>
          <p:nvPr>
            <p:ph type="sldNum" sz="quarter" idx="5"/>
          </p:nvPr>
        </p:nvSpPr>
        <p:spPr>
          <a:ln/>
        </p:spPr>
        <p:txBody>
          <a:bodyPr lIns="0" tIns="0" rIns="0" bIns="0" anchor="b">
            <a:noAutofit/>
          </a:bodyPr>
          <a:lstStyle/>
          <a:p>
            <a:pPr lvl="0"/>
            <a:fld id="{86242347-BF70-449B-A423-A65DFAAAF8FC}" type="slidenum">
              <a:t>15</a:t>
            </a:fld>
            <a:endParaRPr lang="fr-FR"/>
          </a:p>
        </p:txBody>
      </p:sp>
      <p:sp>
        <p:nvSpPr>
          <p:cNvPr id="2" name="Espace réservé de l'image des diapositives 1">
            <a:extLst>
              <a:ext uri="{FF2B5EF4-FFF2-40B4-BE49-F238E27FC236}">
                <a16:creationId xmlns:a16="http://schemas.microsoft.com/office/drawing/2014/main" id="{51F35235-3E60-4225-A220-471EBA39F2F4}"/>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8E78FD92-B79A-4F29-8E03-702400B1AED7}"/>
              </a:ext>
            </a:extLst>
          </p:cNvPr>
          <p:cNvSpPr txBox="1">
            <a:spLocks noGrp="1"/>
          </p:cNvSpPr>
          <p:nvPr>
            <p:ph type="sldNum" sz="quarter" idx="5"/>
          </p:nvPr>
        </p:nvSpPr>
        <p:spPr>
          <a:ln/>
        </p:spPr>
        <p:txBody>
          <a:bodyPr lIns="0" tIns="0" rIns="0" bIns="0" anchor="b">
            <a:noAutofit/>
          </a:bodyPr>
          <a:lstStyle/>
          <a:p>
            <a:pPr lvl="0"/>
            <a:fld id="{87FBDA71-BA7B-4659-9356-6A342DF347C9}" type="slidenum">
              <a:t>16</a:t>
            </a:fld>
            <a:endParaRPr lang="fr-FR"/>
          </a:p>
        </p:txBody>
      </p:sp>
      <p:sp>
        <p:nvSpPr>
          <p:cNvPr id="2" name="Espace réservé de l'image des diapositives 1">
            <a:extLst>
              <a:ext uri="{FF2B5EF4-FFF2-40B4-BE49-F238E27FC236}">
                <a16:creationId xmlns:a16="http://schemas.microsoft.com/office/drawing/2014/main" id="{889F8807-143E-4F31-AE50-A6DEE6B49C55}"/>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C8146560-000A-4FF5-8593-EC6F6090AA12}"/>
              </a:ext>
            </a:extLst>
          </p:cNvPr>
          <p:cNvSpPr txBox="1">
            <a:spLocks noGrp="1"/>
          </p:cNvSpPr>
          <p:nvPr>
            <p:ph type="sldNum" sz="quarter" idx="5"/>
          </p:nvPr>
        </p:nvSpPr>
        <p:spPr>
          <a:ln/>
        </p:spPr>
        <p:txBody>
          <a:bodyPr lIns="0" tIns="0" rIns="0" bIns="0" anchor="b">
            <a:noAutofit/>
          </a:bodyPr>
          <a:lstStyle/>
          <a:p>
            <a:pPr lvl="0"/>
            <a:fld id="{1EA87C14-AA1C-4587-AC84-5D60993181E5}" type="slidenum">
              <a:t>17</a:t>
            </a:fld>
            <a:endParaRPr lang="fr-FR"/>
          </a:p>
        </p:txBody>
      </p:sp>
      <p:sp>
        <p:nvSpPr>
          <p:cNvPr id="2" name="Espace réservé de l'image des diapositives 1">
            <a:extLst>
              <a:ext uri="{FF2B5EF4-FFF2-40B4-BE49-F238E27FC236}">
                <a16:creationId xmlns:a16="http://schemas.microsoft.com/office/drawing/2014/main" id="{4F264CF7-C4CC-422E-93F3-984102D75A47}"/>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002B8D18-429C-4E7B-A225-3DD425333510}"/>
              </a:ext>
            </a:extLst>
          </p:cNvPr>
          <p:cNvSpPr txBox="1">
            <a:spLocks noGrp="1"/>
          </p:cNvSpPr>
          <p:nvPr>
            <p:ph type="sldNum" sz="quarter" idx="5"/>
          </p:nvPr>
        </p:nvSpPr>
        <p:spPr>
          <a:ln/>
        </p:spPr>
        <p:txBody>
          <a:bodyPr lIns="0" tIns="0" rIns="0" bIns="0" anchor="b">
            <a:noAutofit/>
          </a:bodyPr>
          <a:lstStyle/>
          <a:p>
            <a:pPr lvl="0"/>
            <a:fld id="{7B4F1D87-B196-48F4-8C52-B99380E761EC}" type="slidenum">
              <a:t>2</a:t>
            </a:fld>
            <a:endParaRPr lang="fr-FR"/>
          </a:p>
        </p:txBody>
      </p:sp>
      <p:sp>
        <p:nvSpPr>
          <p:cNvPr id="2" name="Espace réservé de l'image des diapositives 1">
            <a:extLst>
              <a:ext uri="{FF2B5EF4-FFF2-40B4-BE49-F238E27FC236}">
                <a16:creationId xmlns:a16="http://schemas.microsoft.com/office/drawing/2014/main" id="{767C1D72-3465-478F-9985-E43771F893DF}"/>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1B69488-059D-4746-8B5B-15F3F5E1C588}"/>
              </a:ext>
            </a:extLst>
          </p:cNvPr>
          <p:cNvSpPr txBox="1">
            <a:spLocks noGrp="1"/>
          </p:cNvSpPr>
          <p:nvPr>
            <p:ph type="sldNum" sz="quarter" idx="5"/>
          </p:nvPr>
        </p:nvSpPr>
        <p:spPr>
          <a:ln/>
        </p:spPr>
        <p:txBody>
          <a:bodyPr lIns="0" tIns="0" rIns="0" bIns="0" anchor="b">
            <a:noAutofit/>
          </a:bodyPr>
          <a:lstStyle/>
          <a:p>
            <a:pPr lvl="0"/>
            <a:fld id="{5DBE2A39-635E-4C30-8D37-64F32D9A4C49}" type="slidenum">
              <a:t>3</a:t>
            </a:fld>
            <a:endParaRPr lang="fr-FR"/>
          </a:p>
        </p:txBody>
      </p:sp>
      <p:sp>
        <p:nvSpPr>
          <p:cNvPr id="2" name="Espace réservé de l'image des diapositives 1">
            <a:extLst>
              <a:ext uri="{FF2B5EF4-FFF2-40B4-BE49-F238E27FC236}">
                <a16:creationId xmlns:a16="http://schemas.microsoft.com/office/drawing/2014/main" id="{B9F6BFAD-B803-4B2F-AF33-35AEFFA29801}"/>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E4AE7DD8-00FB-45B6-8990-CABCEE071C05}"/>
              </a:ext>
            </a:extLst>
          </p:cNvPr>
          <p:cNvSpPr txBox="1">
            <a:spLocks noGrp="1"/>
          </p:cNvSpPr>
          <p:nvPr>
            <p:ph type="body" sz="quarter" idx="1"/>
          </p:nvPr>
        </p:nvSpPr>
        <p:spPr>
          <a:xfrm>
            <a:off x="756000" y="5078520"/>
            <a:ext cx="6047640" cy="4721040"/>
          </a:xfrm>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DC52835-6087-4F6F-AB5E-2EFA57824D42}"/>
              </a:ext>
            </a:extLst>
          </p:cNvPr>
          <p:cNvSpPr txBox="1">
            <a:spLocks noGrp="1"/>
          </p:cNvSpPr>
          <p:nvPr>
            <p:ph type="sldNum" sz="quarter" idx="5"/>
          </p:nvPr>
        </p:nvSpPr>
        <p:spPr>
          <a:ln/>
        </p:spPr>
        <p:txBody>
          <a:bodyPr lIns="0" tIns="0" rIns="0" bIns="0" anchor="b">
            <a:noAutofit/>
          </a:bodyPr>
          <a:lstStyle/>
          <a:p>
            <a:pPr lvl="0"/>
            <a:fld id="{A9B5C588-56AF-4021-82FF-56CE3CC49659}" type="slidenum">
              <a:t>4</a:t>
            </a:fld>
            <a:endParaRPr lang="fr-FR"/>
          </a:p>
        </p:txBody>
      </p:sp>
      <p:sp>
        <p:nvSpPr>
          <p:cNvPr id="2" name="Espace réservé de l'image des diapositives 1">
            <a:extLst>
              <a:ext uri="{FF2B5EF4-FFF2-40B4-BE49-F238E27FC236}">
                <a16:creationId xmlns:a16="http://schemas.microsoft.com/office/drawing/2014/main" id="{295C64CF-8BC9-4B81-9A06-E9722423E726}"/>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2234D606-DA48-4F0B-9FD4-A324465467A5}"/>
              </a:ext>
            </a:extLst>
          </p:cNvPr>
          <p:cNvSpPr txBox="1">
            <a:spLocks noGrp="1"/>
          </p:cNvSpPr>
          <p:nvPr>
            <p:ph type="sldNum" sz="quarter" idx="5"/>
          </p:nvPr>
        </p:nvSpPr>
        <p:spPr>
          <a:ln/>
        </p:spPr>
        <p:txBody>
          <a:bodyPr lIns="0" tIns="0" rIns="0" bIns="0" anchor="b">
            <a:noAutofit/>
          </a:bodyPr>
          <a:lstStyle/>
          <a:p>
            <a:pPr lvl="0"/>
            <a:fld id="{EAB773B9-5BC5-4903-90CD-F98CC57CE658}" type="slidenum">
              <a:t>5</a:t>
            </a:fld>
            <a:endParaRPr lang="fr-FR"/>
          </a:p>
        </p:txBody>
      </p:sp>
      <p:sp>
        <p:nvSpPr>
          <p:cNvPr id="2" name="Espace réservé de l'image des diapositives 1">
            <a:extLst>
              <a:ext uri="{FF2B5EF4-FFF2-40B4-BE49-F238E27FC236}">
                <a16:creationId xmlns:a16="http://schemas.microsoft.com/office/drawing/2014/main" id="{D81113D6-6247-4243-A60F-4D7D98D35BCE}"/>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49E07EFA-856E-4014-AA04-821F45D70B05}"/>
              </a:ext>
            </a:extLst>
          </p:cNvPr>
          <p:cNvSpPr txBox="1">
            <a:spLocks noGrp="1"/>
          </p:cNvSpPr>
          <p:nvPr>
            <p:ph type="sldNum" sz="quarter" idx="5"/>
          </p:nvPr>
        </p:nvSpPr>
        <p:spPr>
          <a:ln/>
        </p:spPr>
        <p:txBody>
          <a:bodyPr lIns="0" tIns="0" rIns="0" bIns="0" anchor="b">
            <a:noAutofit/>
          </a:bodyPr>
          <a:lstStyle/>
          <a:p>
            <a:pPr lvl="0"/>
            <a:fld id="{E4D78A61-7B32-40BF-8126-0C2FE928993A}" type="slidenum">
              <a:t>6</a:t>
            </a:fld>
            <a:endParaRPr lang="fr-FR"/>
          </a:p>
        </p:txBody>
      </p:sp>
      <p:sp>
        <p:nvSpPr>
          <p:cNvPr id="2" name="Espace réservé de l'image des diapositives 1">
            <a:extLst>
              <a:ext uri="{FF2B5EF4-FFF2-40B4-BE49-F238E27FC236}">
                <a16:creationId xmlns:a16="http://schemas.microsoft.com/office/drawing/2014/main" id="{A2D4F2AE-E1F9-4ECA-992E-2E103AB49417}"/>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5430663C-721F-4B7C-913B-86288624AB77}"/>
              </a:ext>
            </a:extLst>
          </p:cNvPr>
          <p:cNvSpPr txBox="1">
            <a:spLocks noGrp="1"/>
          </p:cNvSpPr>
          <p:nvPr>
            <p:ph type="sldNum" sz="quarter" idx="5"/>
          </p:nvPr>
        </p:nvSpPr>
        <p:spPr>
          <a:ln/>
        </p:spPr>
        <p:txBody>
          <a:bodyPr lIns="0" tIns="0" rIns="0" bIns="0" anchor="b">
            <a:noAutofit/>
          </a:bodyPr>
          <a:lstStyle/>
          <a:p>
            <a:pPr lvl="0"/>
            <a:fld id="{8877C619-B03F-48EE-95DB-5C693363CDD4}" type="slidenum">
              <a:t>7</a:t>
            </a:fld>
            <a:endParaRPr lang="fr-FR"/>
          </a:p>
        </p:txBody>
      </p:sp>
      <p:sp>
        <p:nvSpPr>
          <p:cNvPr id="2" name="Espace réservé de l'image des diapositives 1">
            <a:extLst>
              <a:ext uri="{FF2B5EF4-FFF2-40B4-BE49-F238E27FC236}">
                <a16:creationId xmlns:a16="http://schemas.microsoft.com/office/drawing/2014/main" id="{84225166-68C0-4E22-AA91-224F1B6A44C2}"/>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995C5271-B13E-4E63-9402-8D485F4F48E7}"/>
              </a:ext>
            </a:extLst>
          </p:cNvPr>
          <p:cNvSpPr txBox="1">
            <a:spLocks noGrp="1"/>
          </p:cNvSpPr>
          <p:nvPr>
            <p:ph type="sldNum" sz="quarter" idx="5"/>
          </p:nvPr>
        </p:nvSpPr>
        <p:spPr>
          <a:ln/>
        </p:spPr>
        <p:txBody>
          <a:bodyPr lIns="0" tIns="0" rIns="0" bIns="0" anchor="b">
            <a:noAutofit/>
          </a:bodyPr>
          <a:lstStyle/>
          <a:p>
            <a:pPr lvl="0"/>
            <a:fld id="{EDA3C03A-2745-422A-B316-BC6F48485A7E}" type="slidenum">
              <a:t>8</a:t>
            </a:fld>
            <a:endParaRPr lang="fr-FR"/>
          </a:p>
        </p:txBody>
      </p:sp>
      <p:sp>
        <p:nvSpPr>
          <p:cNvPr id="2" name="Espace réservé de l'image des diapositives 1">
            <a:extLst>
              <a:ext uri="{FF2B5EF4-FFF2-40B4-BE49-F238E27FC236}">
                <a16:creationId xmlns:a16="http://schemas.microsoft.com/office/drawing/2014/main" id="{D4CEC3DF-78F6-40FF-86A0-6C20484944E3}"/>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6">
            <a:extLst>
              <a:ext uri="{FF2B5EF4-FFF2-40B4-BE49-F238E27FC236}">
                <a16:creationId xmlns:a16="http://schemas.microsoft.com/office/drawing/2014/main" id="{D6FF5095-B4B2-4D9C-8811-141EFFC06ADD}"/>
              </a:ext>
            </a:extLst>
          </p:cNvPr>
          <p:cNvSpPr txBox="1">
            <a:spLocks noGrp="1"/>
          </p:cNvSpPr>
          <p:nvPr>
            <p:ph type="sldNum" sz="quarter" idx="5"/>
          </p:nvPr>
        </p:nvSpPr>
        <p:spPr>
          <a:ln/>
        </p:spPr>
        <p:txBody>
          <a:bodyPr lIns="0" tIns="0" rIns="0" bIns="0" anchor="b">
            <a:noAutofit/>
          </a:bodyPr>
          <a:lstStyle/>
          <a:p>
            <a:pPr lvl="0"/>
            <a:fld id="{B4EBE6AC-C5FF-41BB-97C6-CBCD54D321CF}" type="slidenum">
              <a:t>9</a:t>
            </a:fld>
            <a:endParaRPr lang="fr-FR"/>
          </a:p>
        </p:txBody>
      </p:sp>
      <p:sp>
        <p:nvSpPr>
          <p:cNvPr id="2" name="Espace réservé de l'image des diapositives 1">
            <a:extLst>
              <a:ext uri="{FF2B5EF4-FFF2-40B4-BE49-F238E27FC236}">
                <a16:creationId xmlns:a16="http://schemas.microsoft.com/office/drawing/2014/main" id="{6AD9C75E-6238-46F4-B047-10F080C92D0B}"/>
              </a:ext>
            </a:extLst>
          </p:cNvPr>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27DCC-8069-4717-A8C7-5CA82C75D745}"/>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F4F0C9-9C37-4ED2-A396-7410FD44B86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F859CDF-B0BB-4495-9413-B24BE07CA073}"/>
              </a:ext>
            </a:extLst>
          </p:cNvPr>
          <p:cNvSpPr>
            <a:spLocks noGrp="1"/>
          </p:cNvSpPr>
          <p:nvPr>
            <p:ph type="sldNum" sz="quarter" idx="10"/>
          </p:nvPr>
        </p:nvSpPr>
        <p:spPr/>
        <p:txBody>
          <a:bodyPr/>
          <a:lstStyle/>
          <a:p>
            <a:pPr lvl="0"/>
            <a:fld id="{6D1A6292-BA3C-4BFF-A026-36A6CD313EA0}" type="slidenum">
              <a:t>‹N°›</a:t>
            </a:fld>
            <a:endParaRPr lang="fr-FR"/>
          </a:p>
        </p:txBody>
      </p:sp>
    </p:spTree>
    <p:extLst>
      <p:ext uri="{BB962C8B-B14F-4D97-AF65-F5344CB8AC3E}">
        <p14:creationId xmlns:p14="http://schemas.microsoft.com/office/powerpoint/2010/main" val="262261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B8B99-0BD9-4A06-A0C3-C15D3938FB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483812D-56AF-4309-B939-4963CB82841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89144155-65E7-4F15-8D98-B62B3A7A0385}"/>
              </a:ext>
            </a:extLst>
          </p:cNvPr>
          <p:cNvSpPr>
            <a:spLocks noGrp="1"/>
          </p:cNvSpPr>
          <p:nvPr>
            <p:ph type="sldNum" sz="quarter" idx="10"/>
          </p:nvPr>
        </p:nvSpPr>
        <p:spPr/>
        <p:txBody>
          <a:bodyPr/>
          <a:lstStyle/>
          <a:p>
            <a:pPr lvl="0"/>
            <a:fld id="{854BFFC7-BD0A-4FFF-A457-DD7AAC36142B}" type="slidenum">
              <a:t>‹N°›</a:t>
            </a:fld>
            <a:endParaRPr lang="fr-FR"/>
          </a:p>
        </p:txBody>
      </p:sp>
    </p:spTree>
    <p:extLst>
      <p:ext uri="{BB962C8B-B14F-4D97-AF65-F5344CB8AC3E}">
        <p14:creationId xmlns:p14="http://schemas.microsoft.com/office/powerpoint/2010/main" val="177432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16E367-61EA-4F8C-9C02-5A1BECCCCA42}"/>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1477966-6694-4F8A-8CDE-8EE38F05F2CD}"/>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9235791B-AEE9-499E-BE19-2BC02FC34572}"/>
              </a:ext>
            </a:extLst>
          </p:cNvPr>
          <p:cNvSpPr>
            <a:spLocks noGrp="1"/>
          </p:cNvSpPr>
          <p:nvPr>
            <p:ph type="sldNum" sz="quarter" idx="10"/>
          </p:nvPr>
        </p:nvSpPr>
        <p:spPr/>
        <p:txBody>
          <a:bodyPr/>
          <a:lstStyle/>
          <a:p>
            <a:pPr lvl="0"/>
            <a:fld id="{E82AEDFD-9E46-4FFA-824E-C3B1F488731E}" type="slidenum">
              <a:t>‹N°›</a:t>
            </a:fld>
            <a:endParaRPr lang="fr-FR"/>
          </a:p>
        </p:txBody>
      </p:sp>
    </p:spTree>
    <p:extLst>
      <p:ext uri="{BB962C8B-B14F-4D97-AF65-F5344CB8AC3E}">
        <p14:creationId xmlns:p14="http://schemas.microsoft.com/office/powerpoint/2010/main" val="211368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C2D71-2FF1-48B4-813E-C1D7DC832DC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E02D7B4-C8F5-45C6-9BB9-B6A5D2E39E3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D4587B5-5BA7-4401-B951-C6653F74E0CA}"/>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40063AEF-6205-46D5-A46E-62D9119D515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F83D80BF-BC1B-4DEE-9493-89843C5A1F12}"/>
              </a:ext>
            </a:extLst>
          </p:cNvPr>
          <p:cNvSpPr>
            <a:spLocks noGrp="1"/>
          </p:cNvSpPr>
          <p:nvPr>
            <p:ph type="sldNum" sz="quarter" idx="12"/>
          </p:nvPr>
        </p:nvSpPr>
        <p:spPr/>
        <p:txBody>
          <a:bodyPr/>
          <a:lstStyle/>
          <a:p>
            <a:pPr lvl="0"/>
            <a:fld id="{842F9A16-EA4D-4AE2-91A7-3874971641CB}" type="slidenum">
              <a:t>‹N°›</a:t>
            </a:fld>
            <a:endParaRPr lang="fr-FR"/>
          </a:p>
        </p:txBody>
      </p:sp>
    </p:spTree>
    <p:extLst>
      <p:ext uri="{BB962C8B-B14F-4D97-AF65-F5344CB8AC3E}">
        <p14:creationId xmlns:p14="http://schemas.microsoft.com/office/powerpoint/2010/main" val="286806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DB6CF-8F3F-40CF-9C23-EDFCD48512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AE6257-49D2-47E5-ADFF-02C8236656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6D4AC8-9585-4BBC-9BE6-6E2A98DF9F38}"/>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D6123F8E-0703-46D7-9EA1-371CB08C8439}"/>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72FFE7B6-F6DE-451D-9B01-0386CF9EB384}"/>
              </a:ext>
            </a:extLst>
          </p:cNvPr>
          <p:cNvSpPr>
            <a:spLocks noGrp="1"/>
          </p:cNvSpPr>
          <p:nvPr>
            <p:ph type="sldNum" sz="quarter" idx="12"/>
          </p:nvPr>
        </p:nvSpPr>
        <p:spPr/>
        <p:txBody>
          <a:bodyPr/>
          <a:lstStyle/>
          <a:p>
            <a:pPr lvl="0"/>
            <a:fld id="{01F46573-BF50-4C86-85AB-3E2600591404}" type="slidenum">
              <a:t>‹N°›</a:t>
            </a:fld>
            <a:endParaRPr lang="fr-FR"/>
          </a:p>
        </p:txBody>
      </p:sp>
    </p:spTree>
    <p:extLst>
      <p:ext uri="{BB962C8B-B14F-4D97-AF65-F5344CB8AC3E}">
        <p14:creationId xmlns:p14="http://schemas.microsoft.com/office/powerpoint/2010/main" val="173706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8834F-7232-4D7D-8960-A7064701A48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79CC46D-4497-47B1-BE30-8ACD5A1FFBA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1A5D77-2562-48DF-8515-377490563F14}"/>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CEC3BC93-F0F5-48BF-B4E0-F218B8CBE8C0}"/>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DD1CEEA7-6494-4F3F-B350-5A11E0514AA7}"/>
              </a:ext>
            </a:extLst>
          </p:cNvPr>
          <p:cNvSpPr>
            <a:spLocks noGrp="1"/>
          </p:cNvSpPr>
          <p:nvPr>
            <p:ph type="sldNum" sz="quarter" idx="12"/>
          </p:nvPr>
        </p:nvSpPr>
        <p:spPr/>
        <p:txBody>
          <a:bodyPr/>
          <a:lstStyle/>
          <a:p>
            <a:pPr lvl="0"/>
            <a:fld id="{2B4BE445-1CC2-4521-A8F3-8977BD72B30B}" type="slidenum">
              <a:t>‹N°›</a:t>
            </a:fld>
            <a:endParaRPr lang="fr-FR"/>
          </a:p>
        </p:txBody>
      </p:sp>
    </p:spTree>
    <p:extLst>
      <p:ext uri="{BB962C8B-B14F-4D97-AF65-F5344CB8AC3E}">
        <p14:creationId xmlns:p14="http://schemas.microsoft.com/office/powerpoint/2010/main" val="588955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8E9BF8-1496-493E-99B7-FB0DAFD098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990E5B-3AC6-47ED-A391-E0C1A4F8B0E0}"/>
              </a:ext>
            </a:extLst>
          </p:cNvPr>
          <p:cNvSpPr>
            <a:spLocks noGrp="1"/>
          </p:cNvSpPr>
          <p:nvPr>
            <p:ph sz="half" idx="1"/>
          </p:nvPr>
        </p:nvSpPr>
        <p:spPr>
          <a:xfrm>
            <a:off x="503238" y="1768475"/>
            <a:ext cx="4459287"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3EEFE8-2CF1-4ADB-837F-43B0C373C5CB}"/>
              </a:ext>
            </a:extLst>
          </p:cNvPr>
          <p:cNvSpPr>
            <a:spLocks noGrp="1"/>
          </p:cNvSpPr>
          <p:nvPr>
            <p:ph sz="half" idx="2"/>
          </p:nvPr>
        </p:nvSpPr>
        <p:spPr>
          <a:xfrm>
            <a:off x="5114925" y="1768475"/>
            <a:ext cx="4460875" cy="43846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749B82-C6A9-425B-82FC-0D7D223A69E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08F98402-E6A4-4A7E-8CEF-6A86D06CE8A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5779F622-7037-40ED-A324-615A4782C91D}"/>
              </a:ext>
            </a:extLst>
          </p:cNvPr>
          <p:cNvSpPr>
            <a:spLocks noGrp="1"/>
          </p:cNvSpPr>
          <p:nvPr>
            <p:ph type="sldNum" sz="quarter" idx="12"/>
          </p:nvPr>
        </p:nvSpPr>
        <p:spPr/>
        <p:txBody>
          <a:bodyPr/>
          <a:lstStyle/>
          <a:p>
            <a:pPr lvl="0"/>
            <a:fld id="{40461915-070A-4876-A3E3-079A9D57CCF8}" type="slidenum">
              <a:t>‹N°›</a:t>
            </a:fld>
            <a:endParaRPr lang="fr-FR"/>
          </a:p>
        </p:txBody>
      </p:sp>
    </p:spTree>
    <p:extLst>
      <p:ext uri="{BB962C8B-B14F-4D97-AF65-F5344CB8AC3E}">
        <p14:creationId xmlns:p14="http://schemas.microsoft.com/office/powerpoint/2010/main" val="262502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0AF18-285A-4BF3-90F8-F6D8081A2DF2}"/>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0381C8-3339-4C9C-9820-77E9B950802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E6CE1D-DDDE-4AC1-A9F1-B44EAC3D4207}"/>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4B16D0-5A08-416F-A4FD-A77AD2DD762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11AE9C-7ACF-4611-BD98-9893F89F542B}"/>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7ABE9B-3DFD-4148-B994-1FD487BB26DC}"/>
              </a:ext>
            </a:extLst>
          </p:cNvPr>
          <p:cNvSpPr>
            <a:spLocks noGrp="1"/>
          </p:cNvSpPr>
          <p:nvPr>
            <p:ph type="dt" sz="half" idx="10"/>
          </p:nvPr>
        </p:nvSpPr>
        <p:spPr/>
        <p:txBody>
          <a:bodyPr/>
          <a:lstStyle/>
          <a:p>
            <a:pPr lvl="0"/>
            <a:endParaRPr lang="fr-FR"/>
          </a:p>
        </p:txBody>
      </p:sp>
      <p:sp>
        <p:nvSpPr>
          <p:cNvPr id="8" name="Espace réservé du pied de page 7">
            <a:extLst>
              <a:ext uri="{FF2B5EF4-FFF2-40B4-BE49-F238E27FC236}">
                <a16:creationId xmlns:a16="http://schemas.microsoft.com/office/drawing/2014/main" id="{64889268-EFB8-4765-BCEE-4ADF5E1C6261}"/>
              </a:ext>
            </a:extLst>
          </p:cNvPr>
          <p:cNvSpPr>
            <a:spLocks noGrp="1"/>
          </p:cNvSpPr>
          <p:nvPr>
            <p:ph type="ftr" sz="quarter" idx="11"/>
          </p:nvPr>
        </p:nvSpPr>
        <p:spPr/>
        <p:txBody>
          <a:bodyPr/>
          <a:lstStyle/>
          <a:p>
            <a:pPr lvl="0"/>
            <a:endParaRPr lang="fr-FR"/>
          </a:p>
        </p:txBody>
      </p:sp>
      <p:sp>
        <p:nvSpPr>
          <p:cNvPr id="9" name="Espace réservé du numéro de diapositive 8">
            <a:extLst>
              <a:ext uri="{FF2B5EF4-FFF2-40B4-BE49-F238E27FC236}">
                <a16:creationId xmlns:a16="http://schemas.microsoft.com/office/drawing/2014/main" id="{7B26ABE4-359D-4E54-AA80-2B7BD61D7BB1}"/>
              </a:ext>
            </a:extLst>
          </p:cNvPr>
          <p:cNvSpPr>
            <a:spLocks noGrp="1"/>
          </p:cNvSpPr>
          <p:nvPr>
            <p:ph type="sldNum" sz="quarter" idx="12"/>
          </p:nvPr>
        </p:nvSpPr>
        <p:spPr/>
        <p:txBody>
          <a:bodyPr/>
          <a:lstStyle/>
          <a:p>
            <a:pPr lvl="0"/>
            <a:fld id="{8D1CDEA9-5EE8-4B24-9AC0-2861A9B7FDAF}" type="slidenum">
              <a:t>‹N°›</a:t>
            </a:fld>
            <a:endParaRPr lang="fr-FR"/>
          </a:p>
        </p:txBody>
      </p:sp>
    </p:spTree>
    <p:extLst>
      <p:ext uri="{BB962C8B-B14F-4D97-AF65-F5344CB8AC3E}">
        <p14:creationId xmlns:p14="http://schemas.microsoft.com/office/powerpoint/2010/main" val="224691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56997-6E79-4346-B2B4-6E8A30A05FB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4FF8D9F-E1B6-4CFE-BCA7-85FD1A18B16F}"/>
              </a:ext>
            </a:extLst>
          </p:cNvPr>
          <p:cNvSpPr>
            <a:spLocks noGrp="1"/>
          </p:cNvSpPr>
          <p:nvPr>
            <p:ph type="dt" sz="half" idx="10"/>
          </p:nvPr>
        </p:nvSpPr>
        <p:spPr/>
        <p:txBody>
          <a:bodyPr/>
          <a:lstStyle/>
          <a:p>
            <a:pPr lvl="0"/>
            <a:endParaRPr lang="fr-FR"/>
          </a:p>
        </p:txBody>
      </p:sp>
      <p:sp>
        <p:nvSpPr>
          <p:cNvPr id="4" name="Espace réservé du pied de page 3">
            <a:extLst>
              <a:ext uri="{FF2B5EF4-FFF2-40B4-BE49-F238E27FC236}">
                <a16:creationId xmlns:a16="http://schemas.microsoft.com/office/drawing/2014/main" id="{D060E864-DE86-4759-AC2E-9C2811565162}"/>
              </a:ext>
            </a:extLst>
          </p:cNvPr>
          <p:cNvSpPr>
            <a:spLocks noGrp="1"/>
          </p:cNvSpPr>
          <p:nvPr>
            <p:ph type="ftr" sz="quarter" idx="11"/>
          </p:nvPr>
        </p:nvSpPr>
        <p:spPr/>
        <p:txBody>
          <a:bodyPr/>
          <a:lstStyle/>
          <a:p>
            <a:pPr lvl="0"/>
            <a:endParaRPr lang="fr-FR"/>
          </a:p>
        </p:txBody>
      </p:sp>
      <p:sp>
        <p:nvSpPr>
          <p:cNvPr id="5" name="Espace réservé du numéro de diapositive 4">
            <a:extLst>
              <a:ext uri="{FF2B5EF4-FFF2-40B4-BE49-F238E27FC236}">
                <a16:creationId xmlns:a16="http://schemas.microsoft.com/office/drawing/2014/main" id="{75C37745-8008-476D-B3E3-0FF412782A23}"/>
              </a:ext>
            </a:extLst>
          </p:cNvPr>
          <p:cNvSpPr>
            <a:spLocks noGrp="1"/>
          </p:cNvSpPr>
          <p:nvPr>
            <p:ph type="sldNum" sz="quarter" idx="12"/>
          </p:nvPr>
        </p:nvSpPr>
        <p:spPr/>
        <p:txBody>
          <a:bodyPr/>
          <a:lstStyle/>
          <a:p>
            <a:pPr lvl="0"/>
            <a:fld id="{3301D75A-6E4D-4869-BECF-5B505FC28C9E}" type="slidenum">
              <a:t>‹N°›</a:t>
            </a:fld>
            <a:endParaRPr lang="fr-FR"/>
          </a:p>
        </p:txBody>
      </p:sp>
    </p:spTree>
    <p:extLst>
      <p:ext uri="{BB962C8B-B14F-4D97-AF65-F5344CB8AC3E}">
        <p14:creationId xmlns:p14="http://schemas.microsoft.com/office/powerpoint/2010/main" val="25636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7CB5DB-7653-4175-8420-BCC63AF0C927}"/>
              </a:ext>
            </a:extLst>
          </p:cNvPr>
          <p:cNvSpPr>
            <a:spLocks noGrp="1"/>
          </p:cNvSpPr>
          <p:nvPr>
            <p:ph type="dt" sz="half" idx="10"/>
          </p:nvPr>
        </p:nvSpPr>
        <p:spPr/>
        <p:txBody>
          <a:bodyPr/>
          <a:lstStyle/>
          <a:p>
            <a:pPr lvl="0"/>
            <a:endParaRPr lang="fr-FR"/>
          </a:p>
        </p:txBody>
      </p:sp>
      <p:sp>
        <p:nvSpPr>
          <p:cNvPr id="3" name="Espace réservé du pied de page 2">
            <a:extLst>
              <a:ext uri="{FF2B5EF4-FFF2-40B4-BE49-F238E27FC236}">
                <a16:creationId xmlns:a16="http://schemas.microsoft.com/office/drawing/2014/main" id="{D0E46EF3-7B03-4A36-8B5D-6CAB0001155C}"/>
              </a:ext>
            </a:extLst>
          </p:cNvPr>
          <p:cNvSpPr>
            <a:spLocks noGrp="1"/>
          </p:cNvSpPr>
          <p:nvPr>
            <p:ph type="ftr" sz="quarter" idx="11"/>
          </p:nvPr>
        </p:nvSpPr>
        <p:spPr/>
        <p:txBody>
          <a:bodyPr/>
          <a:lstStyle/>
          <a:p>
            <a:pPr lvl="0"/>
            <a:endParaRPr lang="fr-FR"/>
          </a:p>
        </p:txBody>
      </p:sp>
      <p:sp>
        <p:nvSpPr>
          <p:cNvPr id="4" name="Espace réservé du numéro de diapositive 3">
            <a:extLst>
              <a:ext uri="{FF2B5EF4-FFF2-40B4-BE49-F238E27FC236}">
                <a16:creationId xmlns:a16="http://schemas.microsoft.com/office/drawing/2014/main" id="{B71A0537-D5D3-4DE2-9679-986F5B67B294}"/>
              </a:ext>
            </a:extLst>
          </p:cNvPr>
          <p:cNvSpPr>
            <a:spLocks noGrp="1"/>
          </p:cNvSpPr>
          <p:nvPr>
            <p:ph type="sldNum" sz="quarter" idx="12"/>
          </p:nvPr>
        </p:nvSpPr>
        <p:spPr/>
        <p:txBody>
          <a:bodyPr/>
          <a:lstStyle/>
          <a:p>
            <a:pPr lvl="0"/>
            <a:fld id="{1C78E21E-BF31-4754-9CFB-A4752D22A295}" type="slidenum">
              <a:t>‹N°›</a:t>
            </a:fld>
            <a:endParaRPr lang="fr-FR"/>
          </a:p>
        </p:txBody>
      </p:sp>
    </p:spTree>
    <p:extLst>
      <p:ext uri="{BB962C8B-B14F-4D97-AF65-F5344CB8AC3E}">
        <p14:creationId xmlns:p14="http://schemas.microsoft.com/office/powerpoint/2010/main" val="963935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A8092C-F6DA-45A2-BA24-590FCF8313B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DF9241-E520-447D-A69F-0E0EB361C6D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24C20A-B6A8-4E8A-819D-3C7D5AC1A1D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54B14C-62C4-4D00-A191-4A20FF80FE53}"/>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40CF7675-8083-4469-9031-E0A6FCAD3FF2}"/>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BD31E6AF-0C10-4C20-9B5C-3A6ED38CF777}"/>
              </a:ext>
            </a:extLst>
          </p:cNvPr>
          <p:cNvSpPr>
            <a:spLocks noGrp="1"/>
          </p:cNvSpPr>
          <p:nvPr>
            <p:ph type="sldNum" sz="quarter" idx="12"/>
          </p:nvPr>
        </p:nvSpPr>
        <p:spPr/>
        <p:txBody>
          <a:bodyPr/>
          <a:lstStyle/>
          <a:p>
            <a:pPr lvl="0"/>
            <a:fld id="{A5D9AA3F-3BAB-4610-8436-26AC9434BF9C}" type="slidenum">
              <a:t>‹N°›</a:t>
            </a:fld>
            <a:endParaRPr lang="fr-FR"/>
          </a:p>
        </p:txBody>
      </p:sp>
    </p:spTree>
    <p:extLst>
      <p:ext uri="{BB962C8B-B14F-4D97-AF65-F5344CB8AC3E}">
        <p14:creationId xmlns:p14="http://schemas.microsoft.com/office/powerpoint/2010/main" val="20032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0A560-6958-496B-8406-A33FC6E84F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FF823C-5D5A-40A5-8997-B6643AA5EC9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C12108D9-4AE8-4C1E-A5C4-02112C751363}"/>
              </a:ext>
            </a:extLst>
          </p:cNvPr>
          <p:cNvSpPr>
            <a:spLocks noGrp="1"/>
          </p:cNvSpPr>
          <p:nvPr>
            <p:ph type="sldNum" sz="quarter" idx="10"/>
          </p:nvPr>
        </p:nvSpPr>
        <p:spPr/>
        <p:txBody>
          <a:bodyPr/>
          <a:lstStyle/>
          <a:p>
            <a:pPr lvl="0"/>
            <a:fld id="{1CC224C5-F122-4529-8E1B-42CAB56880F2}" type="slidenum">
              <a:t>‹N°›</a:t>
            </a:fld>
            <a:endParaRPr lang="fr-FR"/>
          </a:p>
        </p:txBody>
      </p:sp>
    </p:spTree>
    <p:extLst>
      <p:ext uri="{BB962C8B-B14F-4D97-AF65-F5344CB8AC3E}">
        <p14:creationId xmlns:p14="http://schemas.microsoft.com/office/powerpoint/2010/main" val="4050489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92D3F-5F53-4579-8E1B-B20AA85237B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E3E7F7-B9EC-4327-AA32-8C19DC8E97B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E8CDA73-8125-4347-A869-D8F99370818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48E644-F1CD-4048-AFCA-0715EAC623F1}"/>
              </a:ext>
            </a:extLst>
          </p:cNvPr>
          <p:cNvSpPr>
            <a:spLocks noGrp="1"/>
          </p:cNvSpPr>
          <p:nvPr>
            <p:ph type="dt" sz="half" idx="10"/>
          </p:nvPr>
        </p:nvSpPr>
        <p:spPr/>
        <p:txBody>
          <a:bodyPr/>
          <a:lstStyle/>
          <a:p>
            <a:pPr lvl="0"/>
            <a:endParaRPr lang="fr-FR"/>
          </a:p>
        </p:txBody>
      </p:sp>
      <p:sp>
        <p:nvSpPr>
          <p:cNvPr id="6" name="Espace réservé du pied de page 5">
            <a:extLst>
              <a:ext uri="{FF2B5EF4-FFF2-40B4-BE49-F238E27FC236}">
                <a16:creationId xmlns:a16="http://schemas.microsoft.com/office/drawing/2014/main" id="{9CEC2163-C78B-459F-8607-6FFCC3E811EF}"/>
              </a:ext>
            </a:extLst>
          </p:cNvPr>
          <p:cNvSpPr>
            <a:spLocks noGrp="1"/>
          </p:cNvSpPr>
          <p:nvPr>
            <p:ph type="ftr" sz="quarter" idx="11"/>
          </p:nvPr>
        </p:nvSpPr>
        <p:spPr/>
        <p:txBody>
          <a:bodyPr/>
          <a:lstStyle/>
          <a:p>
            <a:pPr lvl="0"/>
            <a:endParaRPr lang="fr-FR"/>
          </a:p>
        </p:txBody>
      </p:sp>
      <p:sp>
        <p:nvSpPr>
          <p:cNvPr id="7" name="Espace réservé du numéro de diapositive 6">
            <a:extLst>
              <a:ext uri="{FF2B5EF4-FFF2-40B4-BE49-F238E27FC236}">
                <a16:creationId xmlns:a16="http://schemas.microsoft.com/office/drawing/2014/main" id="{21885C87-B014-4E4B-86F8-53D169E1AD2C}"/>
              </a:ext>
            </a:extLst>
          </p:cNvPr>
          <p:cNvSpPr>
            <a:spLocks noGrp="1"/>
          </p:cNvSpPr>
          <p:nvPr>
            <p:ph type="sldNum" sz="quarter" idx="12"/>
          </p:nvPr>
        </p:nvSpPr>
        <p:spPr/>
        <p:txBody>
          <a:bodyPr/>
          <a:lstStyle/>
          <a:p>
            <a:pPr lvl="0"/>
            <a:fld id="{133CD6CA-0D7D-429C-88FD-131CA944F64F}" type="slidenum">
              <a:t>‹N°›</a:t>
            </a:fld>
            <a:endParaRPr lang="fr-FR"/>
          </a:p>
        </p:txBody>
      </p:sp>
    </p:spTree>
    <p:extLst>
      <p:ext uri="{BB962C8B-B14F-4D97-AF65-F5344CB8AC3E}">
        <p14:creationId xmlns:p14="http://schemas.microsoft.com/office/powerpoint/2010/main" val="1293170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E1C35-E653-4442-A669-1AA6380EF0D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CF660EB-AE5C-43CC-9B7C-2CB39086BF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A7B8F9-D77E-4437-A2A3-B6011F66D78C}"/>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5EC2A4AA-1422-42AC-9F7E-B079BDCBAA36}"/>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18FFDCC-CE93-487A-A917-F3C742AFA3F9}"/>
              </a:ext>
            </a:extLst>
          </p:cNvPr>
          <p:cNvSpPr>
            <a:spLocks noGrp="1"/>
          </p:cNvSpPr>
          <p:nvPr>
            <p:ph type="sldNum" sz="quarter" idx="12"/>
          </p:nvPr>
        </p:nvSpPr>
        <p:spPr/>
        <p:txBody>
          <a:bodyPr/>
          <a:lstStyle/>
          <a:p>
            <a:pPr lvl="0"/>
            <a:fld id="{18066B0F-7BEE-4C19-B21B-20786B54A6DA}" type="slidenum">
              <a:t>‹N°›</a:t>
            </a:fld>
            <a:endParaRPr lang="fr-FR"/>
          </a:p>
        </p:txBody>
      </p:sp>
    </p:spTree>
    <p:extLst>
      <p:ext uri="{BB962C8B-B14F-4D97-AF65-F5344CB8AC3E}">
        <p14:creationId xmlns:p14="http://schemas.microsoft.com/office/powerpoint/2010/main" val="408576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A92450-1FD1-46E7-9B28-77B2F0439A80}"/>
              </a:ext>
            </a:extLst>
          </p:cNvPr>
          <p:cNvSpPr>
            <a:spLocks noGrp="1"/>
          </p:cNvSpPr>
          <p:nvPr>
            <p:ph type="title" orient="vert"/>
          </p:nvPr>
        </p:nvSpPr>
        <p:spPr>
          <a:xfrm>
            <a:off x="7308850" y="301625"/>
            <a:ext cx="2266950" cy="5851525"/>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A2556B8-D29D-48DD-A4EB-9896064B1D53}"/>
              </a:ext>
            </a:extLst>
          </p:cNvPr>
          <p:cNvSpPr>
            <a:spLocks noGrp="1"/>
          </p:cNvSpPr>
          <p:nvPr>
            <p:ph type="body" orient="vert" idx="1"/>
          </p:nvPr>
        </p:nvSpPr>
        <p:spPr>
          <a:xfrm>
            <a:off x="503238" y="301625"/>
            <a:ext cx="6653212"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BFDEA-F43C-45DB-BB07-8CBFD870F37D}"/>
              </a:ext>
            </a:extLst>
          </p:cNvPr>
          <p:cNvSpPr>
            <a:spLocks noGrp="1"/>
          </p:cNvSpPr>
          <p:nvPr>
            <p:ph type="dt" sz="half" idx="10"/>
          </p:nvPr>
        </p:nvSpPr>
        <p:spPr/>
        <p:txBody>
          <a:bodyPr/>
          <a:lstStyle/>
          <a:p>
            <a:pPr lvl="0"/>
            <a:endParaRPr lang="fr-FR"/>
          </a:p>
        </p:txBody>
      </p:sp>
      <p:sp>
        <p:nvSpPr>
          <p:cNvPr id="5" name="Espace réservé du pied de page 4">
            <a:extLst>
              <a:ext uri="{FF2B5EF4-FFF2-40B4-BE49-F238E27FC236}">
                <a16:creationId xmlns:a16="http://schemas.microsoft.com/office/drawing/2014/main" id="{E19B1A4D-90A3-4E8C-B2E1-5B56BCDFD1E3}"/>
              </a:ext>
            </a:extLst>
          </p:cNvPr>
          <p:cNvSpPr>
            <a:spLocks noGrp="1"/>
          </p:cNvSpPr>
          <p:nvPr>
            <p:ph type="ftr" sz="quarter" idx="11"/>
          </p:nvPr>
        </p:nvSpPr>
        <p:spPr/>
        <p:txBody>
          <a:bodyPr/>
          <a:lstStyle/>
          <a:p>
            <a:pPr lvl="0"/>
            <a:endParaRPr lang="fr-FR"/>
          </a:p>
        </p:txBody>
      </p:sp>
      <p:sp>
        <p:nvSpPr>
          <p:cNvPr id="6" name="Espace réservé du numéro de diapositive 5">
            <a:extLst>
              <a:ext uri="{FF2B5EF4-FFF2-40B4-BE49-F238E27FC236}">
                <a16:creationId xmlns:a16="http://schemas.microsoft.com/office/drawing/2014/main" id="{C4EFD647-5190-4F15-B877-2D99CED450F0}"/>
              </a:ext>
            </a:extLst>
          </p:cNvPr>
          <p:cNvSpPr>
            <a:spLocks noGrp="1"/>
          </p:cNvSpPr>
          <p:nvPr>
            <p:ph type="sldNum" sz="quarter" idx="12"/>
          </p:nvPr>
        </p:nvSpPr>
        <p:spPr/>
        <p:txBody>
          <a:bodyPr/>
          <a:lstStyle/>
          <a:p>
            <a:pPr lvl="0"/>
            <a:fld id="{B602F515-D677-4B21-8797-D047E97E6D55}" type="slidenum">
              <a:t>‹N°›</a:t>
            </a:fld>
            <a:endParaRPr lang="fr-FR"/>
          </a:p>
        </p:txBody>
      </p:sp>
    </p:spTree>
    <p:extLst>
      <p:ext uri="{BB962C8B-B14F-4D97-AF65-F5344CB8AC3E}">
        <p14:creationId xmlns:p14="http://schemas.microsoft.com/office/powerpoint/2010/main" val="331212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34F5-5A3E-4A99-BCB3-BCF956FFDAD9}"/>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600E54-8156-41A3-88A8-E78EB53C575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9F67A855-5C74-4A72-A0F2-1A67B36FE374}"/>
              </a:ext>
            </a:extLst>
          </p:cNvPr>
          <p:cNvSpPr>
            <a:spLocks noGrp="1"/>
          </p:cNvSpPr>
          <p:nvPr>
            <p:ph type="sldNum" sz="quarter" idx="10"/>
          </p:nvPr>
        </p:nvSpPr>
        <p:spPr/>
        <p:txBody>
          <a:bodyPr/>
          <a:lstStyle/>
          <a:p>
            <a:pPr lvl="0"/>
            <a:fld id="{0F1A0D33-150F-4781-BF42-1C7AE2D2CE60}" type="slidenum">
              <a:t>‹N°›</a:t>
            </a:fld>
            <a:endParaRPr lang="fr-FR"/>
          </a:p>
        </p:txBody>
      </p:sp>
    </p:spTree>
    <p:extLst>
      <p:ext uri="{BB962C8B-B14F-4D97-AF65-F5344CB8AC3E}">
        <p14:creationId xmlns:p14="http://schemas.microsoft.com/office/powerpoint/2010/main" val="24741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77BC0-0582-4E4B-8AE3-967896C1C4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A9A7FE-BFA2-464F-8C98-8A827EA6536E}"/>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D938177-57B8-4AED-86E9-114419953563}"/>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056360-7276-46C1-BE12-9576145F6C03}"/>
              </a:ext>
            </a:extLst>
          </p:cNvPr>
          <p:cNvSpPr>
            <a:spLocks noGrp="1"/>
          </p:cNvSpPr>
          <p:nvPr>
            <p:ph type="sldNum" sz="quarter" idx="10"/>
          </p:nvPr>
        </p:nvSpPr>
        <p:spPr/>
        <p:txBody>
          <a:bodyPr/>
          <a:lstStyle/>
          <a:p>
            <a:pPr lvl="0"/>
            <a:fld id="{6BBC3A0C-335D-4D27-9462-F6113D3FD3CF}" type="slidenum">
              <a:t>‹N°›</a:t>
            </a:fld>
            <a:endParaRPr lang="fr-FR"/>
          </a:p>
        </p:txBody>
      </p:sp>
    </p:spTree>
    <p:extLst>
      <p:ext uri="{BB962C8B-B14F-4D97-AF65-F5344CB8AC3E}">
        <p14:creationId xmlns:p14="http://schemas.microsoft.com/office/powerpoint/2010/main" val="24104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89D82-B6C2-467C-82D5-A5C2733B246C}"/>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54D2E9C-6EF4-409F-A786-BB358EF7A1C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B711E-20F3-49CA-85BD-9FC074113A40}"/>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85F20C9-AEF8-442E-83AC-0CB3AA524E4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D57EDAA-9E81-4968-BF13-BB8166B5FEE3}"/>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0C44DAA1-E0DC-4E69-9F4B-3224495D498C}"/>
              </a:ext>
            </a:extLst>
          </p:cNvPr>
          <p:cNvSpPr>
            <a:spLocks noGrp="1"/>
          </p:cNvSpPr>
          <p:nvPr>
            <p:ph type="sldNum" sz="quarter" idx="10"/>
          </p:nvPr>
        </p:nvSpPr>
        <p:spPr/>
        <p:txBody>
          <a:bodyPr/>
          <a:lstStyle/>
          <a:p>
            <a:pPr lvl="0"/>
            <a:fld id="{D589ED01-C9DD-4C01-BDD7-2BEB15C371EF}" type="slidenum">
              <a:t>‹N°›</a:t>
            </a:fld>
            <a:endParaRPr lang="fr-FR"/>
          </a:p>
        </p:txBody>
      </p:sp>
    </p:spTree>
    <p:extLst>
      <p:ext uri="{BB962C8B-B14F-4D97-AF65-F5344CB8AC3E}">
        <p14:creationId xmlns:p14="http://schemas.microsoft.com/office/powerpoint/2010/main" val="274603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8FBF0D-9F3A-4F31-A296-7910A0CBFEA0}"/>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C171CE8F-9D0E-47B8-8DB0-9B80BDEF2DAE}"/>
              </a:ext>
            </a:extLst>
          </p:cNvPr>
          <p:cNvSpPr>
            <a:spLocks noGrp="1"/>
          </p:cNvSpPr>
          <p:nvPr>
            <p:ph type="sldNum" sz="quarter" idx="10"/>
          </p:nvPr>
        </p:nvSpPr>
        <p:spPr/>
        <p:txBody>
          <a:bodyPr/>
          <a:lstStyle/>
          <a:p>
            <a:pPr lvl="0"/>
            <a:fld id="{BAF8C4DB-7123-4381-B321-DDD4D4EA3C7E}" type="slidenum">
              <a:t>‹N°›</a:t>
            </a:fld>
            <a:endParaRPr lang="fr-FR"/>
          </a:p>
        </p:txBody>
      </p:sp>
    </p:spTree>
    <p:extLst>
      <p:ext uri="{BB962C8B-B14F-4D97-AF65-F5344CB8AC3E}">
        <p14:creationId xmlns:p14="http://schemas.microsoft.com/office/powerpoint/2010/main" val="153304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9CD8E7-D7B7-4F69-A7B5-337F9CE4678E}"/>
              </a:ext>
            </a:extLst>
          </p:cNvPr>
          <p:cNvSpPr>
            <a:spLocks noGrp="1"/>
          </p:cNvSpPr>
          <p:nvPr>
            <p:ph type="sldNum" sz="quarter" idx="10"/>
          </p:nvPr>
        </p:nvSpPr>
        <p:spPr/>
        <p:txBody>
          <a:bodyPr/>
          <a:lstStyle/>
          <a:p>
            <a:pPr lvl="0"/>
            <a:fld id="{EEEDDBDE-C976-4CFC-8B03-83A889E955E8}" type="slidenum">
              <a:t>‹N°›</a:t>
            </a:fld>
            <a:endParaRPr lang="fr-FR"/>
          </a:p>
        </p:txBody>
      </p:sp>
    </p:spTree>
    <p:extLst>
      <p:ext uri="{BB962C8B-B14F-4D97-AF65-F5344CB8AC3E}">
        <p14:creationId xmlns:p14="http://schemas.microsoft.com/office/powerpoint/2010/main" val="30045466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B609F-CF6C-4D77-B899-9315B1030772}"/>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B530640-7E2C-49F0-A4A4-620885D6D2F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50B0D3-25F5-4D75-9EC3-F6230F0544F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BC0044AB-5797-47F4-BA5A-3B80CB3E5023}"/>
              </a:ext>
            </a:extLst>
          </p:cNvPr>
          <p:cNvSpPr>
            <a:spLocks noGrp="1"/>
          </p:cNvSpPr>
          <p:nvPr>
            <p:ph type="sldNum" sz="quarter" idx="10"/>
          </p:nvPr>
        </p:nvSpPr>
        <p:spPr/>
        <p:txBody>
          <a:bodyPr/>
          <a:lstStyle/>
          <a:p>
            <a:pPr lvl="0"/>
            <a:fld id="{6C4D8521-68F2-4C7C-B220-F8C8687188FF}" type="slidenum">
              <a:t>‹N°›</a:t>
            </a:fld>
            <a:endParaRPr lang="fr-FR"/>
          </a:p>
        </p:txBody>
      </p:sp>
    </p:spTree>
    <p:extLst>
      <p:ext uri="{BB962C8B-B14F-4D97-AF65-F5344CB8AC3E}">
        <p14:creationId xmlns:p14="http://schemas.microsoft.com/office/powerpoint/2010/main" val="244058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62704C-78DB-42A2-9693-33572E1FDBC0}"/>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0DACF9-A811-42D1-9B11-4671743690E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A3A689B-D445-4F6A-9D69-285FED85903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A71CD4C5-9ADB-440C-B390-3AD4800D2755}"/>
              </a:ext>
            </a:extLst>
          </p:cNvPr>
          <p:cNvSpPr>
            <a:spLocks noGrp="1"/>
          </p:cNvSpPr>
          <p:nvPr>
            <p:ph type="sldNum" sz="quarter" idx="10"/>
          </p:nvPr>
        </p:nvSpPr>
        <p:spPr/>
        <p:txBody>
          <a:bodyPr/>
          <a:lstStyle/>
          <a:p>
            <a:pPr lvl="0"/>
            <a:fld id="{15680D22-1001-4CFE-96E9-F469120EE0B0}" type="slidenum">
              <a:t>‹N°›</a:t>
            </a:fld>
            <a:endParaRPr lang="fr-FR"/>
          </a:p>
        </p:txBody>
      </p:sp>
    </p:spTree>
    <p:extLst>
      <p:ext uri="{BB962C8B-B14F-4D97-AF65-F5344CB8AC3E}">
        <p14:creationId xmlns:p14="http://schemas.microsoft.com/office/powerpoint/2010/main" val="16881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8B5F18-2BAE-4239-BE68-A4A3894B7024}"/>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30D46824-35D8-4996-B00E-5155F79FDB2A}"/>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7ED05B7B-D44E-4AF2-B0D1-6F151847CF0B}"/>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hangingPunct="0">
              <a:buNone/>
              <a:tabLst/>
            </a:pPr>
            <a:r>
              <a:rPr lang="fr-FR" sz="1400" kern="1200">
                <a:solidFill>
                  <a:srgbClr val="F20000"/>
                </a:solidFill>
                <a:latin typeface="Trebuchet MS" pitchFamily="34"/>
                <a:ea typeface="Arial Unicode MS" pitchFamily="2"/>
                <a:cs typeface="Tahoma" pitchFamily="2"/>
              </a:rPr>
              <a:t>DAWAN</a:t>
            </a:r>
            <a:r>
              <a:rPr lang="fr-FR" sz="1400" kern="1200">
                <a:latin typeface="Trebuchet MS" pitchFamily="34"/>
                <a:ea typeface="Arial Unicode MS"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45873F5D-7AC9-4E1F-A1A2-B4375958558B}"/>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hangingPunct="0">
              <a:buNone/>
              <a:tabLst/>
              <a:defRPr lang="fr-FR" sz="1400" kern="1200">
                <a:latin typeface="Arial" pitchFamily="34"/>
                <a:ea typeface="Arial Unicode MS" pitchFamily="2"/>
                <a:cs typeface="Tahoma" pitchFamily="2"/>
              </a:defRPr>
            </a:lvl1pPr>
          </a:lstStyle>
          <a:p>
            <a:pPr lvl="0"/>
            <a:fld id="{F7B0FFC1-7904-4282-992B-5A0712E0FF7C}" type="slidenum">
              <a:t>‹N°›</a:t>
            </a:fld>
            <a:endParaRPr lang="fr-FR"/>
          </a:p>
        </p:txBody>
      </p:sp>
      <p:sp>
        <p:nvSpPr>
          <p:cNvPr id="6" name="Connecteur droit 5">
            <a:extLst>
              <a:ext uri="{FF2B5EF4-FFF2-40B4-BE49-F238E27FC236}">
                <a16:creationId xmlns:a16="http://schemas.microsoft.com/office/drawing/2014/main" id="{1BB708E3-99E8-48A3-9F09-8B8BC88E261D}"/>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hangingPunct="0">
              <a:buNone/>
              <a:tabLst/>
            </a:pPr>
            <a:endParaRPr lang="fr-FR" sz="2400" kern="1200">
              <a:latin typeface="Times New Roman" pitchFamily="18"/>
              <a:ea typeface="Arial Unicode MS" pitchFamily="2"/>
              <a:cs typeface="Tahoma" pitchFamily="2"/>
            </a:endParaRPr>
          </a:p>
        </p:txBody>
      </p:sp>
      <p:pic>
        <p:nvPicPr>
          <p:cNvPr id="7" name="Image 6">
            <a:extLst>
              <a:ext uri="{FF2B5EF4-FFF2-40B4-BE49-F238E27FC236}">
                <a16:creationId xmlns:a16="http://schemas.microsoft.com/office/drawing/2014/main" id="{EC8DB0EA-EC08-4D20-9E10-BB1671180B4E}"/>
              </a:ext>
            </a:extLst>
          </p:cNvPr>
          <p:cNvPicPr>
            <a:picLocks noChangeAspect="1"/>
          </p:cNvPicPr>
          <p:nvPr/>
        </p:nvPicPr>
        <p:blipFill>
          <a:blip r:embed="rId13">
            <a:lum/>
            <a:alphaModFix/>
          </a:blip>
          <a:srcRect/>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hangingPunct="0">
        <a:spcBef>
          <a:spcPts val="0"/>
        </a:spcBef>
        <a:spcAft>
          <a:spcPts val="1437"/>
        </a:spcAft>
        <a:buClr>
          <a:srgbClr val="C0C0C0"/>
        </a:buClr>
        <a:buSzPct val="65000"/>
        <a:buFont typeface="StarSymbol"/>
        <a:buChar char=""/>
        <a:tabLst/>
        <a:defRPr lang="fr-FR" sz="3200" b="0" i="0" u="none" strike="noStrike" kern="1200">
          <a:ln>
            <a:noFill/>
          </a:ln>
          <a:latin typeface="Arial" pitchFamily="18"/>
          <a:ea typeface="MS Gothic" pitchFamily="2"/>
          <a:cs typeface="Tahoma" pitchFamily="2"/>
        </a:defRPr>
      </a:lvl2pPr>
      <a:lvl3pPr marL="0" marR="0" lvl="2"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3pPr>
      <a:lvl4pPr marL="0" marR="0" lvl="3" indent="0" hangingPunct="0">
        <a:spcBef>
          <a:spcPts val="0"/>
        </a:spcBef>
        <a:spcAft>
          <a:spcPts val="1437"/>
        </a:spcAft>
        <a:buSzPct val="75000"/>
        <a:buFont typeface="StarSymbol"/>
        <a:buChar char="–"/>
        <a:tabLst/>
        <a:defRPr lang="fr-FR" sz="3200" b="0" i="0" u="none" strike="noStrike" kern="1200">
          <a:ln>
            <a:noFill/>
          </a:ln>
          <a:latin typeface="Arial" pitchFamily="18"/>
          <a:ea typeface="MS Gothic" pitchFamily="2"/>
          <a:cs typeface="Tahoma" pitchFamily="2"/>
        </a:defRPr>
      </a:lvl4pPr>
      <a:lvl5pPr marL="0" marR="0" lvl="4"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5pPr>
      <a:lvl6pPr marL="0" marR="0" lvl="5"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6pPr>
      <a:lvl7pPr marL="0" marR="0" lvl="6"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7pPr>
      <a:lvl8pPr marL="0" marR="0" lvl="7"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8pPr>
      <a:lvl9pPr marL="0" marR="0" lvl="8" indent="0" hangingPunct="0">
        <a:spcBef>
          <a:spcPts val="0"/>
        </a:spcBef>
        <a:spcAft>
          <a:spcPts val="1437"/>
        </a:spcAft>
        <a:buSzPct val="45000"/>
        <a:buFont typeface="StarSymbol"/>
        <a:buChar char="●"/>
        <a:tabLst/>
        <a:defRPr lang="fr-FR" sz="3200" b="0" i="0" u="none" strike="noStrike" kern="120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CC8E61-D148-4ABC-A64A-46A1F437709F}"/>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fr-FR"/>
          </a:p>
        </p:txBody>
      </p:sp>
      <p:sp>
        <p:nvSpPr>
          <p:cNvPr id="3" name="Espace réservé du texte 2">
            <a:extLst>
              <a:ext uri="{FF2B5EF4-FFF2-40B4-BE49-F238E27FC236}">
                <a16:creationId xmlns:a16="http://schemas.microsoft.com/office/drawing/2014/main" id="{42D2F83A-BDD2-49A2-B0F6-59E9A323C4D7}"/>
              </a:ext>
            </a:extLst>
          </p:cNvPr>
          <p:cNvSpPr txBox="1">
            <a:spLocks noGrp="1"/>
          </p:cNvSpPr>
          <p:nvPr>
            <p:ph type="body" idx="1"/>
          </p:nvPr>
        </p:nvSpPr>
        <p:spPr>
          <a:xfrm>
            <a:off x="503999" y="1769040"/>
            <a:ext cx="9071640" cy="4384800"/>
          </a:xfrm>
          <a:prstGeom prst="rect">
            <a:avLst/>
          </a:prstGeom>
          <a:noFill/>
          <a:ln>
            <a:noFill/>
          </a:ln>
        </p:spPr>
        <p:txBody>
          <a:bodyPr lIns="0" tIns="0" rIns="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4C80F2-600C-4728-990F-DA8EA1BD7BDA}"/>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marL="0" marR="0" lvl="0" indent="0"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5" name="Espace réservé du pied de page 4">
            <a:extLst>
              <a:ext uri="{FF2B5EF4-FFF2-40B4-BE49-F238E27FC236}">
                <a16:creationId xmlns:a16="http://schemas.microsoft.com/office/drawing/2014/main" id="{5DD13A9A-E86F-42D3-8720-22F5FBD50BDA}"/>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marL="0" marR="0" lvl="0" indent="0" algn="ctr" hangingPunct="0">
              <a:buNone/>
              <a:tabLst/>
              <a:defRPr lang="fr-FR" sz="1400" kern="1200">
                <a:latin typeface="Times New Roman" pitchFamily="18"/>
                <a:ea typeface="Arial Unicode MS" pitchFamily="2"/>
                <a:cs typeface="Tahoma" pitchFamily="2"/>
              </a:defRPr>
            </a:lvl1pPr>
          </a:lstStyle>
          <a:p>
            <a:pPr lvl="0"/>
            <a:endParaRPr lang="fr-FR"/>
          </a:p>
        </p:txBody>
      </p:sp>
      <p:sp>
        <p:nvSpPr>
          <p:cNvPr id="6" name="Espace réservé du numéro de diapositive 5">
            <a:extLst>
              <a:ext uri="{FF2B5EF4-FFF2-40B4-BE49-F238E27FC236}">
                <a16:creationId xmlns:a16="http://schemas.microsoft.com/office/drawing/2014/main" id="{2564F552-427B-494C-A879-96DE5AEB6637}"/>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marL="0" marR="0" lvl="0" indent="0" algn="r" hangingPunct="0">
              <a:buNone/>
              <a:tabLst/>
              <a:defRPr lang="fr-FR" sz="1400" kern="1200">
                <a:latin typeface="Times New Roman" pitchFamily="18"/>
                <a:ea typeface="Arial Unicode MS" pitchFamily="2"/>
                <a:cs typeface="Tahoma" pitchFamily="2"/>
              </a:defRPr>
            </a:lvl1pPr>
          </a:lstStyle>
          <a:p>
            <a:pPr lvl="0"/>
            <a:fld id="{BA58E857-2031-4B10-8BD7-5E91ABB51998}" type="slidenum">
              <a:t>‹N°›</a:t>
            </a:fld>
            <a:endParaRPr lang="fr-FR"/>
          </a:p>
        </p:txBody>
      </p:sp>
      <p:sp>
        <p:nvSpPr>
          <p:cNvPr id="7" name="ZoneTexte 6">
            <a:extLst>
              <a:ext uri="{FF2B5EF4-FFF2-40B4-BE49-F238E27FC236}">
                <a16:creationId xmlns:a16="http://schemas.microsoft.com/office/drawing/2014/main" id="{BD684DEE-D1F0-4A9E-A7D9-9E2D2C65B692}"/>
              </a:ext>
            </a:extLst>
          </p:cNvPr>
          <p:cNvSpPr txBox="1"/>
          <p:nvPr/>
        </p:nvSpPr>
        <p:spPr>
          <a:xfrm>
            <a:off x="0" y="6840000"/>
            <a:ext cx="10080000" cy="309960"/>
          </a:xfrm>
          <a:prstGeom prst="rect">
            <a:avLst/>
          </a:prstGeom>
          <a:solidFill>
            <a:srgbClr val="000000">
              <a:alpha val="15000"/>
            </a:srgbClr>
          </a:solidFill>
          <a:ln>
            <a:noFill/>
          </a:ln>
        </p:spPr>
        <p:txBody>
          <a:bodyPr wrap="none" lIns="90000" tIns="45000" rIns="90000" bIns="45000" anchor="t" anchorCtr="0" compatLnSpc="0">
            <a:spAutoFit/>
          </a:bodyPr>
          <a:lstStyle/>
          <a:p>
            <a:pPr marL="0" marR="0" lvl="0" indent="0" algn="ctr" hangingPunct="0">
              <a:lnSpc>
                <a:spcPct val="100000"/>
              </a:lnSpc>
              <a:spcBef>
                <a:spcPts val="0"/>
              </a:spcBef>
              <a:spcAft>
                <a:spcPts val="0"/>
              </a:spcAft>
              <a:buNone/>
              <a:tabLst/>
            </a:pPr>
            <a:r>
              <a:rPr lang="fr-FR" sz="1500" b="1" i="0" u="none" strike="noStrike" kern="1200" spc="0" baseline="0">
                <a:ln>
                  <a:noFill/>
                </a:ln>
                <a:solidFill>
                  <a:srgbClr val="FFFFFF"/>
                </a:solidFill>
                <a:latin typeface="Arial" pitchFamily="18"/>
                <a:ea typeface="MS Gothic" pitchFamily="2"/>
                <a:cs typeface="Tahoma" pitchFamily="2"/>
              </a:rPr>
              <a:t>                                                                                                                                                             DAWAN</a:t>
            </a:r>
          </a:p>
        </p:txBody>
      </p:sp>
      <p:sp>
        <p:nvSpPr>
          <p:cNvPr id="8" name="ZoneTexte 7">
            <a:extLst>
              <a:ext uri="{FF2B5EF4-FFF2-40B4-BE49-F238E27FC236}">
                <a16:creationId xmlns:a16="http://schemas.microsoft.com/office/drawing/2014/main" id="{B641B05A-0CBA-492E-AE51-2E1F8938850D}"/>
              </a:ext>
            </a:extLst>
          </p:cNvPr>
          <p:cNvSpPr txBox="1"/>
          <p:nvPr/>
        </p:nvSpPr>
        <p:spPr>
          <a:xfrm>
            <a:off x="3745080" y="7292880"/>
            <a:ext cx="3542400" cy="174240"/>
          </a:xfrm>
          <a:prstGeom prst="rect">
            <a:avLst/>
          </a:prstGeom>
          <a:noFill/>
          <a:ln>
            <a:noFill/>
          </a:ln>
        </p:spPr>
        <p:txBody>
          <a:bodyPr wrap="none" lIns="0" tIns="0" rIns="0" bIns="0" compatLnSpc="0"/>
          <a:lstStyle/>
          <a:p>
            <a:pPr marL="0" marR="0" lvl="0" indent="0" algn="l" hangingPunct="0">
              <a:buNone/>
              <a:tabLst/>
            </a:pPr>
            <a:r>
              <a:rPr lang="fr-FR" sz="1200">
                <a:latin typeface="Times New Roman" pitchFamily="18"/>
                <a:ea typeface="Arial Unicode MS" pitchFamily="2"/>
                <a:cs typeface="Tahoma" pitchFamily="2"/>
              </a:rPr>
              <a:t>Reproduction interdite sans autorisation</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fr-FR" sz="4400" b="0" i="0" u="none" strike="noStrike" kern="1200">
          <a:ln>
            <a:noFill/>
          </a:ln>
          <a:latin typeface="Arial" pitchFamily="18"/>
          <a:cs typeface="Tahoma" pitchFamily="2"/>
        </a:defRPr>
      </a:lvl1pPr>
    </p:titleStyle>
    <p:bodyStyle>
      <a:lvl1pPr marL="0" marR="0" indent="0" hangingPunct="0">
        <a:spcBef>
          <a:spcPts val="0"/>
        </a:spcBef>
        <a:spcAft>
          <a:spcPts val="1417"/>
        </a:spcAft>
        <a:tabLst/>
        <a:defRPr lang="fr-FR" sz="3200" b="0" i="0" u="none" strike="noStrike" kern="1200">
          <a:ln>
            <a:noFill/>
          </a:ln>
          <a:latin typeface="Arial"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noFill/>
        <a:effectLst/>
      </p:bgPr>
    </p:bg>
    <p:spTree>
      <p:nvGrpSpPr>
        <p:cNvPr id="1" name=""/>
        <p:cNvGrpSpPr/>
        <p:nvPr/>
      </p:nvGrpSpPr>
      <p:grpSpPr>
        <a:xfrm>
          <a:off x="0" y="0"/>
          <a:ext cx="0" cy="0"/>
          <a:chOff x="0" y="0"/>
          <a:chExt cx="0" cy="0"/>
        </a:xfrm>
      </p:grpSpPr>
      <p:sp>
        <p:nvSpPr>
          <p:cNvPr id="9" name="Espace réservé du numéro de diapositive 1">
            <a:extLst>
              <a:ext uri="{FF2B5EF4-FFF2-40B4-BE49-F238E27FC236}">
                <a16:creationId xmlns:a16="http://schemas.microsoft.com/office/drawing/2014/main" id="{F7D88A15-69C5-4AFA-87A0-EDFE9407BF1B}"/>
              </a:ext>
            </a:extLst>
          </p:cNvPr>
          <p:cNvSpPr>
            <a:spLocks noGrp="1"/>
          </p:cNvSpPr>
          <p:nvPr>
            <p:ph type="sldNum" sz="quarter" idx="10"/>
          </p:nvPr>
        </p:nvSpPr>
        <p:spPr/>
        <p:txBody>
          <a:bodyPr/>
          <a:lstStyle/>
          <a:p>
            <a:pPr lvl="0"/>
            <a:fld id="{9F276231-ECBD-4E15-89A3-09AF4E9631A8}" type="slidenum">
              <a:t>1</a:t>
            </a:fld>
            <a:endParaRPr lang="fr-FR"/>
          </a:p>
        </p:txBody>
      </p:sp>
      <p:sp>
        <p:nvSpPr>
          <p:cNvPr id="2" name="ZoneTexte 1">
            <a:extLst>
              <a:ext uri="{FF2B5EF4-FFF2-40B4-BE49-F238E27FC236}">
                <a16:creationId xmlns:a16="http://schemas.microsoft.com/office/drawing/2014/main" id="{E50D68A0-8759-4806-A3D3-D2FF52BFE470}"/>
              </a:ext>
            </a:extLst>
          </p:cNvPr>
          <p:cNvSpPr txBox="1"/>
          <p:nvPr/>
        </p:nvSpPr>
        <p:spPr>
          <a:xfrm>
            <a:off x="1457065" y="1951421"/>
            <a:ext cx="7705869" cy="3694238"/>
          </a:xfrm>
          <a:prstGeom prst="rect">
            <a:avLst/>
          </a:prstGeom>
          <a:noFill/>
          <a:ln>
            <a:noFill/>
          </a:ln>
        </p:spPr>
        <p:txBody>
          <a:bodyPr wrap="none" lIns="90000" tIns="45000" rIns="90000" bIns="45000" anchor="ctr" anchorCtr="0" compatLnSpc="0">
            <a:spAutoFit/>
          </a:bodyPr>
          <a:lstStyle/>
          <a:p>
            <a:pPr marL="0" marR="0" lvl="0" indent="0" algn="ctr" hangingPunct="0">
              <a:lnSpc>
                <a:spcPct val="100000"/>
              </a:lnSpc>
              <a:spcBef>
                <a:spcPts val="1191"/>
              </a:spcBef>
              <a:spcAft>
                <a:spcPts val="595"/>
              </a:spcAft>
              <a:buNone/>
              <a:tabLst/>
            </a:pPr>
            <a:r>
              <a:rPr lang="fr-FR" sz="6000" b="1" i="0" u="none" strike="noStrike" kern="1200" spc="0" baseline="0" dirty="0">
                <a:ln>
                  <a:noFill/>
                </a:ln>
                <a:solidFill>
                  <a:srgbClr val="000000"/>
                </a:solidFill>
                <a:effectLst>
                  <a:outerShdw dist="17961" dir="2700000">
                    <a:scrgbClr r="0" g="0" b="0"/>
                  </a:outerShdw>
                </a:effectLst>
                <a:latin typeface="Trebuchet MS" pitchFamily="34"/>
                <a:ea typeface="Times New Roman" pitchFamily="18"/>
                <a:cs typeface="Arial" pitchFamily="34"/>
              </a:rPr>
              <a:t>Webmaster </a:t>
            </a:r>
            <a:r>
              <a:rPr lang="fr-FR" sz="6000" b="1" i="0" u="none" strike="noStrike" kern="1200" spc="0" baseline="0" dirty="0">
                <a:ln>
                  <a:noFill/>
                </a:ln>
                <a:solidFill>
                  <a:srgbClr val="F20000"/>
                </a:solidFill>
                <a:effectLst>
                  <a:outerShdw dist="17961" dir="2700000">
                    <a:scrgbClr r="0" g="0" b="0"/>
                  </a:outerShdw>
                </a:effectLst>
                <a:latin typeface="Trebuchet MS" pitchFamily="34"/>
                <a:ea typeface="Times New Roman" pitchFamily="18"/>
                <a:cs typeface="Arial" pitchFamily="34"/>
              </a:rPr>
              <a:t>:</a:t>
            </a:r>
            <a:br>
              <a:rPr lang="fr-FR" sz="6000" b="1" i="0" u="none" strike="noStrike" kern="1200" spc="0" baseline="0" dirty="0">
                <a:ln>
                  <a:noFill/>
                </a:ln>
                <a:solidFill>
                  <a:srgbClr val="F20000"/>
                </a:solidFill>
                <a:effectLst>
                  <a:outerShdw dist="17961" dir="2700000">
                    <a:scrgbClr r="0" g="0" b="0"/>
                  </a:outerShdw>
                </a:effectLst>
                <a:latin typeface="Trebuchet MS" pitchFamily="34"/>
                <a:ea typeface="Times New Roman" pitchFamily="18"/>
                <a:cs typeface="Arial" pitchFamily="34"/>
              </a:rPr>
            </a:br>
            <a:r>
              <a:rPr lang="fr-FR" sz="6000" b="1" i="0" u="none" strike="noStrike" kern="1200" spc="0" baseline="0" dirty="0">
                <a:ln>
                  <a:noFill/>
                </a:ln>
                <a:solidFill>
                  <a:srgbClr val="F20000"/>
                </a:solidFill>
                <a:effectLst>
                  <a:outerShdw dist="17961" dir="2700000">
                    <a:scrgbClr r="0" g="0" b="0"/>
                  </a:outerShdw>
                </a:effectLst>
                <a:latin typeface="Trebuchet MS" pitchFamily="34"/>
                <a:ea typeface="Times New Roman" pitchFamily="18"/>
                <a:cs typeface="Arial" pitchFamily="34"/>
              </a:rPr>
              <a:t>Création de site Web</a:t>
            </a:r>
          </a:p>
          <a:p>
            <a:pPr marL="0" marR="0" lvl="0" indent="0" algn="ctr" hangingPunct="0">
              <a:lnSpc>
                <a:spcPct val="100000"/>
              </a:lnSpc>
              <a:spcBef>
                <a:spcPts val="1191"/>
              </a:spcBef>
              <a:spcAft>
                <a:spcPts val="595"/>
              </a:spcAft>
              <a:buNone/>
              <a:tabLst/>
            </a:pPr>
            <a:endParaRPr lang="fr-FR" sz="2200" b="1" i="0" u="none" strike="noStrike" kern="1200" spc="0" baseline="0" dirty="0">
              <a:ln>
                <a:noFill/>
              </a:ln>
              <a:solidFill>
                <a:srgbClr val="000000"/>
              </a:solidFill>
              <a:effectLst>
                <a:outerShdw dist="17961" dir="2700000">
                  <a:scrgbClr r="0" g="0" b="0"/>
                </a:outerShdw>
              </a:effectLst>
              <a:latin typeface="Trebuchet MS" pitchFamily="34"/>
              <a:ea typeface="Arial" pitchFamily="34"/>
              <a:cs typeface="Arial" pitchFamily="34"/>
            </a:endParaRPr>
          </a:p>
          <a:p>
            <a:pPr marL="0" marR="0" lvl="0" indent="0" algn="ctr" hangingPunct="0">
              <a:lnSpc>
                <a:spcPct val="100000"/>
              </a:lnSpc>
              <a:spcBef>
                <a:spcPts val="1191"/>
              </a:spcBef>
              <a:spcAft>
                <a:spcPts val="595"/>
              </a:spcAft>
              <a:buNone/>
              <a:tabLst/>
            </a:pPr>
            <a:r>
              <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rPr>
              <a:t>Thomas Aldaitz</a:t>
            </a:r>
          </a:p>
          <a:p>
            <a:pPr marL="0" marR="0" lvl="0" indent="0" algn="ctr" hangingPunct="0">
              <a:lnSpc>
                <a:spcPct val="100000"/>
              </a:lnSpc>
              <a:spcBef>
                <a:spcPts val="1191"/>
              </a:spcBef>
              <a:spcAft>
                <a:spcPts val="595"/>
              </a:spcAft>
              <a:buNone/>
              <a:tabLst/>
            </a:pPr>
            <a:r>
              <a:rPr lang="fr-FR" i="1" dirty="0">
                <a:solidFill>
                  <a:srgbClr val="F20000"/>
                </a:solidFill>
                <a:effectLst>
                  <a:outerShdw dist="17961" dir="2700000">
                    <a:scrgbClr r="0" g="0" b="0"/>
                  </a:outerShdw>
                </a:effectLst>
                <a:latin typeface="Arial" pitchFamily="34"/>
                <a:ea typeface="Arial" pitchFamily="34"/>
                <a:cs typeface="Arial" pitchFamily="34"/>
              </a:rPr>
              <a:t>taldaitz@dawan.fr</a:t>
            </a:r>
            <a:br>
              <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rPr>
            </a:br>
            <a:endParaRPr lang="fr-FR" sz="1800" b="0" i="0" u="none" strike="noStrike" kern="1200" spc="0" baseline="0" dirty="0">
              <a:ln>
                <a:noFill/>
              </a:ln>
              <a:solidFill>
                <a:srgbClr val="F20000"/>
              </a:solidFill>
              <a:effectLst>
                <a:outerShdw dist="17961" dir="2700000">
                  <a:scrgbClr r="0" g="0" b="0"/>
                </a:outerShdw>
              </a:effectLst>
              <a:latin typeface="Arial" pitchFamily="34"/>
              <a:ea typeface="Arial" pitchFamily="34"/>
              <a:cs typeface="Arial" pitchFamily="34"/>
            </a:endParaRPr>
          </a:p>
        </p:txBody>
      </p:sp>
      <p:sp>
        <p:nvSpPr>
          <p:cNvPr id="3" name="Rectangle 2">
            <a:extLst>
              <a:ext uri="{FF2B5EF4-FFF2-40B4-BE49-F238E27FC236}">
                <a16:creationId xmlns:a16="http://schemas.microsoft.com/office/drawing/2014/main" id="{D365988D-F0AB-4D09-95CE-E316AC9BD4BB}"/>
              </a:ext>
            </a:extLst>
          </p:cNvPr>
          <p:cNvSpPr/>
          <p:nvPr/>
        </p:nvSpPr>
        <p:spPr>
          <a:xfrm>
            <a:off x="0" y="6372000"/>
            <a:ext cx="10080000" cy="1224000"/>
          </a:xfrm>
          <a:prstGeom prst="rect">
            <a:avLst/>
          </a:prstGeom>
          <a:solidFill>
            <a:srgbClr val="FFFFFF"/>
          </a:solid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endParaRPr lang="en-US" sz="1300" b="0" i="0" u="sng" strike="noStrike" kern="1200" spc="0" baseline="0">
              <a:ln>
                <a:noFill/>
              </a:ln>
              <a:solidFill>
                <a:srgbClr val="F20000"/>
              </a:solidFill>
              <a:uFillTx/>
              <a:latin typeface="Trebuchet MS" pitchFamily="34"/>
              <a:ea typeface="MS Gothic" pitchFamily="2"/>
              <a:cs typeface="Times New Roman" pitchFamily="18"/>
            </a:endParaRPr>
          </a:p>
          <a:p>
            <a:pPr marL="0" marR="0" lvl="0" indent="0" algn="ctr" hangingPunct="0">
              <a:lnSpc>
                <a:spcPct val="100000"/>
              </a:lnSpc>
              <a:spcBef>
                <a:spcPts val="0"/>
              </a:spcBef>
              <a:spcAft>
                <a:spcPts val="0"/>
              </a:spcAft>
              <a:buNone/>
              <a:tabLst/>
            </a:pPr>
            <a:endParaRPr lang="fr-FR" sz="1200" b="0" i="0" u="none" strike="noStrike" kern="1200" spc="0" baseline="0">
              <a:ln>
                <a:noFill/>
              </a:ln>
              <a:latin typeface="Arial" pitchFamily="18"/>
              <a:ea typeface="MS Gothic" pitchFamily="2"/>
              <a:cs typeface="Tahoma" pitchFamily="2"/>
            </a:endParaRPr>
          </a:p>
        </p:txBody>
      </p:sp>
      <p:sp>
        <p:nvSpPr>
          <p:cNvPr id="4" name="Connecteur droit 3">
            <a:extLst>
              <a:ext uri="{FF2B5EF4-FFF2-40B4-BE49-F238E27FC236}">
                <a16:creationId xmlns:a16="http://schemas.microsoft.com/office/drawing/2014/main" id="{B8634571-8CB0-4C8B-B783-D3BCCEEFEF1E}"/>
              </a:ext>
            </a:extLst>
          </p:cNvPr>
          <p:cNvSpPr/>
          <p:nvPr/>
        </p:nvSpPr>
        <p:spPr>
          <a:xfrm>
            <a:off x="0" y="6120000"/>
            <a:ext cx="10080000" cy="0"/>
          </a:xfrm>
          <a:prstGeom prst="line">
            <a:avLst/>
          </a:prstGeom>
          <a:noFill/>
          <a:ln w="18000">
            <a:solidFill>
              <a:srgbClr val="000000"/>
            </a:solidFill>
            <a:prstDash val="solid"/>
            <a:round/>
          </a:ln>
          <a:effectLst>
            <a:outerShdw dist="152735" dir="2700000" algn="tl">
              <a:srgbClr val="808080">
                <a:alpha val="0"/>
              </a:srgbClr>
            </a:outerShdw>
          </a:effectLst>
        </p:spPr>
        <p:txBody>
          <a:bodyPr wrap="none" lIns="99000" tIns="54000" rIns="99000" bIns="54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5" name="Connecteur droit 4">
            <a:extLst>
              <a:ext uri="{FF2B5EF4-FFF2-40B4-BE49-F238E27FC236}">
                <a16:creationId xmlns:a16="http://schemas.microsoft.com/office/drawing/2014/main" id="{2836679F-2558-4AFF-9CC6-95035BE36E0C}"/>
              </a:ext>
            </a:extLst>
          </p:cNvPr>
          <p:cNvSpPr/>
          <p:nvPr/>
        </p:nvSpPr>
        <p:spPr>
          <a:xfrm>
            <a:off x="0" y="6300000"/>
            <a:ext cx="10080000" cy="0"/>
          </a:xfrm>
          <a:prstGeom prst="line">
            <a:avLst/>
          </a:prstGeom>
          <a:noFill/>
          <a:ln w="18000">
            <a:solidFill>
              <a:srgbClr val="000000"/>
            </a:solidFill>
            <a:prstDash val="solid"/>
            <a:round/>
          </a:ln>
          <a:effectLst>
            <a:outerShdw dist="152735" dir="2700000" algn="tl">
              <a:srgbClr val="808080">
                <a:alpha val="0"/>
              </a:srgbClr>
            </a:outerShdw>
          </a:effectLst>
        </p:spPr>
        <p:txBody>
          <a:bodyPr wrap="none" lIns="99000" tIns="54000" rIns="99000" bIns="54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6" name="Connecteur droit 5">
            <a:extLst>
              <a:ext uri="{FF2B5EF4-FFF2-40B4-BE49-F238E27FC236}">
                <a16:creationId xmlns:a16="http://schemas.microsoft.com/office/drawing/2014/main" id="{41D41EC7-672A-48E4-9312-731928B0AF1F}"/>
              </a:ext>
            </a:extLst>
          </p:cNvPr>
          <p:cNvSpPr/>
          <p:nvPr/>
        </p:nvSpPr>
        <p:spPr>
          <a:xfrm>
            <a:off x="216000" y="0"/>
            <a:ext cx="0" cy="7560000"/>
          </a:xfrm>
          <a:prstGeom prst="line">
            <a:avLst/>
          </a:prstGeom>
          <a:noFill/>
          <a:ln w="36000">
            <a:solidFill>
              <a:srgbClr val="000000"/>
            </a:solidFill>
            <a:prstDash val="solid"/>
            <a:round/>
          </a:ln>
          <a:effectLst>
            <a:outerShdw dist="152735" dir="2700000" algn="tl">
              <a:srgbClr val="808080">
                <a:alpha val="0"/>
              </a:srgbClr>
            </a:outerShdw>
          </a:effectLst>
        </p:spPr>
        <p:txBody>
          <a:bodyPr wrap="none" lIns="108000" tIns="63000" rIns="108000" bIns="63000" anchor="ctr" anchorCtr="1" compatLnSpc="0">
            <a:spAutoFit/>
          </a:bodyPr>
          <a:lstStyle/>
          <a:p>
            <a:pPr marL="0" marR="0" lvl="0" indent="0" algn="ctr" hangingPunct="0">
              <a:lnSpc>
                <a:spcPct val="100000"/>
              </a:lnSpc>
              <a:spcBef>
                <a:spcPts val="0"/>
              </a:spcBef>
              <a:spcAft>
                <a:spcPts val="0"/>
              </a:spcAft>
              <a:buNone/>
              <a:tabLst/>
            </a:pPr>
            <a:endParaRPr lang="fr-FR" sz="2200" b="0" i="0" u="none" strike="noStrike" kern="1200" spc="0" baseline="0">
              <a:ln>
                <a:noFill/>
              </a:ln>
              <a:latin typeface="Arial" pitchFamily="18"/>
              <a:ea typeface="MS Gothic" pitchFamily="2"/>
              <a:cs typeface="Tahoma" pitchFamily="2"/>
            </a:endParaRPr>
          </a:p>
        </p:txBody>
      </p:sp>
      <p:sp>
        <p:nvSpPr>
          <p:cNvPr id="7" name="Rectangle 6">
            <a:extLst>
              <a:ext uri="{FF2B5EF4-FFF2-40B4-BE49-F238E27FC236}">
                <a16:creationId xmlns:a16="http://schemas.microsoft.com/office/drawing/2014/main" id="{13951A7B-CC55-4D6E-A4E1-0725F52D6077}"/>
              </a:ext>
            </a:extLst>
          </p:cNvPr>
          <p:cNvSpPr/>
          <p:nvPr/>
        </p:nvSpPr>
        <p:spPr>
          <a:xfrm>
            <a:off x="144000" y="1044000"/>
            <a:ext cx="3780000" cy="360000"/>
          </a:xfrm>
          <a:prstGeom prst="rect">
            <a:avLst/>
          </a:prstGeom>
          <a:noFill/>
          <a:ln>
            <a:noFill/>
            <a:prstDash val="solid"/>
          </a:ln>
        </p:spPr>
        <p:txBody>
          <a:bodyPr wrap="none" lIns="108000" tIns="63000" rIns="108000" bIns="63000" anchor="ctr" anchorCtr="1" compatLnSpc="0">
            <a:spAutoFit/>
          </a:bodyPr>
          <a:lstStyle/>
          <a:p>
            <a:pPr marL="0" marR="0" lvl="0" indent="0" algn="l" hangingPunct="0">
              <a:lnSpc>
                <a:spcPct val="100000"/>
              </a:lnSpc>
              <a:spcBef>
                <a:spcPts val="0"/>
              </a:spcBef>
              <a:spcAft>
                <a:spcPts val="0"/>
              </a:spcAft>
              <a:buNone/>
              <a:tabLst/>
            </a:pPr>
            <a:r>
              <a:rPr lang="fr-FR" sz="1800" b="0" i="0" u="none" strike="noStrike" kern="1200" spc="0" baseline="0">
                <a:ln>
                  <a:noFill/>
                </a:ln>
                <a:solidFill>
                  <a:srgbClr val="999999"/>
                </a:solidFill>
                <a:latin typeface="Trebuchet MS" pitchFamily="34"/>
                <a:ea typeface="Trebuchet MS" pitchFamily="34"/>
                <a:cs typeface="Times New Roman" pitchFamily="18"/>
              </a:rPr>
              <a:t>Formation, Conseil, Ingénierie</a:t>
            </a:r>
          </a:p>
        </p:txBody>
      </p:sp>
      <p:sp>
        <p:nvSpPr>
          <p:cNvPr id="8" name="ZoneTexte 7">
            <a:extLst>
              <a:ext uri="{FF2B5EF4-FFF2-40B4-BE49-F238E27FC236}">
                <a16:creationId xmlns:a16="http://schemas.microsoft.com/office/drawing/2014/main" id="{4BB3BA55-512F-4FDB-A0B6-9897B5FFEE83}"/>
              </a:ext>
            </a:extLst>
          </p:cNvPr>
          <p:cNvSpPr txBox="1"/>
          <p:nvPr/>
        </p:nvSpPr>
        <p:spPr>
          <a:xfrm>
            <a:off x="1260000" y="5578920"/>
            <a:ext cx="8460000" cy="462240"/>
          </a:xfrm>
          <a:prstGeom prst="rect">
            <a:avLst/>
          </a:prstGeom>
          <a:noFill/>
          <a:ln>
            <a:noFill/>
          </a:ln>
        </p:spPr>
        <p:txBody>
          <a:bodyPr wrap="none" lIns="0" tIns="0" rIns="0" bIns="0" anchor="ctr" compatLnSpc="0">
            <a:spAutoFit/>
          </a:bodyPr>
          <a:lstStyle/>
          <a:p>
            <a:pPr lvl="0" algn="ctr" hangingPunct="0">
              <a:spcBef>
                <a:spcPts val="0"/>
              </a:spcBef>
              <a:spcAft>
                <a:spcPts val="0"/>
              </a:spcAft>
              <a:buNone/>
              <a:tabLst/>
            </a:pPr>
            <a:r>
              <a:rPr lang="en-US" sz="1400" i="0">
                <a:latin typeface="Trebuchet MS" pitchFamily="34"/>
                <a:ea typeface="Arial Unicode MS" pitchFamily="2"/>
                <a:cs typeface="Arial" pitchFamily="34"/>
              </a:rPr>
              <a:t>Plus </a:t>
            </a:r>
            <a:r>
              <a:rPr lang="en-US" sz="1400" i="0" u="none">
                <a:latin typeface="Trebuchet MS" pitchFamily="34"/>
                <a:ea typeface="Arial Unicode MS" pitchFamily="2"/>
                <a:cs typeface="Arial" pitchFamily="34"/>
              </a:rPr>
              <a:t>d'informations sur </a:t>
            </a:r>
            <a:r>
              <a:rPr lang="en-US" sz="1400" i="0" u="sng">
                <a:solidFill>
                  <a:srgbClr val="F20000"/>
                </a:solidFill>
                <a:uFillTx/>
                <a:latin typeface="Trebuchet MS" pitchFamily="34"/>
                <a:ea typeface="Arial Unicode MS" pitchFamily="2"/>
                <a:cs typeface="Arial" pitchFamily="34"/>
              </a:rPr>
              <a:t>http://www.dawan.fr</a:t>
            </a:r>
          </a:p>
          <a:p>
            <a:pPr lvl="0" algn="ctr" hangingPunct="0">
              <a:spcBef>
                <a:spcPts val="0"/>
              </a:spcBef>
              <a:spcAft>
                <a:spcPts val="0"/>
              </a:spcAft>
              <a:buNone/>
              <a:tabLst/>
            </a:pPr>
            <a:r>
              <a:rPr lang="en-US" sz="1400" i="0">
                <a:latin typeface="Trebuchet MS" pitchFamily="34"/>
                <a:ea typeface="Arial Unicode MS" pitchFamily="2"/>
                <a:cs typeface="Arial" pitchFamily="34"/>
              </a:rPr>
              <a:t>Contactez notre service commercial au </a:t>
            </a:r>
            <a:r>
              <a:rPr lang="en-US" sz="1500" b="1" i="0" u="none">
                <a:solidFill>
                  <a:srgbClr val="F20000"/>
                </a:solidFill>
                <a:latin typeface="Trebuchet MS" pitchFamily="34"/>
                <a:ea typeface="Arial Unicode MS" pitchFamily="2"/>
                <a:cs typeface="Arial" pitchFamily="34"/>
              </a:rPr>
              <a:t>0800.10.10.97</a:t>
            </a:r>
            <a:r>
              <a:rPr lang="en-US" sz="1000" i="0" u="none">
                <a:latin typeface="Trebuchet MS" pitchFamily="34"/>
                <a:ea typeface="Arial Unicode MS" pitchFamily="2"/>
                <a:cs typeface="Arial" pitchFamily="34"/>
              </a:rPr>
              <a:t>(prix d'un appel local)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52B284F-B46A-4167-A192-3D32763B99F3}"/>
              </a:ext>
            </a:extLst>
          </p:cNvPr>
          <p:cNvSpPr>
            <a:spLocks noGrp="1"/>
          </p:cNvSpPr>
          <p:nvPr>
            <p:ph type="sldNum" sz="quarter" idx="10"/>
          </p:nvPr>
        </p:nvSpPr>
        <p:spPr/>
        <p:txBody>
          <a:bodyPr/>
          <a:lstStyle/>
          <a:p>
            <a:pPr lvl="0"/>
            <a:fld id="{4D0B544B-29F9-4217-A672-25CEC74B278D}" type="slidenum">
              <a:t>10</a:t>
            </a:fld>
            <a:endParaRPr lang="fr-FR"/>
          </a:p>
        </p:txBody>
      </p:sp>
      <p:sp>
        <p:nvSpPr>
          <p:cNvPr id="2" name="Titre 1">
            <a:extLst>
              <a:ext uri="{FF2B5EF4-FFF2-40B4-BE49-F238E27FC236}">
                <a16:creationId xmlns:a16="http://schemas.microsoft.com/office/drawing/2014/main" id="{AFB284BB-62E0-444B-AA7A-115E423E241D}"/>
              </a:ext>
            </a:extLst>
          </p:cNvPr>
          <p:cNvSpPr txBox="1">
            <a:spLocks noGrp="1"/>
          </p:cNvSpPr>
          <p:nvPr>
            <p:ph type="title" idx="4294967295"/>
          </p:nvPr>
        </p:nvSpPr>
        <p:spPr>
          <a:xfrm>
            <a:off x="360000" y="148320"/>
            <a:ext cx="8460000" cy="1107000"/>
          </a:xfrm>
        </p:spPr>
        <p:txBody>
          <a:bodyPr/>
          <a:lstStyle/>
          <a:p>
            <a:pPr lvl="0"/>
            <a:r>
              <a:rPr lang="fr-FR" sz="4400"/>
              <a:t>Historique : HTML</a:t>
            </a:r>
          </a:p>
        </p:txBody>
      </p:sp>
      <p:sp>
        <p:nvSpPr>
          <p:cNvPr id="3" name="Espace réservé du texte 2">
            <a:extLst>
              <a:ext uri="{FF2B5EF4-FFF2-40B4-BE49-F238E27FC236}">
                <a16:creationId xmlns:a16="http://schemas.microsoft.com/office/drawing/2014/main" id="{AC789862-EDA2-469D-8638-F5C6AE916E19}"/>
              </a:ext>
            </a:extLst>
          </p:cNvPr>
          <p:cNvSpPr txBox="1">
            <a:spLocks noGrp="1"/>
          </p:cNvSpPr>
          <p:nvPr>
            <p:ph type="body" idx="4294967295"/>
          </p:nvPr>
        </p:nvSpPr>
        <p:spPr>
          <a:xfrm>
            <a:off x="360000" y="1620000"/>
            <a:ext cx="9360000" cy="5114520"/>
          </a:xfrm>
        </p:spPr>
        <p:txBody>
          <a:bodyPr/>
          <a:lstStyle/>
          <a:p>
            <a:pPr lvl="0" algn="ctr">
              <a:buNone/>
            </a:pPr>
            <a:r>
              <a:rPr lang="fr-FR">
                <a:solidFill>
                  <a:srgbClr val="FF0000"/>
                </a:solidFill>
              </a:rPr>
              <a:t>Aujourd'hui et demain</a:t>
            </a:r>
          </a:p>
          <a:p>
            <a:pPr lvl="0"/>
            <a:r>
              <a:rPr lang="fr-FR"/>
              <a:t>2004 : WHATWG (Web Hypertext Application Technology Working Group)</a:t>
            </a:r>
          </a:p>
          <a:p>
            <a:pPr lvl="1"/>
            <a:r>
              <a:rPr lang="fr-FR"/>
              <a:t>Mozilla Foundation, Opera Software, Apple</a:t>
            </a:r>
          </a:p>
          <a:p>
            <a:pPr lvl="0"/>
            <a:r>
              <a:rPr lang="fr-FR"/>
              <a:t>2007 : fin du XHTML 2.0</a:t>
            </a:r>
          </a:p>
          <a:p>
            <a:pPr lvl="0"/>
            <a:r>
              <a:rPr lang="fr-FR"/>
              <a:t>2008 : 1</a:t>
            </a:r>
            <a:r>
              <a:rPr lang="fr-FR" baseline="30000"/>
              <a:t>ère</a:t>
            </a:r>
            <a:r>
              <a:rPr lang="fr-FR"/>
              <a:t> publication W3C HTML5</a:t>
            </a:r>
          </a:p>
          <a:p>
            <a:pPr lvl="0"/>
            <a:r>
              <a:rPr lang="fr-FR"/>
              <a:t>2011 : W3C « last call », WHATWG HTML LS</a:t>
            </a:r>
          </a:p>
          <a:p>
            <a:pPr lvl="0"/>
            <a:r>
              <a:rPr lang="fr-FR"/>
              <a:t>2011-2013 : HTML5, Web Mobile et Responsive Web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3" name="Espace réservé du numéro de diapositive 1">
            <a:extLst>
              <a:ext uri="{FF2B5EF4-FFF2-40B4-BE49-F238E27FC236}">
                <a16:creationId xmlns:a16="http://schemas.microsoft.com/office/drawing/2014/main" id="{F8B9ED6C-B09F-43FE-82FC-A58D03595BC5}"/>
              </a:ext>
            </a:extLst>
          </p:cNvPr>
          <p:cNvSpPr>
            <a:spLocks noGrp="1"/>
          </p:cNvSpPr>
          <p:nvPr>
            <p:ph type="sldNum" sz="quarter" idx="10"/>
          </p:nvPr>
        </p:nvSpPr>
        <p:spPr/>
        <p:txBody>
          <a:bodyPr/>
          <a:lstStyle/>
          <a:p>
            <a:pPr lvl="0"/>
            <a:fld id="{B800BCDD-90FC-4E21-AFD0-92E661D6AD1C}" type="slidenum">
              <a:t>11</a:t>
            </a:fld>
            <a:endParaRPr lang="fr-FR"/>
          </a:p>
        </p:txBody>
      </p:sp>
      <p:sp>
        <p:nvSpPr>
          <p:cNvPr id="2" name="Sous-titre 1">
            <a:extLst>
              <a:ext uri="{FF2B5EF4-FFF2-40B4-BE49-F238E27FC236}">
                <a16:creationId xmlns:a16="http://schemas.microsoft.com/office/drawing/2014/main" id="{98C431E1-5DA0-4A51-BDF5-34628F0D2455}"/>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Comprendre l'histoire des sites web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4DDD117-EE85-478D-887A-B33D92E09723}"/>
              </a:ext>
            </a:extLst>
          </p:cNvPr>
          <p:cNvSpPr>
            <a:spLocks noGrp="1"/>
          </p:cNvSpPr>
          <p:nvPr>
            <p:ph type="sldNum" sz="quarter" idx="10"/>
          </p:nvPr>
        </p:nvSpPr>
        <p:spPr/>
        <p:txBody>
          <a:bodyPr/>
          <a:lstStyle/>
          <a:p>
            <a:pPr lvl="0"/>
            <a:fld id="{98BFEE2F-2AB0-4FCB-A032-C30EB970D437}" type="slidenum">
              <a:t>12</a:t>
            </a:fld>
            <a:endParaRPr lang="fr-FR"/>
          </a:p>
        </p:txBody>
      </p:sp>
      <p:sp>
        <p:nvSpPr>
          <p:cNvPr id="2" name="Titre 1">
            <a:extLst>
              <a:ext uri="{FF2B5EF4-FFF2-40B4-BE49-F238E27FC236}">
                <a16:creationId xmlns:a16="http://schemas.microsoft.com/office/drawing/2014/main" id="{EB16D91D-BA02-460E-BDD9-895121F753DE}"/>
              </a:ext>
            </a:extLst>
          </p:cNvPr>
          <p:cNvSpPr txBox="1">
            <a:spLocks noGrp="1"/>
          </p:cNvSpPr>
          <p:nvPr>
            <p:ph type="title" idx="4294967295"/>
          </p:nvPr>
        </p:nvSpPr>
        <p:spPr>
          <a:xfrm>
            <a:off x="360000" y="148320"/>
            <a:ext cx="8460000" cy="1107000"/>
          </a:xfrm>
        </p:spPr>
        <p:txBody>
          <a:bodyPr/>
          <a:lstStyle/>
          <a:p>
            <a:pPr lvl="0"/>
            <a:r>
              <a:rPr lang="fr-FR" sz="4400"/>
              <a:t>Objectif du site</a:t>
            </a:r>
          </a:p>
        </p:txBody>
      </p:sp>
      <p:sp>
        <p:nvSpPr>
          <p:cNvPr id="3" name="Espace réservé du texte 2">
            <a:extLst>
              <a:ext uri="{FF2B5EF4-FFF2-40B4-BE49-F238E27FC236}">
                <a16:creationId xmlns:a16="http://schemas.microsoft.com/office/drawing/2014/main" id="{6E3790AD-326C-472C-B357-C70DD0A9CF4F}"/>
              </a:ext>
            </a:extLst>
          </p:cNvPr>
          <p:cNvSpPr txBox="1">
            <a:spLocks noGrp="1"/>
          </p:cNvSpPr>
          <p:nvPr>
            <p:ph type="body" idx="4294967295"/>
          </p:nvPr>
        </p:nvSpPr>
        <p:spPr>
          <a:xfrm>
            <a:off x="360000" y="1620000"/>
            <a:ext cx="9360000" cy="5048280"/>
          </a:xfrm>
        </p:spPr>
        <p:txBody>
          <a:bodyPr/>
          <a:lstStyle/>
          <a:p>
            <a:pPr lvl="0" algn="ctr">
              <a:buNone/>
            </a:pPr>
            <a:endParaRPr lang="fr-FR">
              <a:solidFill>
                <a:srgbClr val="FF0000"/>
              </a:solidFill>
            </a:endParaRPr>
          </a:p>
          <a:p>
            <a:pPr lvl="0">
              <a:buNone/>
            </a:pPr>
            <a:r>
              <a:rPr lang="zxx-none" sz="1800">
                <a:solidFill>
                  <a:srgbClr val="C1C1C1"/>
                </a:solidFill>
                <a:latin typeface="StarSymbol" pitchFamily="18"/>
              </a:rPr>
              <a:t></a:t>
            </a:r>
            <a:r>
              <a:rPr lang="fr-FR" sz="2800">
                <a:solidFill>
                  <a:srgbClr val="000000"/>
                </a:solidFill>
                <a:latin typeface="LiberationSans" pitchFamily="34"/>
              </a:rPr>
              <a:t> Vitrine en ligne (présentation de produit)</a:t>
            </a:r>
          </a:p>
          <a:p>
            <a:pPr lvl="0">
              <a:buNone/>
            </a:pPr>
            <a:r>
              <a:rPr lang="zxx-none" sz="1800">
                <a:solidFill>
                  <a:srgbClr val="C1C1C1"/>
                </a:solidFill>
                <a:latin typeface="StarSymbol" pitchFamily="18"/>
              </a:rPr>
              <a:t> </a:t>
            </a:r>
            <a:r>
              <a:rPr lang="fr-FR" sz="2800">
                <a:solidFill>
                  <a:srgbClr val="000000"/>
                </a:solidFill>
                <a:latin typeface="LiberationSans" pitchFamily="34"/>
              </a:rPr>
              <a:t>Site d'e-commerce</a:t>
            </a:r>
          </a:p>
          <a:p>
            <a:pPr lvl="0">
              <a:buNone/>
            </a:pPr>
            <a:r>
              <a:rPr lang="zxx-none" sz="1800">
                <a:solidFill>
                  <a:srgbClr val="C1C1C1"/>
                </a:solidFill>
                <a:latin typeface="StarSymbol" pitchFamily="18"/>
              </a:rPr>
              <a:t> </a:t>
            </a:r>
            <a:r>
              <a:rPr lang="fr-FR" sz="2800">
                <a:solidFill>
                  <a:srgbClr val="000000"/>
                </a:solidFill>
                <a:latin typeface="LiberationSans" pitchFamily="34"/>
              </a:rPr>
              <a:t>Site institutionnel</a:t>
            </a:r>
          </a:p>
          <a:p>
            <a:pPr lvl="0">
              <a:buNone/>
            </a:pPr>
            <a:r>
              <a:rPr lang="zxx-none" sz="1800">
                <a:solidFill>
                  <a:srgbClr val="C1C1C1"/>
                </a:solidFill>
                <a:latin typeface="OpenSymbol" pitchFamily="18"/>
              </a:rPr>
              <a:t> </a:t>
            </a:r>
            <a:r>
              <a:rPr lang="fr-FR" sz="2800">
                <a:solidFill>
                  <a:srgbClr val="000000"/>
                </a:solidFill>
                <a:latin typeface="LiberationSans" pitchFamily="34"/>
              </a:rPr>
              <a:t>Site de publication (forum, blog, wiki...)</a:t>
            </a:r>
          </a:p>
          <a:p>
            <a:pPr lvl="0">
              <a:buNone/>
            </a:pPr>
            <a:r>
              <a:rPr lang="zxx-none" sz="1800">
                <a:solidFill>
                  <a:srgbClr val="C1C1C1"/>
                </a:solidFill>
                <a:latin typeface="OpenSymbol" pitchFamily="18"/>
              </a:rPr>
              <a:t> </a:t>
            </a:r>
            <a:r>
              <a:rPr lang="fr-FR" sz="2800">
                <a:solidFill>
                  <a:srgbClr val="000000"/>
                </a:solidFill>
                <a:latin typeface="LiberationSans" pitchFamily="34"/>
              </a:rPr>
              <a:t>Intranet</a:t>
            </a:r>
          </a:p>
          <a:p>
            <a:pPr lvl="0">
              <a:buNone/>
            </a:pPr>
            <a:endParaRPr lang="fr-FR"/>
          </a:p>
          <a:p>
            <a:pPr lvl="0">
              <a:buNone/>
            </a:pP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172DC73-45B2-43FF-AFED-4433957B5CC6}"/>
              </a:ext>
            </a:extLst>
          </p:cNvPr>
          <p:cNvSpPr>
            <a:spLocks noGrp="1"/>
          </p:cNvSpPr>
          <p:nvPr>
            <p:ph type="sldNum" sz="quarter" idx="10"/>
          </p:nvPr>
        </p:nvSpPr>
        <p:spPr/>
        <p:txBody>
          <a:bodyPr/>
          <a:lstStyle/>
          <a:p>
            <a:pPr lvl="0"/>
            <a:fld id="{35FD502F-3E32-4B9F-B34F-CD30B0FAC421}" type="slidenum">
              <a:t>13</a:t>
            </a:fld>
            <a:endParaRPr lang="fr-FR"/>
          </a:p>
        </p:txBody>
      </p:sp>
      <p:sp>
        <p:nvSpPr>
          <p:cNvPr id="2" name="Titre 1">
            <a:extLst>
              <a:ext uri="{FF2B5EF4-FFF2-40B4-BE49-F238E27FC236}">
                <a16:creationId xmlns:a16="http://schemas.microsoft.com/office/drawing/2014/main" id="{A9159124-0823-40BD-8859-C13B398666A7}"/>
              </a:ext>
            </a:extLst>
          </p:cNvPr>
          <p:cNvSpPr txBox="1">
            <a:spLocks noGrp="1"/>
          </p:cNvSpPr>
          <p:nvPr>
            <p:ph type="title" idx="4294967295"/>
          </p:nvPr>
        </p:nvSpPr>
        <p:spPr>
          <a:xfrm>
            <a:off x="360000" y="148320"/>
            <a:ext cx="8460000" cy="1107000"/>
          </a:xfrm>
        </p:spPr>
        <p:txBody>
          <a:bodyPr/>
          <a:lstStyle/>
          <a:p>
            <a:pPr lvl="0"/>
            <a:r>
              <a:rPr lang="fr-FR" sz="4400"/>
              <a:t>Site statique </a:t>
            </a:r>
          </a:p>
        </p:txBody>
      </p:sp>
      <p:sp>
        <p:nvSpPr>
          <p:cNvPr id="3" name="Espace réservé du texte 2">
            <a:extLst>
              <a:ext uri="{FF2B5EF4-FFF2-40B4-BE49-F238E27FC236}">
                <a16:creationId xmlns:a16="http://schemas.microsoft.com/office/drawing/2014/main" id="{8DDF0FAC-B3B5-4AC3-B16D-3C2F6132EB6C}"/>
              </a:ext>
            </a:extLst>
          </p:cNvPr>
          <p:cNvSpPr txBox="1">
            <a:spLocks noGrp="1"/>
          </p:cNvSpPr>
          <p:nvPr>
            <p:ph type="body" idx="4294967295"/>
          </p:nvPr>
        </p:nvSpPr>
        <p:spPr>
          <a:xfrm>
            <a:off x="360000" y="1620000"/>
            <a:ext cx="9360000" cy="5048280"/>
          </a:xfrm>
        </p:spPr>
        <p:txBody>
          <a:bodyPr/>
          <a:lstStyle/>
          <a:p>
            <a:pPr lvl="0" algn="l">
              <a:buNone/>
            </a:pPr>
            <a:r>
              <a:rPr lang="fr-FR" sz="2200"/>
              <a:t>      Ces sites ont le mécanisme de fonctionnement le plus simple. Le contenu des pages d'un site statique ne dépend donc pas de bases de données. Pour changer le contenu d'une page, il est nécessaire de changer le contenu du fichier.</a:t>
            </a:r>
          </a:p>
          <a:p>
            <a:pPr lvl="0" algn="l">
              <a:buNone/>
            </a:pPr>
            <a:r>
              <a:rPr lang="fr-FR" sz="2200"/>
              <a:t>      Le HTML permet d'écrire le contenu de sa page ;</a:t>
            </a:r>
          </a:p>
          <a:p>
            <a:pPr lvl="0">
              <a:buNone/>
            </a:pPr>
            <a:r>
              <a:rPr lang="fr-FR" sz="2200"/>
              <a:t> Le CSS permet de la décorer ;</a:t>
            </a:r>
          </a:p>
          <a:p>
            <a:pPr lvl="0">
              <a:buNone/>
            </a:pPr>
            <a:r>
              <a:rPr lang="fr-FR" sz="2200"/>
              <a:t>JavaScript permet d'ajouter du dynamisme, mais uniquement du côté du navigateur</a:t>
            </a:r>
          </a:p>
          <a:p>
            <a:pPr lvl="0">
              <a:buNone/>
            </a:pPr>
            <a:endParaRPr lang="fr-FR" sz="2200"/>
          </a:p>
          <a:p>
            <a:pPr lvl="0"/>
            <a:r>
              <a:rPr lang="fr-FR" sz="2200"/>
              <a:t>Retrouvez un ancien site http://archive.org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CD9CC66-5349-49EF-9AF4-F2B0524DFC21}"/>
              </a:ext>
            </a:extLst>
          </p:cNvPr>
          <p:cNvSpPr>
            <a:spLocks noGrp="1"/>
          </p:cNvSpPr>
          <p:nvPr>
            <p:ph type="sldNum" sz="quarter" idx="10"/>
          </p:nvPr>
        </p:nvSpPr>
        <p:spPr/>
        <p:txBody>
          <a:bodyPr/>
          <a:lstStyle/>
          <a:p>
            <a:pPr lvl="0"/>
            <a:fld id="{0D0B819B-BD41-457E-A870-D16F567B7A7B}" type="slidenum">
              <a:t>14</a:t>
            </a:fld>
            <a:endParaRPr lang="fr-FR"/>
          </a:p>
        </p:txBody>
      </p:sp>
      <p:sp>
        <p:nvSpPr>
          <p:cNvPr id="2" name="Titre 1">
            <a:extLst>
              <a:ext uri="{FF2B5EF4-FFF2-40B4-BE49-F238E27FC236}">
                <a16:creationId xmlns:a16="http://schemas.microsoft.com/office/drawing/2014/main" id="{BE1CE197-FB09-47A4-9694-AB9145C15A4F}"/>
              </a:ext>
            </a:extLst>
          </p:cNvPr>
          <p:cNvSpPr txBox="1">
            <a:spLocks noGrp="1"/>
          </p:cNvSpPr>
          <p:nvPr>
            <p:ph type="title" idx="4294967295"/>
          </p:nvPr>
        </p:nvSpPr>
        <p:spPr>
          <a:xfrm>
            <a:off x="360000" y="148320"/>
            <a:ext cx="8460000" cy="1107000"/>
          </a:xfrm>
        </p:spPr>
        <p:txBody>
          <a:bodyPr/>
          <a:lstStyle/>
          <a:p>
            <a:pPr lvl="0"/>
            <a:r>
              <a:rPr lang="fr-FR" sz="4400"/>
              <a:t>Site dynamique</a:t>
            </a:r>
          </a:p>
        </p:txBody>
      </p:sp>
      <p:sp>
        <p:nvSpPr>
          <p:cNvPr id="3" name="Espace réservé du texte 2">
            <a:extLst>
              <a:ext uri="{FF2B5EF4-FFF2-40B4-BE49-F238E27FC236}">
                <a16:creationId xmlns:a16="http://schemas.microsoft.com/office/drawing/2014/main" id="{5A97B7F5-FA1C-437F-9640-567B857E3698}"/>
              </a:ext>
            </a:extLst>
          </p:cNvPr>
          <p:cNvSpPr txBox="1">
            <a:spLocks noGrp="1"/>
          </p:cNvSpPr>
          <p:nvPr>
            <p:ph type="body" idx="4294967295"/>
          </p:nvPr>
        </p:nvSpPr>
        <p:spPr>
          <a:xfrm>
            <a:off x="360000" y="1301759"/>
            <a:ext cx="9360000" cy="5048280"/>
          </a:xfrm>
        </p:spPr>
        <p:txBody>
          <a:bodyPr/>
          <a:lstStyle/>
          <a:p>
            <a:pPr lvl="0" algn="ctr">
              <a:buNone/>
            </a:pPr>
            <a:endParaRPr lang="fr-FR">
              <a:solidFill>
                <a:srgbClr val="FF0000"/>
              </a:solidFill>
            </a:endParaRPr>
          </a:p>
          <a:p>
            <a:pPr lvl="0"/>
            <a:r>
              <a:rPr lang="fr-FR" sz="2200"/>
              <a:t>Des programmes tournent du côté des serveurs pour générer les pages du site. Ces programmes peuvent se servir de bases de données ou autres sources de données pour composer les pages qui seront affichées dans le navigateur.</a:t>
            </a:r>
          </a:p>
          <a:p>
            <a:pPr lvl="0"/>
            <a:endParaRPr lang="fr-FR" sz="2200"/>
          </a:p>
          <a:p>
            <a:pPr lvl="0"/>
            <a:r>
              <a:rPr lang="fr-FR" sz="2200"/>
              <a:t>Ce dynamisme apporte des fonctionnalités que ne peuvent offrir les sites dits statiques. Par exemple les visiteurs peuvent participer (commentaires sur un blog, changement du contenu des pages d'un wiki...).  Il existe plusieurs langages pour créer ces pages (Java, C#, PHP, Python, ASP, Ruby,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E35F2AA6-F324-4038-BE29-9F2AB0A519C0}"/>
              </a:ext>
            </a:extLst>
          </p:cNvPr>
          <p:cNvSpPr>
            <a:spLocks noGrp="1"/>
          </p:cNvSpPr>
          <p:nvPr>
            <p:ph type="sldNum" sz="quarter" idx="10"/>
          </p:nvPr>
        </p:nvSpPr>
        <p:spPr/>
        <p:txBody>
          <a:bodyPr/>
          <a:lstStyle/>
          <a:p>
            <a:pPr lvl="0"/>
            <a:fld id="{0F7227CB-DCF3-41E0-AA15-E0814A721D8E}" type="slidenum">
              <a:t>15</a:t>
            </a:fld>
            <a:endParaRPr lang="fr-FR"/>
          </a:p>
        </p:txBody>
      </p:sp>
      <p:sp>
        <p:nvSpPr>
          <p:cNvPr id="2" name="Titre 1">
            <a:extLst>
              <a:ext uri="{FF2B5EF4-FFF2-40B4-BE49-F238E27FC236}">
                <a16:creationId xmlns:a16="http://schemas.microsoft.com/office/drawing/2014/main" id="{CEFF7E96-33D6-4A74-9994-6034D5ECD282}"/>
              </a:ext>
            </a:extLst>
          </p:cNvPr>
          <p:cNvSpPr txBox="1">
            <a:spLocks noGrp="1"/>
          </p:cNvSpPr>
          <p:nvPr>
            <p:ph type="title" idx="4294967295"/>
          </p:nvPr>
        </p:nvSpPr>
        <p:spPr>
          <a:xfrm>
            <a:off x="360000" y="148320"/>
            <a:ext cx="8460000" cy="1107000"/>
          </a:xfrm>
        </p:spPr>
        <p:txBody>
          <a:bodyPr/>
          <a:lstStyle/>
          <a:p>
            <a:pPr lvl="0"/>
            <a:r>
              <a:rPr lang="fr-FR" sz="4400"/>
              <a:t>Site avec contribution</a:t>
            </a:r>
          </a:p>
        </p:txBody>
      </p:sp>
      <p:sp>
        <p:nvSpPr>
          <p:cNvPr id="3" name="Espace réservé du texte 2">
            <a:extLst>
              <a:ext uri="{FF2B5EF4-FFF2-40B4-BE49-F238E27FC236}">
                <a16:creationId xmlns:a16="http://schemas.microsoft.com/office/drawing/2014/main" id="{2106A1C6-87A9-47EF-987B-EC762557F738}"/>
              </a:ext>
            </a:extLst>
          </p:cNvPr>
          <p:cNvSpPr txBox="1">
            <a:spLocks noGrp="1"/>
          </p:cNvSpPr>
          <p:nvPr>
            <p:ph type="body" idx="4294967295"/>
          </p:nvPr>
        </p:nvSpPr>
        <p:spPr>
          <a:xfrm>
            <a:off x="360000" y="1301759"/>
            <a:ext cx="9360000" cy="5048280"/>
          </a:xfrm>
        </p:spPr>
        <p:txBody>
          <a:bodyPr/>
          <a:lstStyle/>
          <a:p>
            <a:pPr lvl="0" algn="ctr">
              <a:buNone/>
            </a:pPr>
            <a:endParaRPr lang="fr-FR" sz="2800">
              <a:solidFill>
                <a:srgbClr val="FF0000"/>
              </a:solidFill>
            </a:endParaRPr>
          </a:p>
          <a:p>
            <a:pPr lvl="0"/>
            <a:r>
              <a:rPr lang="fr-FR" sz="2800"/>
              <a:t>CMS</a:t>
            </a:r>
          </a:p>
          <a:p>
            <a:pPr lvl="0"/>
            <a:r>
              <a:rPr lang="fr-FR" sz="2800"/>
              <a:t>Blog</a:t>
            </a:r>
          </a:p>
          <a:p>
            <a:pPr lvl="0"/>
            <a:r>
              <a:rPr lang="fr-FR" sz="2800"/>
              <a:t>Forum</a:t>
            </a:r>
          </a:p>
          <a:p>
            <a:pPr lvl="0"/>
            <a:r>
              <a:rPr lang="fr-FR" sz="2800"/>
              <a:t>Wiki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F154F55B-F4D3-4FA0-B46C-D47AD44F4B17}"/>
              </a:ext>
            </a:extLst>
          </p:cNvPr>
          <p:cNvSpPr>
            <a:spLocks noGrp="1"/>
          </p:cNvSpPr>
          <p:nvPr>
            <p:ph type="sldNum" sz="quarter" idx="10"/>
          </p:nvPr>
        </p:nvSpPr>
        <p:spPr/>
        <p:txBody>
          <a:bodyPr/>
          <a:lstStyle/>
          <a:p>
            <a:pPr lvl="0"/>
            <a:fld id="{76214C60-26D9-4BB9-BFC8-FBADB172809A}" type="slidenum">
              <a:t>16</a:t>
            </a:fld>
            <a:endParaRPr lang="fr-FR"/>
          </a:p>
        </p:txBody>
      </p:sp>
      <p:sp>
        <p:nvSpPr>
          <p:cNvPr id="2" name="Titre 1">
            <a:extLst>
              <a:ext uri="{FF2B5EF4-FFF2-40B4-BE49-F238E27FC236}">
                <a16:creationId xmlns:a16="http://schemas.microsoft.com/office/drawing/2014/main" id="{8BD680DB-2F66-402D-9623-0E5B1E33E478}"/>
              </a:ext>
            </a:extLst>
          </p:cNvPr>
          <p:cNvSpPr txBox="1">
            <a:spLocks noGrp="1"/>
          </p:cNvSpPr>
          <p:nvPr>
            <p:ph type="title" idx="4294967295"/>
          </p:nvPr>
        </p:nvSpPr>
        <p:spPr>
          <a:xfrm>
            <a:off x="360000" y="148320"/>
            <a:ext cx="8460000" cy="1107000"/>
          </a:xfrm>
        </p:spPr>
        <p:txBody>
          <a:bodyPr/>
          <a:lstStyle/>
          <a:p>
            <a:pPr lvl="0"/>
            <a:r>
              <a:rPr lang="fr-FR" sz="4400"/>
              <a:t>Evolution</a:t>
            </a:r>
          </a:p>
        </p:txBody>
      </p:sp>
      <p:sp>
        <p:nvSpPr>
          <p:cNvPr id="3" name="Espace réservé du texte 2">
            <a:extLst>
              <a:ext uri="{FF2B5EF4-FFF2-40B4-BE49-F238E27FC236}">
                <a16:creationId xmlns:a16="http://schemas.microsoft.com/office/drawing/2014/main" id="{042F57DF-049E-4BC1-993D-B7CF7C26F1D4}"/>
              </a:ext>
            </a:extLst>
          </p:cNvPr>
          <p:cNvSpPr txBox="1">
            <a:spLocks noGrp="1"/>
          </p:cNvSpPr>
          <p:nvPr>
            <p:ph type="body" idx="4294967295"/>
          </p:nvPr>
        </p:nvSpPr>
        <p:spPr>
          <a:xfrm>
            <a:off x="360000" y="1301759"/>
            <a:ext cx="9360000" cy="5048280"/>
          </a:xfrm>
        </p:spPr>
        <p:txBody>
          <a:bodyPr/>
          <a:lstStyle/>
          <a:p>
            <a:pPr lvl="0" algn="ctr">
              <a:buNone/>
            </a:pPr>
            <a:endParaRPr lang="fr-FR">
              <a:solidFill>
                <a:srgbClr val="FF0000"/>
              </a:solidFill>
            </a:endParaRPr>
          </a:p>
          <a:p>
            <a:pPr lvl="0">
              <a:buNone/>
            </a:pPr>
            <a:endParaRPr lang="fr-FR" sz="2200"/>
          </a:p>
        </p:txBody>
      </p:sp>
      <p:pic>
        <p:nvPicPr>
          <p:cNvPr id="4" name="Image 3">
            <a:extLst>
              <a:ext uri="{FF2B5EF4-FFF2-40B4-BE49-F238E27FC236}">
                <a16:creationId xmlns:a16="http://schemas.microsoft.com/office/drawing/2014/main" id="{990471E1-7ABB-4AFF-8305-9CFC37F910A7}"/>
              </a:ext>
            </a:extLst>
          </p:cNvPr>
          <p:cNvPicPr>
            <a:picLocks noChangeAspect="1"/>
          </p:cNvPicPr>
          <p:nvPr/>
        </p:nvPicPr>
        <p:blipFill>
          <a:blip r:embed="rId3">
            <a:lum/>
            <a:alphaModFix/>
          </a:blip>
          <a:srcRect/>
          <a:stretch>
            <a:fillRect/>
          </a:stretch>
        </p:blipFill>
        <p:spPr>
          <a:xfrm>
            <a:off x="360000" y="2340000"/>
            <a:ext cx="9000000" cy="342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49638FA1-D125-4FE1-ACA2-BC46A16911B8}"/>
              </a:ext>
            </a:extLst>
          </p:cNvPr>
          <p:cNvSpPr>
            <a:spLocks noGrp="1"/>
          </p:cNvSpPr>
          <p:nvPr>
            <p:ph type="sldNum" sz="quarter" idx="10"/>
          </p:nvPr>
        </p:nvSpPr>
        <p:spPr/>
        <p:txBody>
          <a:bodyPr/>
          <a:lstStyle/>
          <a:p>
            <a:pPr lvl="0"/>
            <a:fld id="{EDADF7BA-FC22-4D5F-97C8-12E5C2B44D95}" type="slidenum">
              <a:t>17</a:t>
            </a:fld>
            <a:endParaRPr lang="fr-FR"/>
          </a:p>
        </p:txBody>
      </p:sp>
      <p:sp>
        <p:nvSpPr>
          <p:cNvPr id="2" name="Titre 1">
            <a:extLst>
              <a:ext uri="{FF2B5EF4-FFF2-40B4-BE49-F238E27FC236}">
                <a16:creationId xmlns:a16="http://schemas.microsoft.com/office/drawing/2014/main" id="{921D2519-500D-4FF8-B1DA-09CCCA19986E}"/>
              </a:ext>
            </a:extLst>
          </p:cNvPr>
          <p:cNvSpPr txBox="1">
            <a:spLocks noGrp="1"/>
          </p:cNvSpPr>
          <p:nvPr>
            <p:ph type="title" idx="4294967295"/>
          </p:nvPr>
        </p:nvSpPr>
        <p:spPr>
          <a:xfrm>
            <a:off x="360000" y="148320"/>
            <a:ext cx="8460000" cy="1107000"/>
          </a:xfrm>
        </p:spPr>
        <p:txBody>
          <a:bodyPr/>
          <a:lstStyle/>
          <a:p>
            <a:pPr lvl="0"/>
            <a:r>
              <a:rPr lang="fr-FR" sz="4400"/>
              <a:t>Les navigateurs</a:t>
            </a:r>
          </a:p>
        </p:txBody>
      </p:sp>
      <p:sp>
        <p:nvSpPr>
          <p:cNvPr id="3" name="Espace réservé du texte 2">
            <a:extLst>
              <a:ext uri="{FF2B5EF4-FFF2-40B4-BE49-F238E27FC236}">
                <a16:creationId xmlns:a16="http://schemas.microsoft.com/office/drawing/2014/main" id="{F3C5B3D9-D0CD-49C5-885F-29C52468EB7D}"/>
              </a:ext>
            </a:extLst>
          </p:cNvPr>
          <p:cNvSpPr txBox="1">
            <a:spLocks noGrp="1"/>
          </p:cNvSpPr>
          <p:nvPr>
            <p:ph type="body" idx="4294967295"/>
          </p:nvPr>
        </p:nvSpPr>
        <p:spPr>
          <a:xfrm>
            <a:off x="360000" y="1301759"/>
            <a:ext cx="9360000" cy="5048280"/>
          </a:xfrm>
        </p:spPr>
        <p:txBody>
          <a:bodyPr/>
          <a:lstStyle/>
          <a:p>
            <a:pPr lvl="0" algn="ctr">
              <a:buNone/>
            </a:pPr>
            <a:endParaRPr lang="fr-FR">
              <a:solidFill>
                <a:srgbClr val="FF0000"/>
              </a:solidFill>
            </a:endParaRPr>
          </a:p>
          <a:p>
            <a:pPr lvl="0">
              <a:buNone/>
            </a:pPr>
            <a:endParaRPr lang="fr-FR" sz="2200"/>
          </a:p>
        </p:txBody>
      </p:sp>
      <p:sp>
        <p:nvSpPr>
          <p:cNvPr id="4" name="ZoneTexte 3">
            <a:extLst>
              <a:ext uri="{FF2B5EF4-FFF2-40B4-BE49-F238E27FC236}">
                <a16:creationId xmlns:a16="http://schemas.microsoft.com/office/drawing/2014/main" id="{FE6385B3-27F1-4C8A-BC56-C85F967C4FCB}"/>
              </a:ext>
            </a:extLst>
          </p:cNvPr>
          <p:cNvSpPr txBox="1"/>
          <p:nvPr/>
        </p:nvSpPr>
        <p:spPr>
          <a:xfrm>
            <a:off x="540000" y="1620000"/>
            <a:ext cx="9180000" cy="5040000"/>
          </a:xfrm>
          <a:prstGeom prst="rect">
            <a:avLst/>
          </a:prstGeom>
          <a:noFill/>
          <a:ln>
            <a:noFill/>
          </a:ln>
        </p:spPr>
        <p:txBody>
          <a:bodyPr wrap="none" lIns="90000" tIns="45000" rIns="90000" bIns="45000" anchor="t" anchorCtr="0" compatLnSpc="0">
            <a:spAutoFit/>
          </a:bodyPr>
          <a:lstStyle/>
          <a:p>
            <a:pPr marL="0" marR="0" lvl="0" indent="0" algn="l" hangingPunct="0">
              <a:lnSpc>
                <a:spcPct val="100000"/>
              </a:lnSpc>
              <a:spcBef>
                <a:spcPts val="0"/>
              </a:spcBef>
              <a:spcAft>
                <a:spcPts val="0"/>
              </a:spcAft>
              <a:buNone/>
              <a:tabLst/>
            </a:pPr>
            <a:r>
              <a:rPr lang="fr-FR" sz="2200" b="1" i="0" u="none" strike="noStrike" kern="1200" spc="0" baseline="0">
                <a:ln>
                  <a:noFill/>
                </a:ln>
                <a:latin typeface="Arial" pitchFamily="18"/>
                <a:ea typeface="MS Gothic" pitchFamily="2"/>
                <a:cs typeface="Tahoma" pitchFamily="2"/>
              </a:rPr>
              <a:t>Google Chrome</a:t>
            </a: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latin typeface="Arial" pitchFamily="18"/>
                <a:ea typeface="MS Gothic" pitchFamily="2"/>
                <a:cs typeface="Tahoma" pitchFamily="2"/>
              </a:rPr>
              <a:t>Firefox Mozilla</a:t>
            </a: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latin typeface="Arial" pitchFamily="18"/>
                <a:ea typeface="MS Gothic" pitchFamily="2"/>
                <a:cs typeface="Tahoma" pitchFamily="2"/>
              </a:rPr>
              <a:t>IE Internet Explorer → Edge (Windows 10)</a:t>
            </a: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latin typeface="Arial" pitchFamily="18"/>
                <a:ea typeface="MS Gothic" pitchFamily="2"/>
                <a:cs typeface="Tahoma" pitchFamily="2"/>
              </a:rPr>
              <a:t>Safari (Mac)</a:t>
            </a: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latin typeface="Arial" pitchFamily="18"/>
                <a:ea typeface="MS Gothic" pitchFamily="2"/>
                <a:cs typeface="Tahoma" pitchFamily="2"/>
              </a:rPr>
              <a:t>Opera</a:t>
            </a: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r>
              <a:rPr lang="fr-FR" sz="2200" b="1" i="0" u="none" strike="noStrike" kern="1200" spc="0" baseline="0">
                <a:ln>
                  <a:noFill/>
                </a:ln>
                <a:latin typeface="Arial" pitchFamily="18"/>
                <a:ea typeface="MS Gothic" pitchFamily="2"/>
                <a:cs typeface="Tahoma" pitchFamily="2"/>
              </a:rPr>
              <a:t>→ Problème de compatibilité</a:t>
            </a: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l" hangingPunct="0">
              <a:lnSpc>
                <a:spcPct val="100000"/>
              </a:lnSpc>
              <a:spcBef>
                <a:spcPts val="0"/>
              </a:spcBef>
              <a:spcAft>
                <a:spcPts val="0"/>
              </a:spcAft>
              <a:buNone/>
              <a:tabLst/>
            </a:pPr>
            <a:endParaRPr lang="fr-FR" sz="2200" b="1" i="0" u="none" strike="noStrike" kern="1200" spc="0" baseline="0">
              <a:ln>
                <a:noFill/>
              </a:ln>
              <a:latin typeface="Arial" pitchFamily="18"/>
              <a:ea typeface="MS Gothic" pitchFamily="2"/>
              <a:cs typeface="Tahoma" pitchFamily="2"/>
            </a:endParaRPr>
          </a:p>
          <a:p>
            <a:pPr marL="0" marR="0" lvl="0" indent="0" algn="ctr" hangingPunct="0">
              <a:lnSpc>
                <a:spcPct val="100000"/>
              </a:lnSpc>
              <a:spcBef>
                <a:spcPts val="0"/>
              </a:spcBef>
              <a:spcAft>
                <a:spcPts val="0"/>
              </a:spcAft>
              <a:buNone/>
              <a:tabLst/>
            </a:pPr>
            <a:r>
              <a:rPr lang="fr-FR" sz="2200" b="1" i="0" u="sng" strike="noStrike" kern="1200" spc="0" baseline="0">
                <a:ln>
                  <a:noFill/>
                </a:ln>
                <a:uFillTx/>
                <a:latin typeface="Arial" pitchFamily="18"/>
                <a:ea typeface="MS Gothic" pitchFamily="2"/>
                <a:cs typeface="Tahoma" pitchFamily="2"/>
              </a:rPr>
              <a:t>Un navigateur n’est pas un moteur de recherche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CA94FDA5-9B52-48EC-8E42-4C6E7597E29F}"/>
              </a:ext>
            </a:extLst>
          </p:cNvPr>
          <p:cNvSpPr>
            <a:spLocks noGrp="1"/>
          </p:cNvSpPr>
          <p:nvPr>
            <p:ph type="sldNum" sz="quarter" idx="10"/>
          </p:nvPr>
        </p:nvSpPr>
        <p:spPr/>
        <p:txBody>
          <a:bodyPr/>
          <a:lstStyle/>
          <a:p>
            <a:pPr lvl="0"/>
            <a:fld id="{61322D52-2C25-478B-9AE9-16AD43E6A1D8}" type="slidenum">
              <a:t>2</a:t>
            </a:fld>
            <a:endParaRPr lang="fr-FR"/>
          </a:p>
        </p:txBody>
      </p:sp>
      <p:sp>
        <p:nvSpPr>
          <p:cNvPr id="2" name="Espace réservé du texte 1">
            <a:extLst>
              <a:ext uri="{FF2B5EF4-FFF2-40B4-BE49-F238E27FC236}">
                <a16:creationId xmlns:a16="http://schemas.microsoft.com/office/drawing/2014/main" id="{55377F53-2C2F-436C-A5CE-84545647EC48}"/>
              </a:ext>
            </a:extLst>
          </p:cNvPr>
          <p:cNvSpPr txBox="1">
            <a:spLocks noGrp="1"/>
          </p:cNvSpPr>
          <p:nvPr>
            <p:ph type="body" idx="4294967295"/>
          </p:nvPr>
        </p:nvSpPr>
        <p:spPr>
          <a:xfrm>
            <a:off x="360000" y="1800000"/>
            <a:ext cx="9360000" cy="5606640"/>
          </a:xfrm>
        </p:spPr>
        <p:txBody>
          <a:bodyPr/>
          <a:lstStyle/>
          <a:p>
            <a:pPr lvl="0"/>
            <a:r>
              <a:rPr lang="fr-FR" sz="2800" dirty="0"/>
              <a:t>Introduction</a:t>
            </a:r>
          </a:p>
          <a:p>
            <a:pPr lvl="0"/>
            <a:r>
              <a:rPr lang="fr-FR" sz="2800" dirty="0"/>
              <a:t>Le langage HTML</a:t>
            </a:r>
          </a:p>
          <a:p>
            <a:pPr lvl="0"/>
            <a:r>
              <a:rPr lang="fr-FR" sz="2800"/>
              <a:t>CSS</a:t>
            </a:r>
          </a:p>
          <a:p>
            <a:pPr lvl="0"/>
            <a:r>
              <a:rPr lang="fr-FR" sz="2800" dirty="0"/>
              <a:t>Ergonomie : création de menu déroulant</a:t>
            </a:r>
          </a:p>
          <a:p>
            <a:pPr lvl="0"/>
            <a:r>
              <a:rPr lang="fr-FR" sz="2800" dirty="0"/>
              <a:t>Transfert FTP et hébergement de sites web</a:t>
            </a:r>
          </a:p>
          <a:p>
            <a:pPr lvl="0"/>
            <a:r>
              <a:rPr lang="fr-FR" sz="2800" dirty="0"/>
              <a:t>Création de formulaires et introduction au PHP</a:t>
            </a:r>
          </a:p>
          <a:p>
            <a:pPr lvl="0"/>
            <a:r>
              <a:rPr lang="fr-FR" sz="2800" dirty="0"/>
              <a:t>Base de données </a:t>
            </a:r>
            <a:r>
              <a:rPr lang="fr-FR" sz="2800" dirty="0" err="1"/>
              <a:t>MySql</a:t>
            </a:r>
            <a:endParaRPr lang="fr-FR" sz="2800" dirty="0"/>
          </a:p>
          <a:p>
            <a:pPr lvl="0"/>
            <a:r>
              <a:rPr lang="fr-FR" sz="2800" dirty="0"/>
              <a:t>Référencement de sites web</a:t>
            </a:r>
          </a:p>
          <a:p>
            <a:pPr lvl="0"/>
            <a:r>
              <a:rPr lang="fr-FR" sz="2800" dirty="0"/>
              <a:t>Les CMS : Créer un site web sous WordPress</a:t>
            </a:r>
          </a:p>
          <a:p>
            <a:pPr lvl="1">
              <a:buNone/>
            </a:pPr>
            <a:endParaRPr lang="fr-FR" sz="2800" dirty="0"/>
          </a:p>
        </p:txBody>
      </p:sp>
      <p:sp>
        <p:nvSpPr>
          <p:cNvPr id="3" name="Forme libre : forme 2">
            <a:extLst>
              <a:ext uri="{FF2B5EF4-FFF2-40B4-BE49-F238E27FC236}">
                <a16:creationId xmlns:a16="http://schemas.microsoft.com/office/drawing/2014/main" id="{C2BD7CC5-C3F4-4FB9-96BD-BFD32274AFE8}"/>
              </a:ext>
            </a:extLst>
          </p:cNvPr>
          <p:cNvSpPr/>
          <p:nvPr/>
        </p:nvSpPr>
        <p:spPr>
          <a:xfrm>
            <a:off x="-111240" y="310680"/>
            <a:ext cx="10119960" cy="76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6800" rIns="90000" bIns="46800" anchor="t" anchorCtr="0" compatLnSpc="0">
            <a:spAutoFit/>
          </a:bodyPr>
          <a:lstStyle/>
          <a:p>
            <a:pPr marL="0" marR="0" lvl="0" indent="0" algn="ctr" hangingPunct="0">
              <a:lnSpc>
                <a:spcPct val="100000"/>
              </a:lnSpc>
              <a:spcBef>
                <a:spcPts val="0"/>
              </a:spcBef>
              <a:spcAft>
                <a:spcPts val="0"/>
              </a:spcAft>
              <a:buNone/>
              <a:tabLst/>
            </a:pPr>
            <a:r>
              <a:rPr lang="fr-FR" sz="4400" b="0" i="0" u="none" strike="noStrike" kern="1200" spc="0" baseline="0">
                <a:ln>
                  <a:noFill/>
                </a:ln>
                <a:solidFill>
                  <a:srgbClr val="F20000"/>
                </a:solidFill>
                <a:effectLst>
                  <a:outerShdw dist="17961" dir="2700000">
                    <a:scrgbClr r="0" g="0" b="0"/>
                  </a:outerShdw>
                </a:effectLst>
                <a:latin typeface="Trebuchet MS" pitchFamily="34"/>
                <a:ea typeface="MS Gothic" pitchFamily="2"/>
                <a:cs typeface="Tahoma" pitchFamily="2"/>
              </a:rPr>
              <a:t>Plan de l'intervention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3" name="Espace réservé du numéro de diapositive 1">
            <a:extLst>
              <a:ext uri="{FF2B5EF4-FFF2-40B4-BE49-F238E27FC236}">
                <a16:creationId xmlns:a16="http://schemas.microsoft.com/office/drawing/2014/main" id="{BC36F077-996C-4B60-86E2-F6E2952A7904}"/>
              </a:ext>
            </a:extLst>
          </p:cNvPr>
          <p:cNvSpPr>
            <a:spLocks noGrp="1"/>
          </p:cNvSpPr>
          <p:nvPr>
            <p:ph type="sldNum" sz="quarter" idx="10"/>
          </p:nvPr>
        </p:nvSpPr>
        <p:spPr/>
        <p:txBody>
          <a:bodyPr/>
          <a:lstStyle/>
          <a:p>
            <a:pPr lvl="0"/>
            <a:fld id="{1A9C2F40-FDA8-4A12-B8CF-94B6BAFE7CF3}" type="slidenum">
              <a:t>3</a:t>
            </a:fld>
            <a:endParaRPr lang="fr-FR"/>
          </a:p>
        </p:txBody>
      </p:sp>
      <p:sp>
        <p:nvSpPr>
          <p:cNvPr id="2" name="Sous-titre 1">
            <a:extLst>
              <a:ext uri="{FF2B5EF4-FFF2-40B4-BE49-F238E27FC236}">
                <a16:creationId xmlns:a16="http://schemas.microsoft.com/office/drawing/2014/main" id="{3FF1BC5B-3F1A-48DF-BB1C-976D9827005E}"/>
              </a:ext>
            </a:extLst>
          </p:cNvPr>
          <p:cNvSpPr txBox="1">
            <a:spLocks noGrp="1"/>
          </p:cNvSpPr>
          <p:nvPr>
            <p:ph type="subTitle" idx="4294967295"/>
          </p:nvPr>
        </p:nvSpPr>
        <p:spPr>
          <a:xfrm>
            <a:off x="360000" y="180000"/>
            <a:ext cx="8460000" cy="6577919"/>
          </a:xfrm>
        </p:spPr>
        <p:txBody>
          <a:bodyPr anchor="ctr">
            <a:spAutoFit/>
          </a:bodyPr>
          <a:lstStyle/>
          <a:p>
            <a:pPr lvl="0" algn="ctr">
              <a:spcBef>
                <a:spcPts val="1729"/>
              </a:spcBef>
              <a:spcAft>
                <a:spcPts val="0"/>
              </a:spcAft>
              <a:buNone/>
            </a:pPr>
            <a:r>
              <a:rPr lang="fr-FR" sz="4400">
                <a:solidFill>
                  <a:srgbClr val="F20000"/>
                </a:solidFill>
                <a:effectLst>
                  <a:outerShdw dist="17961" dir="2700000">
                    <a:scrgbClr r="0" g="0" b="0"/>
                  </a:outerShdw>
                </a:effectLst>
                <a:latin typeface="Trebuchet MS" pitchFamily="34"/>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3CABCBAA-F759-4B2B-B885-83802E78578C}"/>
              </a:ext>
            </a:extLst>
          </p:cNvPr>
          <p:cNvSpPr>
            <a:spLocks noGrp="1"/>
          </p:cNvSpPr>
          <p:nvPr>
            <p:ph type="sldNum" sz="quarter" idx="10"/>
          </p:nvPr>
        </p:nvSpPr>
        <p:spPr/>
        <p:txBody>
          <a:bodyPr/>
          <a:lstStyle/>
          <a:p>
            <a:pPr lvl="0"/>
            <a:fld id="{9158F31A-AA4F-4D4B-8F63-CEAC0286A4E8}" type="slidenum">
              <a:t>4</a:t>
            </a:fld>
            <a:endParaRPr lang="fr-FR"/>
          </a:p>
        </p:txBody>
      </p:sp>
      <p:sp>
        <p:nvSpPr>
          <p:cNvPr id="2" name="Titre 1">
            <a:extLst>
              <a:ext uri="{FF2B5EF4-FFF2-40B4-BE49-F238E27FC236}">
                <a16:creationId xmlns:a16="http://schemas.microsoft.com/office/drawing/2014/main" id="{65FEF9C0-BBDF-40CA-8E01-83E22F0A3BAC}"/>
              </a:ext>
            </a:extLst>
          </p:cNvPr>
          <p:cNvSpPr txBox="1">
            <a:spLocks noGrp="1"/>
          </p:cNvSpPr>
          <p:nvPr>
            <p:ph type="title" idx="4294967295"/>
          </p:nvPr>
        </p:nvSpPr>
        <p:spPr>
          <a:xfrm>
            <a:off x="360000" y="148320"/>
            <a:ext cx="8460000" cy="1107000"/>
          </a:xfrm>
        </p:spPr>
        <p:txBody>
          <a:bodyPr/>
          <a:lstStyle/>
          <a:p>
            <a:pPr lvl="0"/>
            <a:r>
              <a:rPr lang="fr-FR" sz="4400"/>
              <a:t>Principes généraux</a:t>
            </a:r>
          </a:p>
        </p:txBody>
      </p:sp>
      <p:sp>
        <p:nvSpPr>
          <p:cNvPr id="3" name="Espace réservé du texte 2">
            <a:extLst>
              <a:ext uri="{FF2B5EF4-FFF2-40B4-BE49-F238E27FC236}">
                <a16:creationId xmlns:a16="http://schemas.microsoft.com/office/drawing/2014/main" id="{E9BD4542-C1F3-4716-875F-D0A96F652E38}"/>
              </a:ext>
            </a:extLst>
          </p:cNvPr>
          <p:cNvSpPr txBox="1">
            <a:spLocks noGrp="1"/>
          </p:cNvSpPr>
          <p:nvPr>
            <p:ph type="body" idx="4294967295"/>
          </p:nvPr>
        </p:nvSpPr>
        <p:spPr>
          <a:xfrm>
            <a:off x="360000" y="1620000"/>
            <a:ext cx="9360000" cy="5048280"/>
          </a:xfrm>
        </p:spPr>
        <p:txBody>
          <a:bodyPr/>
          <a:lstStyle/>
          <a:p>
            <a:pPr lvl="0"/>
            <a:r>
              <a:rPr lang="fr-FR"/>
              <a:t>Client et serveur</a:t>
            </a:r>
          </a:p>
        </p:txBody>
      </p:sp>
      <p:pic>
        <p:nvPicPr>
          <p:cNvPr id="4" name="Image 3">
            <a:extLst>
              <a:ext uri="{FF2B5EF4-FFF2-40B4-BE49-F238E27FC236}">
                <a16:creationId xmlns:a16="http://schemas.microsoft.com/office/drawing/2014/main" id="{38ECC434-EFCF-4DB9-A478-7D1918A1AADA}"/>
              </a:ext>
            </a:extLst>
          </p:cNvPr>
          <p:cNvPicPr>
            <a:picLocks noChangeAspect="1"/>
          </p:cNvPicPr>
          <p:nvPr/>
        </p:nvPicPr>
        <p:blipFill>
          <a:blip r:embed="rId3">
            <a:lum/>
            <a:alphaModFix/>
          </a:blip>
          <a:srcRect/>
          <a:stretch>
            <a:fillRect/>
          </a:stretch>
        </p:blipFill>
        <p:spPr>
          <a:xfrm>
            <a:off x="2340000" y="2194200"/>
            <a:ext cx="5714640" cy="42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1CB577DB-E2F8-4ED6-9309-F27757ED3E87}"/>
              </a:ext>
            </a:extLst>
          </p:cNvPr>
          <p:cNvSpPr>
            <a:spLocks noGrp="1"/>
          </p:cNvSpPr>
          <p:nvPr>
            <p:ph type="sldNum" sz="quarter" idx="10"/>
          </p:nvPr>
        </p:nvSpPr>
        <p:spPr/>
        <p:txBody>
          <a:bodyPr/>
          <a:lstStyle/>
          <a:p>
            <a:pPr lvl="0"/>
            <a:fld id="{916DA15F-5BAE-4A6E-AD38-B2288674D024}" type="slidenum">
              <a:t>5</a:t>
            </a:fld>
            <a:endParaRPr lang="fr-FR"/>
          </a:p>
        </p:txBody>
      </p:sp>
      <p:sp>
        <p:nvSpPr>
          <p:cNvPr id="2" name="Titre 1">
            <a:extLst>
              <a:ext uri="{FF2B5EF4-FFF2-40B4-BE49-F238E27FC236}">
                <a16:creationId xmlns:a16="http://schemas.microsoft.com/office/drawing/2014/main" id="{C2C92A81-9AFD-4E57-A94C-2A7508B6A2CD}"/>
              </a:ext>
            </a:extLst>
          </p:cNvPr>
          <p:cNvSpPr txBox="1">
            <a:spLocks noGrp="1"/>
          </p:cNvSpPr>
          <p:nvPr>
            <p:ph type="title" idx="4294967295"/>
          </p:nvPr>
        </p:nvSpPr>
        <p:spPr>
          <a:xfrm>
            <a:off x="360000" y="148320"/>
            <a:ext cx="8460000" cy="1107000"/>
          </a:xfrm>
        </p:spPr>
        <p:txBody>
          <a:bodyPr/>
          <a:lstStyle/>
          <a:p>
            <a:pPr lvl="0"/>
            <a:r>
              <a:rPr lang="fr-FR" sz="4400"/>
              <a:t>Principes généraux</a:t>
            </a:r>
          </a:p>
        </p:txBody>
      </p:sp>
      <p:sp>
        <p:nvSpPr>
          <p:cNvPr id="3" name="Espace réservé du texte 2">
            <a:extLst>
              <a:ext uri="{FF2B5EF4-FFF2-40B4-BE49-F238E27FC236}">
                <a16:creationId xmlns:a16="http://schemas.microsoft.com/office/drawing/2014/main" id="{0979016F-9A8D-4877-B489-C5438F1CF7D3}"/>
              </a:ext>
            </a:extLst>
          </p:cNvPr>
          <p:cNvSpPr txBox="1">
            <a:spLocks noGrp="1"/>
          </p:cNvSpPr>
          <p:nvPr>
            <p:ph type="body" idx="4294967295"/>
          </p:nvPr>
        </p:nvSpPr>
        <p:spPr>
          <a:xfrm>
            <a:off x="360000" y="1620000"/>
            <a:ext cx="9360000" cy="5048280"/>
          </a:xfrm>
        </p:spPr>
        <p:txBody>
          <a:bodyPr/>
          <a:lstStyle/>
          <a:p>
            <a:pPr lvl="0"/>
            <a:r>
              <a:rPr lang="fr-FR"/>
              <a:t>Client et serveur</a:t>
            </a:r>
          </a:p>
        </p:txBody>
      </p:sp>
      <p:pic>
        <p:nvPicPr>
          <p:cNvPr id="4" name="Image 3">
            <a:extLst>
              <a:ext uri="{FF2B5EF4-FFF2-40B4-BE49-F238E27FC236}">
                <a16:creationId xmlns:a16="http://schemas.microsoft.com/office/drawing/2014/main" id="{A0F8219C-9BB6-4DBD-AB87-9F2DA4B5E475}"/>
              </a:ext>
            </a:extLst>
          </p:cNvPr>
          <p:cNvPicPr>
            <a:picLocks noChangeAspect="1"/>
          </p:cNvPicPr>
          <p:nvPr/>
        </p:nvPicPr>
        <p:blipFill>
          <a:blip r:embed="rId3">
            <a:lum/>
            <a:alphaModFix/>
          </a:blip>
          <a:srcRect/>
          <a:stretch>
            <a:fillRect/>
          </a:stretch>
        </p:blipFill>
        <p:spPr>
          <a:xfrm>
            <a:off x="430200" y="1521360"/>
            <a:ext cx="9109800" cy="5498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AD092952-C9E5-447A-88E7-177878E433D8}"/>
              </a:ext>
            </a:extLst>
          </p:cNvPr>
          <p:cNvSpPr>
            <a:spLocks noGrp="1"/>
          </p:cNvSpPr>
          <p:nvPr>
            <p:ph type="sldNum" sz="quarter" idx="10"/>
          </p:nvPr>
        </p:nvSpPr>
        <p:spPr/>
        <p:txBody>
          <a:bodyPr/>
          <a:lstStyle/>
          <a:p>
            <a:pPr lvl="0"/>
            <a:fld id="{F44EA2CB-2DE5-4E28-979E-1DE0EA590DB4}" type="slidenum">
              <a:t>6</a:t>
            </a:fld>
            <a:endParaRPr lang="fr-FR"/>
          </a:p>
        </p:txBody>
      </p:sp>
      <p:sp>
        <p:nvSpPr>
          <p:cNvPr id="2" name="Titre 1">
            <a:extLst>
              <a:ext uri="{FF2B5EF4-FFF2-40B4-BE49-F238E27FC236}">
                <a16:creationId xmlns:a16="http://schemas.microsoft.com/office/drawing/2014/main" id="{2C7C029B-CD96-465D-8674-6F5FED54638A}"/>
              </a:ext>
            </a:extLst>
          </p:cNvPr>
          <p:cNvSpPr txBox="1">
            <a:spLocks noGrp="1"/>
          </p:cNvSpPr>
          <p:nvPr>
            <p:ph type="title" idx="4294967295"/>
          </p:nvPr>
        </p:nvSpPr>
        <p:spPr>
          <a:xfrm>
            <a:off x="360000" y="148320"/>
            <a:ext cx="8460000" cy="1107000"/>
          </a:xfrm>
        </p:spPr>
        <p:txBody>
          <a:bodyPr/>
          <a:lstStyle/>
          <a:p>
            <a:pPr lvl="0"/>
            <a:r>
              <a:rPr lang="fr-FR" sz="4400"/>
              <a:t>Historique : internet</a:t>
            </a:r>
          </a:p>
        </p:txBody>
      </p:sp>
      <p:sp>
        <p:nvSpPr>
          <p:cNvPr id="3" name="Espace réservé du texte 2">
            <a:extLst>
              <a:ext uri="{FF2B5EF4-FFF2-40B4-BE49-F238E27FC236}">
                <a16:creationId xmlns:a16="http://schemas.microsoft.com/office/drawing/2014/main" id="{32915622-1D71-40E1-BC5A-CF6760ABDF2D}"/>
              </a:ext>
            </a:extLst>
          </p:cNvPr>
          <p:cNvSpPr txBox="1">
            <a:spLocks noGrp="1"/>
          </p:cNvSpPr>
          <p:nvPr>
            <p:ph type="body" idx="4294967295"/>
          </p:nvPr>
        </p:nvSpPr>
        <p:spPr>
          <a:xfrm>
            <a:off x="360000" y="1620000"/>
            <a:ext cx="9360000" cy="5048280"/>
          </a:xfrm>
        </p:spPr>
        <p:txBody>
          <a:bodyPr/>
          <a:lstStyle/>
          <a:p>
            <a:pPr lvl="0"/>
            <a:r>
              <a:rPr lang="fr-FR"/>
              <a:t>1958 : modem</a:t>
            </a:r>
          </a:p>
          <a:p>
            <a:pPr lvl="0"/>
            <a:r>
              <a:rPr lang="fr-FR"/>
              <a:t>1969 : 1</a:t>
            </a:r>
            <a:r>
              <a:rPr lang="fr-FR" baseline="30000"/>
              <a:t>ère</a:t>
            </a:r>
            <a:r>
              <a:rPr lang="fr-FR"/>
              <a:t> connexion 4 universités US</a:t>
            </a:r>
          </a:p>
          <a:p>
            <a:pPr lvl="0"/>
            <a:r>
              <a:rPr lang="fr-FR"/>
              <a:t>1971 : ARPAnet</a:t>
            </a:r>
          </a:p>
          <a:p>
            <a:pPr lvl="0"/>
            <a:r>
              <a:rPr lang="fr-FR"/>
              <a:t>1982 : protocole TCP/IP</a:t>
            </a:r>
          </a:p>
          <a:p>
            <a:pPr lvl="0"/>
            <a:r>
              <a:rPr lang="fr-FR"/>
              <a:t>1991 : World Wide Web</a:t>
            </a:r>
          </a:p>
          <a:p>
            <a:pPr lvl="0"/>
            <a:r>
              <a:rPr lang="fr-FR"/>
              <a:t>1993 : NCSA Mosaic</a:t>
            </a:r>
          </a:p>
        </p:txBody>
      </p:sp>
      <p:pic>
        <p:nvPicPr>
          <p:cNvPr id="4" name="Image 3">
            <a:extLst>
              <a:ext uri="{FF2B5EF4-FFF2-40B4-BE49-F238E27FC236}">
                <a16:creationId xmlns:a16="http://schemas.microsoft.com/office/drawing/2014/main" id="{64E4BB0A-5765-417B-97C1-9B4E640A3F73}"/>
              </a:ext>
            </a:extLst>
          </p:cNvPr>
          <p:cNvPicPr>
            <a:picLocks noChangeAspect="1"/>
          </p:cNvPicPr>
          <p:nvPr/>
        </p:nvPicPr>
        <p:blipFill>
          <a:blip r:embed="rId3">
            <a:lum/>
            <a:alphaModFix/>
          </a:blip>
          <a:srcRect/>
          <a:stretch>
            <a:fillRect/>
          </a:stretch>
        </p:blipFill>
        <p:spPr>
          <a:xfrm>
            <a:off x="6480000" y="2880000"/>
            <a:ext cx="3225960" cy="4093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884A1BD-7D6F-445C-BCB8-4BFEB2869FCF}"/>
              </a:ext>
            </a:extLst>
          </p:cNvPr>
          <p:cNvSpPr>
            <a:spLocks noGrp="1"/>
          </p:cNvSpPr>
          <p:nvPr>
            <p:ph type="sldNum" sz="quarter" idx="10"/>
          </p:nvPr>
        </p:nvSpPr>
        <p:spPr/>
        <p:txBody>
          <a:bodyPr/>
          <a:lstStyle/>
          <a:p>
            <a:pPr lvl="0"/>
            <a:fld id="{39B53D5B-8C59-4740-AE92-E3546B51246D}" type="slidenum">
              <a:t>7</a:t>
            </a:fld>
            <a:endParaRPr lang="fr-FR"/>
          </a:p>
        </p:txBody>
      </p:sp>
      <p:sp>
        <p:nvSpPr>
          <p:cNvPr id="2" name="Titre 1">
            <a:extLst>
              <a:ext uri="{FF2B5EF4-FFF2-40B4-BE49-F238E27FC236}">
                <a16:creationId xmlns:a16="http://schemas.microsoft.com/office/drawing/2014/main" id="{6ED5407D-CF60-4078-B61E-4BB80E4F7A1B}"/>
              </a:ext>
            </a:extLst>
          </p:cNvPr>
          <p:cNvSpPr txBox="1">
            <a:spLocks noGrp="1"/>
          </p:cNvSpPr>
          <p:nvPr>
            <p:ph type="title" idx="4294967295"/>
          </p:nvPr>
        </p:nvSpPr>
        <p:spPr>
          <a:xfrm>
            <a:off x="360000" y="148320"/>
            <a:ext cx="8460000" cy="1107000"/>
          </a:xfrm>
        </p:spPr>
        <p:txBody>
          <a:bodyPr/>
          <a:lstStyle/>
          <a:p>
            <a:pPr lvl="0"/>
            <a:r>
              <a:rPr lang="fr-FR" sz="4400"/>
              <a:t>Historique : HTML</a:t>
            </a:r>
          </a:p>
        </p:txBody>
      </p:sp>
      <p:sp>
        <p:nvSpPr>
          <p:cNvPr id="3" name="Espace réservé du texte 2">
            <a:extLst>
              <a:ext uri="{FF2B5EF4-FFF2-40B4-BE49-F238E27FC236}">
                <a16:creationId xmlns:a16="http://schemas.microsoft.com/office/drawing/2014/main" id="{8C8E7B2D-AC5D-413A-9CC2-D59E4B0E91BC}"/>
              </a:ext>
            </a:extLst>
          </p:cNvPr>
          <p:cNvSpPr txBox="1">
            <a:spLocks noGrp="1"/>
          </p:cNvSpPr>
          <p:nvPr>
            <p:ph type="body" idx="4294967295"/>
          </p:nvPr>
        </p:nvSpPr>
        <p:spPr>
          <a:xfrm>
            <a:off x="360000" y="1620000"/>
            <a:ext cx="9360000" cy="5048280"/>
          </a:xfrm>
        </p:spPr>
        <p:txBody>
          <a:bodyPr/>
          <a:lstStyle/>
          <a:p>
            <a:pPr lvl="0" algn="ctr">
              <a:buNone/>
            </a:pPr>
            <a:r>
              <a:rPr lang="fr-FR">
                <a:solidFill>
                  <a:srgbClr val="FF0000"/>
                </a:solidFill>
              </a:rPr>
              <a:t>La naissance du HTML</a:t>
            </a:r>
          </a:p>
          <a:p>
            <a:pPr lvl="0"/>
            <a:r>
              <a:rPr lang="fr-FR"/>
              <a:t>1969 : GML (Goldfarb, Mosher et Lorie, IBM), gestion de documentation</a:t>
            </a:r>
          </a:p>
          <a:p>
            <a:pPr lvl="0"/>
            <a:r>
              <a:rPr lang="fr-FR"/>
              <a:t>1986 : SGML (Standard Generalized Markup Language) ISO 8879:1986</a:t>
            </a:r>
          </a:p>
          <a:p>
            <a:pPr lvl="0"/>
            <a:r>
              <a:rPr lang="fr-FR"/>
              <a:t>1989 : HTTP, 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A50114A-65D6-479D-9F0F-4B3EB33D23FB}"/>
              </a:ext>
            </a:extLst>
          </p:cNvPr>
          <p:cNvSpPr>
            <a:spLocks noGrp="1"/>
          </p:cNvSpPr>
          <p:nvPr>
            <p:ph type="sldNum" sz="quarter" idx="10"/>
          </p:nvPr>
        </p:nvSpPr>
        <p:spPr/>
        <p:txBody>
          <a:bodyPr/>
          <a:lstStyle/>
          <a:p>
            <a:pPr lvl="0"/>
            <a:fld id="{AD467043-6D7A-495B-A08F-1886023B08D3}" type="slidenum">
              <a:t>8</a:t>
            </a:fld>
            <a:endParaRPr lang="fr-FR"/>
          </a:p>
        </p:txBody>
      </p:sp>
      <p:sp>
        <p:nvSpPr>
          <p:cNvPr id="2" name="Titre 1">
            <a:extLst>
              <a:ext uri="{FF2B5EF4-FFF2-40B4-BE49-F238E27FC236}">
                <a16:creationId xmlns:a16="http://schemas.microsoft.com/office/drawing/2014/main" id="{821C1C90-6844-404B-938E-1817985A93FC}"/>
              </a:ext>
            </a:extLst>
          </p:cNvPr>
          <p:cNvSpPr txBox="1">
            <a:spLocks noGrp="1"/>
          </p:cNvSpPr>
          <p:nvPr>
            <p:ph type="title" idx="4294967295"/>
          </p:nvPr>
        </p:nvSpPr>
        <p:spPr>
          <a:xfrm>
            <a:off x="360000" y="148320"/>
            <a:ext cx="8460000" cy="1107000"/>
          </a:xfrm>
        </p:spPr>
        <p:txBody>
          <a:bodyPr/>
          <a:lstStyle/>
          <a:p>
            <a:pPr lvl="0"/>
            <a:r>
              <a:rPr lang="fr-FR" sz="4400"/>
              <a:t>Historique HTML</a:t>
            </a:r>
          </a:p>
        </p:txBody>
      </p:sp>
      <p:sp>
        <p:nvSpPr>
          <p:cNvPr id="3" name="Espace réservé du texte 2">
            <a:extLst>
              <a:ext uri="{FF2B5EF4-FFF2-40B4-BE49-F238E27FC236}">
                <a16:creationId xmlns:a16="http://schemas.microsoft.com/office/drawing/2014/main" id="{FFF9DF90-8B60-413A-B871-D28CCE79256D}"/>
              </a:ext>
            </a:extLst>
          </p:cNvPr>
          <p:cNvSpPr txBox="1">
            <a:spLocks noGrp="1"/>
          </p:cNvSpPr>
          <p:nvPr>
            <p:ph type="body" idx="4294967295"/>
          </p:nvPr>
        </p:nvSpPr>
        <p:spPr>
          <a:xfrm>
            <a:off x="360000" y="1620000"/>
            <a:ext cx="9360000" cy="5048280"/>
          </a:xfrm>
        </p:spPr>
        <p:txBody>
          <a:bodyPr/>
          <a:lstStyle/>
          <a:p>
            <a:pPr lvl="0" algn="ctr">
              <a:buNone/>
            </a:pPr>
            <a:r>
              <a:rPr lang="fr-FR">
                <a:solidFill>
                  <a:srgbClr val="FF0000"/>
                </a:solidFill>
              </a:rPr>
              <a:t>Des évolutions chaotiques</a:t>
            </a:r>
          </a:p>
          <a:p>
            <a:pPr lvl="0"/>
            <a:r>
              <a:rPr lang="fr-FR"/>
              <a:t>1993 : HTML 1.0 (pas de spéc) NSCA Mosaic</a:t>
            </a:r>
          </a:p>
          <a:p>
            <a:pPr lvl="1"/>
            <a:r>
              <a:rPr lang="fr-FR"/>
              <a:t>Images (GIF, XBM)</a:t>
            </a:r>
          </a:p>
          <a:p>
            <a:pPr lvl="1"/>
            <a:r>
              <a:rPr lang="fr-FR"/>
              <a:t>Formulaires</a:t>
            </a:r>
          </a:p>
          <a:p>
            <a:pPr lvl="0"/>
            <a:r>
              <a:rPr lang="fr-FR"/>
              <a:t>1994 : Netscape Navigator</a:t>
            </a:r>
          </a:p>
          <a:p>
            <a:pPr lvl="1"/>
            <a:r>
              <a:rPr lang="fr-FR"/>
              <a:t>Attributs de texte</a:t>
            </a:r>
          </a:p>
          <a:p>
            <a:pPr lvl="1"/>
            <a:r>
              <a:rPr lang="fr-FR"/>
              <a:t>Tables</a:t>
            </a:r>
          </a:p>
          <a:p>
            <a:pPr lvl="0"/>
            <a:r>
              <a:rPr lang="fr-FR"/>
              <a:t>Documents non-structurés « soupe de balises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BBC986D9-D321-440C-8738-E09AE451D08C}"/>
              </a:ext>
            </a:extLst>
          </p:cNvPr>
          <p:cNvSpPr>
            <a:spLocks noGrp="1"/>
          </p:cNvSpPr>
          <p:nvPr>
            <p:ph type="sldNum" sz="quarter" idx="10"/>
          </p:nvPr>
        </p:nvSpPr>
        <p:spPr/>
        <p:txBody>
          <a:bodyPr/>
          <a:lstStyle/>
          <a:p>
            <a:pPr lvl="0"/>
            <a:fld id="{055C06BA-EACA-4D36-B8EB-6863695DEDD2}" type="slidenum">
              <a:t>9</a:t>
            </a:fld>
            <a:endParaRPr lang="fr-FR"/>
          </a:p>
        </p:txBody>
      </p:sp>
      <p:sp>
        <p:nvSpPr>
          <p:cNvPr id="2" name="Titre 1">
            <a:extLst>
              <a:ext uri="{FF2B5EF4-FFF2-40B4-BE49-F238E27FC236}">
                <a16:creationId xmlns:a16="http://schemas.microsoft.com/office/drawing/2014/main" id="{DBFEF702-9AE0-4295-AE7C-1855B3CC7DE4}"/>
              </a:ext>
            </a:extLst>
          </p:cNvPr>
          <p:cNvSpPr txBox="1">
            <a:spLocks noGrp="1"/>
          </p:cNvSpPr>
          <p:nvPr>
            <p:ph type="title" idx="4294967295"/>
          </p:nvPr>
        </p:nvSpPr>
        <p:spPr>
          <a:xfrm>
            <a:off x="360000" y="148320"/>
            <a:ext cx="8460000" cy="1107000"/>
          </a:xfrm>
        </p:spPr>
        <p:txBody>
          <a:bodyPr/>
          <a:lstStyle/>
          <a:p>
            <a:pPr lvl="0"/>
            <a:r>
              <a:rPr lang="fr-FR" sz="4400"/>
              <a:t>Historique : HTML</a:t>
            </a:r>
          </a:p>
        </p:txBody>
      </p:sp>
      <p:sp>
        <p:nvSpPr>
          <p:cNvPr id="3" name="Espace réservé du texte 2">
            <a:extLst>
              <a:ext uri="{FF2B5EF4-FFF2-40B4-BE49-F238E27FC236}">
                <a16:creationId xmlns:a16="http://schemas.microsoft.com/office/drawing/2014/main" id="{ACEFF094-45EE-4F0F-A0DE-7E5A3473C45B}"/>
              </a:ext>
            </a:extLst>
          </p:cNvPr>
          <p:cNvSpPr txBox="1">
            <a:spLocks noGrp="1"/>
          </p:cNvSpPr>
          <p:nvPr>
            <p:ph type="body" idx="4294967295"/>
          </p:nvPr>
        </p:nvSpPr>
        <p:spPr>
          <a:xfrm>
            <a:off x="360000" y="1620000"/>
            <a:ext cx="9360000" cy="5048280"/>
          </a:xfrm>
        </p:spPr>
        <p:txBody>
          <a:bodyPr/>
          <a:lstStyle/>
          <a:p>
            <a:pPr lvl="0" algn="ctr">
              <a:buNone/>
            </a:pPr>
            <a:r>
              <a:rPr lang="fr-FR">
                <a:solidFill>
                  <a:srgbClr val="FF0000"/>
                </a:solidFill>
              </a:rPr>
              <a:t>Vers une standardisation</a:t>
            </a:r>
          </a:p>
          <a:p>
            <a:pPr lvl="0"/>
            <a:r>
              <a:rPr lang="fr-FR"/>
              <a:t>1995: W3C (World Wide Web Consortium), HTML2.0</a:t>
            </a:r>
          </a:p>
          <a:p>
            <a:pPr lvl="0"/>
            <a:r>
              <a:rPr lang="fr-FR"/>
              <a:t>1997 : HTML 3.2, HTML 4.0</a:t>
            </a:r>
          </a:p>
          <a:p>
            <a:pPr lvl="0"/>
            <a:r>
              <a:rPr lang="fr-FR"/>
              <a:t>Cadres, styles, scripts, objets</a:t>
            </a:r>
          </a:p>
          <a:p>
            <a:pPr lvl="0"/>
            <a:r>
              <a:rPr lang="fr-FR"/>
              <a:t>2000 : XHTML (HTML+XML)</a:t>
            </a:r>
          </a:p>
          <a:p>
            <a:pPr lvl="0"/>
            <a:r>
              <a:rPr lang="fr-FR"/>
              <a:t>2002 : Début des travaux XHTML 2.0</a:t>
            </a:r>
          </a:p>
        </p:txBody>
      </p:sp>
      <p:pic>
        <p:nvPicPr>
          <p:cNvPr id="4" name="Image 3">
            <a:extLst>
              <a:ext uri="{FF2B5EF4-FFF2-40B4-BE49-F238E27FC236}">
                <a16:creationId xmlns:a16="http://schemas.microsoft.com/office/drawing/2014/main" id="{96EF2693-B681-4D77-937A-654B7981ADC1}"/>
              </a:ext>
            </a:extLst>
          </p:cNvPr>
          <p:cNvPicPr>
            <a:picLocks noChangeAspect="1"/>
          </p:cNvPicPr>
          <p:nvPr/>
        </p:nvPicPr>
        <p:blipFill>
          <a:blip r:embed="rId3">
            <a:lum/>
            <a:alphaModFix/>
          </a:blip>
          <a:srcRect/>
          <a:stretch>
            <a:fillRect/>
          </a:stretch>
        </p:blipFill>
        <p:spPr>
          <a:xfrm>
            <a:off x="6480000" y="3780000"/>
            <a:ext cx="2880000" cy="1148760"/>
          </a:xfrm>
          <a:prstGeom prst="rect">
            <a:avLst/>
          </a:prstGeom>
          <a:noFill/>
          <a:ln>
            <a:noFill/>
          </a:ln>
        </p:spPr>
      </p:pic>
    </p:spTree>
  </p:cSld>
  <p:clrMapOvr>
    <a:masterClrMapping/>
  </p:clrMapOvr>
</p:sld>
</file>

<file path=ppt/theme/theme1.xml><?xml version="1.0" encoding="utf-8"?>
<a:theme xmlns:a="http://schemas.openxmlformats.org/drawingml/2006/main" name="presentation_daw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Personnalisé</PresentationFormat>
  <Paragraphs>134</Paragraphs>
  <Slides>17</Slides>
  <Notes>17</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17</vt:i4>
      </vt:variant>
    </vt:vector>
  </HeadingPairs>
  <TitlesOfParts>
    <vt:vector size="26" baseType="lpstr">
      <vt:lpstr>Arial</vt:lpstr>
      <vt:lpstr>Calibri</vt:lpstr>
      <vt:lpstr>LiberationSans</vt:lpstr>
      <vt:lpstr>OpenSymbol</vt:lpstr>
      <vt:lpstr>StarSymbol</vt:lpstr>
      <vt:lpstr>Times New Roman</vt:lpstr>
      <vt:lpstr>Trebuchet MS</vt:lpstr>
      <vt:lpstr>presentation_dawan</vt:lpstr>
      <vt:lpstr>Standard</vt:lpstr>
      <vt:lpstr>Présentation PowerPoint</vt:lpstr>
      <vt:lpstr>Présentation PowerPoint</vt:lpstr>
      <vt:lpstr>Présentation PowerPoint</vt:lpstr>
      <vt:lpstr>Principes généraux</vt:lpstr>
      <vt:lpstr>Principes généraux</vt:lpstr>
      <vt:lpstr>Historique : internet</vt:lpstr>
      <vt:lpstr>Historique : HTML</vt:lpstr>
      <vt:lpstr>Historique HTML</vt:lpstr>
      <vt:lpstr>Historique : HTML</vt:lpstr>
      <vt:lpstr>Historique : HTML</vt:lpstr>
      <vt:lpstr>Présentation PowerPoint</vt:lpstr>
      <vt:lpstr>Objectif du site</vt:lpstr>
      <vt:lpstr>Site statique </vt:lpstr>
      <vt:lpstr>Site dynamique</vt:lpstr>
      <vt:lpstr>Site avec contribution</vt:lpstr>
      <vt:lpstr>Evolution</vt:lpstr>
      <vt:lpstr>Les navigateurs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Dawan</dc:creator>
  <cp:lastModifiedBy>Thomas Aldaitz</cp:lastModifiedBy>
  <cp:revision>400</cp:revision>
  <cp:lastPrinted>2015-06-23T08:49:49Z</cp:lastPrinted>
  <dcterms:created xsi:type="dcterms:W3CDTF">2013-04-16T12:21:46Z</dcterms:created>
  <dcterms:modified xsi:type="dcterms:W3CDTF">2020-01-24T13:14:10Z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