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5" r:id="rId2"/>
    <p:sldId id="286" r:id="rId3"/>
    <p:sldId id="287" r:id="rId4"/>
    <p:sldId id="288" r:id="rId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A6E73BC-AB5D-4D95-A667-1B7CC39F060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E5DAC-3754-445B-AF77-48A3AAD6348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4E0A58-4919-49F0-875C-4DB709BC81D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B33251-174B-4AC8-9943-84D6A509DC3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EF922F4-6266-4E8C-A596-FACA6D164C2E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5378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DB6D14-3E0A-4D5B-8F86-A00AAF73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DEA3B9-4EDE-4A30-8C41-91392DEA57C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82EF4C0F-F096-46B5-A6A3-862D4A6414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9DCD99-2B98-448B-9AA6-950E46310B6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77A3F-7BB2-4AEC-BAD4-1C18E7653AF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F600C5-B0BF-4530-8773-3FE997C643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F435465-406C-41C1-A622-3FBAB53018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04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39A1C4-B27A-4042-8CD3-E99BBCA89F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99933E-CFED-427D-BA84-0566DF37754E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DBCC6C-BD7C-4D14-8856-A0B949EFBC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D9BC71-993A-4DC5-B19D-734AE2DB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1119D-738E-41F5-9A25-54804D1883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0382E6-98B9-4373-8E5A-250A3569F571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5900F74-E310-49CB-9D48-1B8930C596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94CED4-1232-4DD6-9AF1-A599A133D4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1423D-7962-4A4D-BE89-FD36CE8213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448846-046C-4811-AF94-940B28015ECA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B67A72-6985-4B45-BF84-5FCC08289B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7FC3CD-D0B8-4F46-9378-99831F877F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8577F-99D4-4371-AE00-78EBAD9F5C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83D1C6-458E-4A1A-8D0D-2040E5D549D8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0A288F-C542-4145-B7C8-4482E8D93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FAF5E0-867E-44D3-A533-08F8B10D3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38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7703F-874F-41C4-9F64-45C957C1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A3D4B9-5CF5-4855-A9CA-D5B626380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17931-D738-4127-9775-A4F1393C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670CE8-AD42-4362-B4A7-F14F6BF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488123-3D62-4512-9D73-5BC5120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7162CF-860A-49EA-9115-EE5490AF767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32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1F41C-61CB-49CE-98DD-9C52A9F5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457496-38B2-42CC-90E6-1D27E3FDC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E61F-8609-44D1-81AC-6DB58D16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FB82F-C94E-4E31-AB1D-94ED04F3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42296D-6081-4581-B43D-B3FD719A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5FAAE8-324B-4106-AE5E-23014306FF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1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50D882-4685-4655-852E-654B24D20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9213"/>
            <a:ext cx="2266950" cy="6103937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093E-7C10-4270-85A0-C327727E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9213"/>
            <a:ext cx="6653212" cy="61039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EE326C-6457-4914-A9C5-51A234D50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367725-B954-4644-BB28-80E4A27F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D961E-D1FE-4B56-A070-AD51E142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A842D7-76EB-4710-A1A4-C8779B25819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95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F2493-674F-4532-8A36-88EF01CB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9D1B58-88F3-414C-B8A0-2BF137D1E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61692-0F83-47FE-BFFA-709FD6CF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34915-4025-4A46-9C20-F59C7F52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0283C-B622-46AD-8646-0D310F87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23665E-1E63-490D-B909-A3741BF45B3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3594-BEF1-43BC-BFB8-F20C04675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2EA2F-B033-45A6-ACD4-58AB8C1C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DBFB4E-767D-4B26-B705-1416941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0A3D4C-3FEE-465A-82AF-135D59B5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4D8B1-0473-465D-9723-15706C78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1086DF-92E0-45B7-A861-36DE206DAB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59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D34DE-6418-4E4D-9693-C59D3697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135C3-FA35-4C9A-B5DA-60DAC9BD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DC5775-4841-484A-A242-1E125CB0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4BA135-0D52-42FD-9443-D7530E8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27E650-682E-49B9-A7F7-9C520ACB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139734-92AB-46BD-A47D-41B4EA3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D961CB-A8EB-409C-8DBA-FE62358D863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C5FAC-0C29-4AE5-886D-8C2909D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A1AF90-618A-435E-A7FD-53E250A9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F7AFBD-0645-46D2-82CD-296404F3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D29587-32E0-46D6-91A3-F3704F713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482E34-FD77-49A9-8483-E49B6126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B8FD6E-CFAA-4B48-A74F-08923B21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0F09276-E31B-479F-82D6-91AA7712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A16919-9D0C-4621-9DC7-177B26E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4523AF-FAD1-4F73-90E9-6E48366C13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9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21186-2A40-4D87-A525-691E7CFF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342A54-5C5B-49E6-BC30-1EE851F1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F852EE-6F71-43A1-B342-E5FE8FC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04EF7C-C13D-4837-85CC-F8DACC92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EE94-EF47-4E72-855A-1900EEF829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04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A14E9D-9932-4E2D-9F38-62972DA4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73457A-331D-4500-99F0-39A6546E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5E9D39-1F28-4C54-A4AF-5CD042A4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EA58B-206D-42DB-AA5D-0F2B33A49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0172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F116F-83A2-48D2-ACCA-BE62ACFD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F7D2-CF49-42DA-BD51-1D2F887C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410FC0-891F-4356-B98B-D0B637366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A4592F-F9B2-4191-BB8D-DABA97A1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1F48E6-2329-4BCA-9FF6-44A4BBD9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FE4B3B-778B-4D69-B7AF-A8AA0583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4DFD3-9C78-4B4B-8169-1209AF7839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2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87D22-54AB-4EDD-8F86-1994711B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C907B92-00B3-4DB3-8856-F2CB58B32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7BD006-7BF6-4B6D-B02C-1E688374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F804EA-0429-42CF-856D-028B5D46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00C563-54F2-475C-ACFA-89BAC3DE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A82A7-E492-4C48-9544-385EB3C4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96A696-3884-495E-810E-ACF812EE67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70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A0AB7B-7D77-4453-917E-A82591A26F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9320"/>
            <a:ext cx="9071640" cy="1390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fr-FR"/>
              <a:t>Cliquez pour éditer le format du texte-titre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CA85E9-8C9E-4A47-87E2-E7267E544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9C1CF-A16B-402F-86FA-ADABBA8D872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13533E-28DD-4BEB-A0B5-52A1BD7F5BF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35D38B-9338-45BE-9F45-048AD5ACF333}"/>
              </a:ext>
            </a:extLst>
          </p:cNvPr>
          <p:cNvSpPr txBox="1"/>
          <p:nvPr/>
        </p:nvSpPr>
        <p:spPr>
          <a:xfrm>
            <a:off x="503999" y="688752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96115-ACE7-4ABF-8651-86D68B088BB2}"/>
              </a:ext>
            </a:extLst>
          </p:cNvPr>
          <p:cNvSpPr txBox="1"/>
          <p:nvPr/>
        </p:nvSpPr>
        <p:spPr>
          <a:xfrm>
            <a:off x="503999" y="6887880"/>
            <a:ext cx="396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0" marR="0" lvl="0" indent="0" hangingPunct="0">
              <a:buNone/>
              <a:tabLst/>
            </a:pPr>
            <a:endParaRPr lang="fr-FR" sz="1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D9FB702-3EC2-406E-945B-A00F2C65164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092000"/>
            <a:ext cx="2312640" cy="388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3ABEC8EA-D034-470F-8EDA-00D02E768502}" type="slidenum">
              <a:t>‹N°›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DFBBA-9A8A-4EB5-B286-62BB5D312D8A}"/>
              </a:ext>
            </a:extLst>
          </p:cNvPr>
          <p:cNvSpPr/>
          <p:nvPr/>
        </p:nvSpPr>
        <p:spPr>
          <a:xfrm>
            <a:off x="0" y="7020000"/>
            <a:ext cx="10080000" cy="360000"/>
          </a:xfrm>
          <a:prstGeom prst="rect">
            <a:avLst/>
          </a:prstGeom>
          <a:noFill/>
          <a:ln w="18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9000" tIns="9000" rIns="9000" bIns="9000" anchor="ctr" anchorCtr="1"/>
          <a:lstStyle/>
          <a:p>
            <a:pPr marL="0" marR="0" lvl="0" indent="0" algn="ctr" hangingPunct="0">
              <a:buNone/>
              <a:tabLst/>
            </a:pPr>
            <a:r>
              <a:rPr lang="fr-FR" sz="1400" kern="1200">
                <a:solidFill>
                  <a:srgbClr val="F20000"/>
                </a:solidFill>
                <a:latin typeface="Trebuchet MS" pitchFamily="34"/>
                <a:ea typeface="Arial Unicode MS" pitchFamily="2"/>
                <a:cs typeface="Tahoma" pitchFamily="2"/>
              </a:rPr>
              <a:t>DAWAN</a:t>
            </a:r>
            <a:r>
              <a:rPr lang="fr-FR" sz="1400" kern="1200">
                <a:latin typeface="Trebuchet MS" pitchFamily="34"/>
                <a:ea typeface="Arial Unicode MS" pitchFamily="2"/>
                <a:cs typeface="Tahoma" pitchFamily="2"/>
              </a:rPr>
              <a:t> – Reproduction interdite sans autorisation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9B7469B5-FE14-4A55-B28F-057816E4C8B1}"/>
              </a:ext>
            </a:extLst>
          </p:cNvPr>
          <p:cNvSpPr/>
          <p:nvPr/>
        </p:nvSpPr>
        <p:spPr>
          <a:xfrm>
            <a:off x="1080" y="1440000"/>
            <a:ext cx="10076760" cy="0"/>
          </a:xfrm>
          <a:prstGeom prst="line">
            <a:avLst/>
          </a:prstGeom>
          <a:ln w="360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17640" tIns="17640" rIns="17640" bIns="17640" anchor="ctr" anchorCtr="1"/>
          <a:lstStyle/>
          <a:p>
            <a:pPr lvl="0" hangingPunct="0">
              <a:buNone/>
              <a:tabLst/>
            </a:pPr>
            <a:endParaRPr lang="fr-FR" sz="2400" kern="1200"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E726E3-4237-4344-83BC-93617EF7E682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tretch>
            <a:fillRect/>
          </a:stretch>
        </p:blipFill>
        <p:spPr>
          <a:xfrm>
            <a:off x="8821080" y="180000"/>
            <a:ext cx="1081800" cy="10850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fr-FR" sz="4800" b="0" i="0" u="none" strike="noStrike" kern="1200">
          <a:ln>
            <a:noFill/>
          </a:ln>
          <a:solidFill>
            <a:srgbClr val="FF0000"/>
          </a:solidFill>
          <a:effectLst>
            <a:outerShdw dist="17961" dir="2700000">
              <a:scrgbClr r="0" g="0" b="0"/>
            </a:outerShdw>
          </a:effectLst>
          <a:latin typeface="Trebuchet MS" pitchFamily="34"/>
          <a:ea typeface="Lucida Sans Unicode" pitchFamily="2"/>
          <a:cs typeface="Tahoma" pitchFamily="2"/>
        </a:defRPr>
      </a:lvl1pPr>
    </p:titleStyle>
    <p:bodyStyle>
      <a:lvl1pPr marL="0" marR="0" indent="0"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E281B2D-0F1B-4FC1-BC11-2B31C38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1BD90D-3601-492E-BCA7-3D6BC890B82E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BADC2C-65EF-41F0-BBA2-751D8DE436ED}"/>
              </a:ext>
            </a:extLst>
          </p:cNvPr>
          <p:cNvSpPr txBox="1"/>
          <p:nvPr/>
        </p:nvSpPr>
        <p:spPr>
          <a:xfrm>
            <a:off x="540000" y="2196360"/>
            <a:ext cx="9000000" cy="313811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>
                <a:ln>
                  <a:noFill/>
                </a:ln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6000" b="0" i="0" u="none" strike="noStrike" kern="1200">
              <a:ln>
                <a:noFill/>
              </a:ln>
              <a:effectLst>
                <a:outerShdw dist="17961" dir="2700000">
                  <a:scrgbClr r="0" g="0" b="0"/>
                </a:outerShdw>
              </a:effectLst>
              <a:latin typeface="Trebuchet MS" pitchFamily="34"/>
              <a:ea typeface="Arial" pitchFamily="34"/>
              <a:cs typeface="Arial" pitchFamily="34"/>
            </a:endParaRP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34"/>
              <a:ea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073B447-9690-4E7F-A922-B7A686C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D487FE-EABE-4C27-A0E1-42BCFFCB1456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6CDBF8-3159-4A1D-A63E-F52BC17D8383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F48012-AA85-4636-9700-F77ADEF0DBAE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Déclaration d'un tableau</a:t>
            </a: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3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Accès à un élément d'un tableau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Taille d'un tableau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9593C11-B98B-4A32-90A2-DD34F857C5B4}"/>
              </a:ext>
            </a:extLst>
          </p:cNvPr>
          <p:cNvSpPr/>
          <p:nvPr/>
        </p:nvSpPr>
        <p:spPr>
          <a:xfrm>
            <a:off x="1859399" y="2374200"/>
            <a:ext cx="6553080" cy="647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int[]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Tableau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[3]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int[]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 =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[] {2,3,8}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26555DE-C40A-426A-8B37-95AA982F3C37}"/>
              </a:ext>
            </a:extLst>
          </p:cNvPr>
          <p:cNvSpPr/>
          <p:nvPr/>
        </p:nvSpPr>
        <p:spPr>
          <a:xfrm>
            <a:off x="1859399" y="5004360"/>
            <a:ext cx="6553080" cy="431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Tableau.Length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AB20931-A2BF-4D2B-903F-4F4C50F8CDD1}"/>
              </a:ext>
            </a:extLst>
          </p:cNvPr>
          <p:cNvSpPr/>
          <p:nvPr/>
        </p:nvSpPr>
        <p:spPr>
          <a:xfrm>
            <a:off x="1859399" y="3960360"/>
            <a:ext cx="6553080" cy="323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Tableau[indice]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DC20F83-703F-4484-9E92-30E02E28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78FF51-B97B-4236-AAF7-1F2EF1902CB5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F112B7-566D-4483-893A-B9483273A83C}"/>
              </a:ext>
            </a:extLst>
          </p:cNvPr>
          <p:cNvSpPr txBox="1"/>
          <p:nvPr/>
        </p:nvSpPr>
        <p:spPr>
          <a:xfrm>
            <a:off x="540000" y="308160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Tableaux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251634-52D6-4661-AEF5-1AF4CE82255E}"/>
              </a:ext>
            </a:extLst>
          </p:cNvPr>
          <p:cNvSpPr txBox="1"/>
          <p:nvPr/>
        </p:nvSpPr>
        <p:spPr>
          <a:xfrm>
            <a:off x="576000" y="1692000"/>
            <a:ext cx="9000000" cy="5294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à 2 dimensions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Tableau multidimensionnels 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  <a:t>- Alternative : tableaux de tableaux (tableaux dentelés) : </a:t>
            </a:r>
            <a:br>
              <a:rPr lang="fr-FR" sz="2800" b="0" i="0" u="none" strike="noStrike" kern="1200" dirty="0">
                <a:ln>
                  <a:noFill/>
                </a:ln>
                <a:latin typeface="Arial" pitchFamily="18"/>
                <a:ea typeface="MS Gothic" pitchFamily="2"/>
                <a:cs typeface="Tahoma" pitchFamily="2"/>
              </a:rPr>
            </a:br>
            <a:endParaRPr lang="fr-FR" sz="2800" b="0" i="0" u="none" strike="noStrike" kern="1200" dirty="0">
              <a:ln>
                <a:noFill/>
              </a:ln>
              <a:latin typeface="Arial" pitchFamily="18"/>
              <a:ea typeface="MS Gothic" pitchFamily="2"/>
              <a:cs typeface="Tahoma" pitchFamily="2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8AB9CBA-80E4-47F7-B097-AB18233DDE8C}"/>
              </a:ext>
            </a:extLst>
          </p:cNvPr>
          <p:cNvSpPr/>
          <p:nvPr/>
        </p:nvSpPr>
        <p:spPr>
          <a:xfrm>
            <a:off x="1800000" y="2304360"/>
            <a:ext cx="6553080" cy="7556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 dirty="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[,]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matrice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= new</a:t>
            </a:r>
            <a:r>
              <a:rPr lang="en-US" sz="1600" b="1" i="0" u="none" strike="noStrike" kern="1200" dirty="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[2,4];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dirty="0" err="1">
                <a:latin typeface="Courier New" pitchFamily="49"/>
                <a:ea typeface="MS Mincho" pitchFamily="49"/>
                <a:cs typeface="MS Mincho" pitchFamily="49"/>
              </a:rPr>
              <a:t>m</a:t>
            </a:r>
            <a:r>
              <a:rPr lang="en-US" sz="1600" b="1" i="0" u="none" strike="noStrike" kern="1200" dirty="0" err="1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atrice</a:t>
            </a:r>
            <a:r>
              <a:rPr lang="en-US" sz="1600" b="1" i="0" u="none" strike="noStrike" kern="1200" dirty="0">
                <a:ln>
                  <a:noFill/>
                </a:ln>
                <a:latin typeface="Courier New" pitchFamily="49"/>
                <a:ea typeface="MS Mincho" pitchFamily="49"/>
                <a:cs typeface="MS Mincho" pitchFamily="49"/>
              </a:rPr>
              <a:t>[1,3] = 5;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AE6AE9D-7915-4357-80C3-EEFB673860F3}"/>
              </a:ext>
            </a:extLst>
          </p:cNvPr>
          <p:cNvSpPr/>
          <p:nvPr/>
        </p:nvSpPr>
        <p:spPr>
          <a:xfrm>
            <a:off x="1800000" y="3816359"/>
            <a:ext cx="6553080" cy="683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[,,]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cube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= new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3333FF"/>
                </a:solidFill>
                <a:latin typeface="Courier New" pitchFamily="49"/>
                <a:ea typeface="MS Mincho" pitchFamily="49"/>
                <a:cs typeface="MS Mincho" pitchFamily="49"/>
              </a:rPr>
              <a:t> int</a:t>
            </a: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[5,10,5];</a:t>
            </a:r>
          </a:p>
          <a:p>
            <a:pPr marL="0" marR="0" lvl="0" indent="0" hangingPunct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  <a:tabLst/>
            </a:pPr>
            <a:r>
              <a:rPr lang="en-US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cube[1,3,4] = 5;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77F9EF5-E776-4DE4-AFDD-5013F7F4AF74}"/>
              </a:ext>
            </a:extLst>
          </p:cNvPr>
          <p:cNvSpPr/>
          <p:nvPr/>
        </p:nvSpPr>
        <p:spPr>
          <a:xfrm>
            <a:off x="1800000" y="5364360"/>
            <a:ext cx="6553080" cy="11156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+- 0 0 0"/>
              <a:gd name="f8" fmla="*/ f3 1 21600"/>
              <a:gd name="f9" fmla="*/ f4 1 21600"/>
              <a:gd name="f10" fmla="*/ f7 f0 1"/>
              <a:gd name="f11" fmla="*/ 10800 f8 1"/>
              <a:gd name="f12" fmla="*/ 0 f9 1"/>
              <a:gd name="f13" fmla="*/ f10 1 f2"/>
              <a:gd name="f14" fmla="*/ 0 f8 1"/>
              <a:gd name="f15" fmla="*/ 10800 f9 1"/>
              <a:gd name="f16" fmla="*/ 21600 f9 1"/>
              <a:gd name="f17" fmla="*/ 21600 f8 1"/>
              <a:gd name="f18" fmla="+- f13 0 f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11" y="f12"/>
              </a:cxn>
              <a:cxn ang="f18">
                <a:pos x="f14" y="f15"/>
              </a:cxn>
              <a:cxn ang="f18">
                <a:pos x="f11" y="f16"/>
              </a:cxn>
              <a:cxn ang="f18">
                <a:pos x="f17" y="f15"/>
              </a:cxn>
            </a:cxnLst>
            <a:rect l="l" t="t" r="r" b="b"/>
            <a:pathLst>
              <a:path w="21600" h="21600">
                <a:moveTo>
                  <a:pt x="f5" y="f5"/>
                </a:moveTo>
                <a:lnTo>
                  <a:pt x="f6" y="f5"/>
                </a:lnTo>
                <a:lnTo>
                  <a:pt x="f6" y="f6"/>
                </a:lnTo>
                <a:lnTo>
                  <a:pt x="f5" y="f6"/>
                </a:lnTo>
                <a:lnTo>
                  <a:pt x="f5" y="f5"/>
                </a:lnTo>
                <a:close/>
              </a:path>
            </a:pathLst>
          </a:custGeom>
          <a:noFill/>
          <a:ln w="12600">
            <a:solidFill>
              <a:srgbClr val="4D4D4D"/>
            </a:solidFill>
            <a:prstDash val="solid"/>
            <a:miter/>
          </a:ln>
        </p:spPr>
        <p:txBody>
          <a:bodyPr wrap="square" lIns="90000" tIns="46800" rIns="90000" bIns="46800" anchor="t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[][] t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[2][];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t[0]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[4];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t[1] =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new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 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FF"/>
                </a:solidFill>
                <a:latin typeface="Courier New" pitchFamily="49"/>
                <a:ea typeface="MS Mincho" pitchFamily="49"/>
                <a:cs typeface="MS Mincho" pitchFamily="49"/>
              </a:rPr>
              <a:t>double</a:t>
            </a: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[2];</a:t>
            </a:r>
            <a:b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</a:br>
            <a:r>
              <a:rPr lang="fr-FR" sz="1600" b="1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MS Mincho" pitchFamily="49"/>
                <a:cs typeface="MS Mincho" pitchFamily="49"/>
              </a:rPr>
              <a:t>t[0][2] = 0.0;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31EC0-BEE4-4545-9CE1-B0072D82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031DB1-0EBB-4B3C-9B56-703DB1EE93CD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6E15DE-61E1-49C2-9EF2-376BEDE773B7}"/>
              </a:ext>
            </a:extLst>
          </p:cNvPr>
          <p:cNvSpPr txBox="1"/>
          <p:nvPr/>
        </p:nvSpPr>
        <p:spPr>
          <a:xfrm>
            <a:off x="540000" y="266957"/>
            <a:ext cx="9000000" cy="79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800" b="0" i="0" u="none" strike="noStrike" kern="1200" dirty="0">
                <a:ln>
                  <a:noFill/>
                </a:ln>
                <a:solidFill>
                  <a:srgbClr val="FF0000"/>
                </a:solidFill>
                <a:effectLst>
                  <a:outerShdw dist="17961" dir="2700000">
                    <a:scrgbClr r="0" g="0" b="0"/>
                  </a:outerShdw>
                </a:effectLst>
                <a:latin typeface="Trebuchet MS" pitchFamily="34"/>
                <a:ea typeface="Arial" pitchFamily="34"/>
                <a:cs typeface="Arial" pitchFamily="34"/>
              </a:rPr>
              <a:t>Atelier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D88CD5-A413-4DD7-A7FB-DEF80157418D}"/>
              </a:ext>
            </a:extLst>
          </p:cNvPr>
          <p:cNvSpPr txBox="1"/>
          <p:nvPr/>
        </p:nvSpPr>
        <p:spPr>
          <a:xfrm>
            <a:off x="0" y="3472543"/>
            <a:ext cx="8928000" cy="166801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/>
          <a:lstStyle/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Trouver la valeur maximale d’un tableau </a:t>
            </a:r>
            <a:r>
              <a:rPr lang="fr-FR" sz="2800">
                <a:latin typeface="Arial" pitchFamily="18"/>
                <a:ea typeface="MS Gothic" pitchFamily="2"/>
                <a:cs typeface="Tahoma" pitchFamily="2"/>
              </a:rPr>
              <a:t>de 10 </a:t>
            </a: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chiffres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la valeur minimale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la moyenne</a:t>
            </a:r>
          </a:p>
          <a:p>
            <a:pPr marL="342720" marR="0" lvl="0" indent="-342720" algn="just" hangingPunct="1">
              <a:lnSpc>
                <a:spcPct val="100000"/>
              </a:lnSpc>
              <a:spcBef>
                <a:spcPts val="550"/>
              </a:spcBef>
              <a:spcAft>
                <a:spcPts val="825"/>
              </a:spcAft>
              <a:buSzPct val="45000"/>
              <a:buFont typeface="StarSymbol"/>
              <a:buChar char="●"/>
              <a:tabLst/>
            </a:pPr>
            <a:r>
              <a:rPr lang="fr-FR" sz="2800" dirty="0">
                <a:latin typeface="Arial" pitchFamily="18"/>
                <a:ea typeface="MS Gothic" pitchFamily="2"/>
                <a:cs typeface="Tahoma" pitchFamily="2"/>
              </a:rPr>
              <a:t>Puis sur autant de chiffre que l’on souhaite</a:t>
            </a:r>
          </a:p>
        </p:txBody>
      </p:sp>
    </p:spTree>
    <p:extLst>
      <p:ext uri="{BB962C8B-B14F-4D97-AF65-F5344CB8AC3E}">
        <p14:creationId xmlns:p14="http://schemas.microsoft.com/office/powerpoint/2010/main" val="726851627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Personnalisé</PresentationFormat>
  <Paragraphs>43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StarSymbol</vt:lpstr>
      <vt:lpstr>Times New Roman</vt:lpstr>
      <vt:lpstr>Trebuchet MS</vt:lpstr>
      <vt:lpstr>Standard 1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Dawan</dc:creator>
  <cp:lastModifiedBy>Thomas Aldaitz</cp:lastModifiedBy>
  <cp:revision>850</cp:revision>
  <cp:lastPrinted>2018-07-09T12:41:35Z</cp:lastPrinted>
  <dcterms:created xsi:type="dcterms:W3CDTF">2007-10-18T14:41:09Z</dcterms:created>
  <dcterms:modified xsi:type="dcterms:W3CDTF">2020-02-18T09:26:13Z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