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5" r:id="rId2"/>
    <p:sldId id="286" r:id="rId3"/>
    <p:sldId id="287" r:id="rId4"/>
    <p:sldId id="288" r:id="rId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9A1C4-B27A-4042-8CD3-E99BBCA89F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99933E-CFED-427D-BA84-0566DF37754E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DBCC6C-BD7C-4D14-8856-A0B949EFBC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9D9BC71-993A-4DC5-B19D-734AE2DB10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1119D-738E-41F5-9A25-54804D1883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0382E6-98B9-4373-8E5A-250A3569F571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900F74-E310-49CB-9D48-1B8930C596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94CED4-1232-4DD6-9AF1-A599A133D4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1423D-7962-4A4D-BE89-FD36CE8213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448846-046C-4811-AF94-940B28015ECA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B67A72-6985-4B45-BF84-5FCC08289B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7FC3CD-D0B8-4F46-9378-99831F877F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E281B2D-0F1B-4FC1-BC11-2B31C389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1BD90D-3601-492E-BCA7-3D6BC890B82E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BADC2C-65EF-41F0-BBA2-751D8DE436ED}"/>
              </a:ext>
            </a:extLst>
          </p:cNvPr>
          <p:cNvSpPr txBox="1"/>
          <p:nvPr/>
        </p:nvSpPr>
        <p:spPr>
          <a:xfrm>
            <a:off x="540000" y="2196360"/>
            <a:ext cx="9000000" cy="3138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073B447-9690-4E7F-A922-B7A686C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D487FE-EABE-4C27-A0E1-42BCFFCB1456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6CDBF8-3159-4A1D-A63E-F52BC17D838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F48012-AA85-4636-9700-F77ADEF0DBAE}"/>
              </a:ext>
            </a:extLst>
          </p:cNvPr>
          <p:cNvSpPr txBox="1"/>
          <p:nvPr/>
        </p:nvSpPr>
        <p:spPr>
          <a:xfrm>
            <a:off x="576000" y="1692000"/>
            <a:ext cx="9000000" cy="5294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 d'un tableau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Accès à un élément d'un tableau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Taille d'un tableau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9593C11-B98B-4A32-90A2-DD34F857C5B4}"/>
              </a:ext>
            </a:extLst>
          </p:cNvPr>
          <p:cNvSpPr/>
          <p:nvPr/>
        </p:nvSpPr>
        <p:spPr>
          <a:xfrm>
            <a:off x="1859399" y="2374200"/>
            <a:ext cx="6553080" cy="64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int[]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Tableau =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[3]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int[]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 =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[] {2,3,8}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26555DE-C40A-426A-8B37-95AA982F3C37}"/>
              </a:ext>
            </a:extLst>
          </p:cNvPr>
          <p:cNvSpPr/>
          <p:nvPr/>
        </p:nvSpPr>
        <p:spPr>
          <a:xfrm>
            <a:off x="1859399" y="5004360"/>
            <a:ext cx="6553080" cy="431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Tableau.Length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AB20931-A2BF-4D2B-903F-4F4C50F8CDD1}"/>
              </a:ext>
            </a:extLst>
          </p:cNvPr>
          <p:cNvSpPr/>
          <p:nvPr/>
        </p:nvSpPr>
        <p:spPr>
          <a:xfrm>
            <a:off x="1859399" y="3960360"/>
            <a:ext cx="6553080" cy="323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Tableau[indice]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DC20F83-703F-4484-9E92-30E02E28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78FF51-B97B-4236-AAF7-1F2EF1902CB5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F112B7-566D-4483-893A-B9483273A83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251634-52D6-4661-AEF5-1AF4CE82255E}"/>
              </a:ext>
            </a:extLst>
          </p:cNvPr>
          <p:cNvSpPr txBox="1"/>
          <p:nvPr/>
        </p:nvSpPr>
        <p:spPr>
          <a:xfrm>
            <a:off x="576000" y="1692000"/>
            <a:ext cx="9000000" cy="5294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 à 2 dimensions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 multidimensionnels 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Alternative : tableaux de tableaux (tableaux dentelés) : </a:t>
            </a:r>
            <a:b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</a:b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8AB9CBA-80E4-47F7-B097-AB18233DDE8C}"/>
              </a:ext>
            </a:extLst>
          </p:cNvPr>
          <p:cNvSpPr/>
          <p:nvPr/>
        </p:nvSpPr>
        <p:spPr>
          <a:xfrm>
            <a:off x="1800000" y="2304360"/>
            <a:ext cx="6553080" cy="755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[,]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matrice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new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[2,4];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dirty="0" err="1">
                <a:latin typeface="Courier New" pitchFamily="49"/>
                <a:ea typeface="MS Mincho" pitchFamily="49"/>
                <a:cs typeface="MS Mincho" pitchFamily="49"/>
              </a:rPr>
              <a:t>m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atrice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[1,3] = 5;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AE6AE9D-7915-4357-80C3-EEFB673860F3}"/>
              </a:ext>
            </a:extLst>
          </p:cNvPr>
          <p:cNvSpPr/>
          <p:nvPr/>
        </p:nvSpPr>
        <p:spPr>
          <a:xfrm>
            <a:off x="1800000" y="3816359"/>
            <a:ext cx="6553080" cy="683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[,,]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cube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= new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[5,10,5];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cube[1,3,4] = 5;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77F9EF5-E776-4DE4-AFDD-5013F7F4AF74}"/>
              </a:ext>
            </a:extLst>
          </p:cNvPr>
          <p:cNvSpPr/>
          <p:nvPr/>
        </p:nvSpPr>
        <p:spPr>
          <a:xfrm>
            <a:off x="1800000" y="5364360"/>
            <a:ext cx="6553080" cy="111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[][] t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[2][];</a:t>
            </a:r>
            <a:b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t[0]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[4];</a:t>
            </a:r>
            <a:b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t[1]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[2];</a:t>
            </a:r>
            <a:b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t[0][2] = 0.0;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266957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0" y="3472543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Trouver la valeur maximale d’un tableau de 5 chiffres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la valeur minimale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la moyenne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sur autant de chiffre que </a:t>
            </a:r>
            <a:r>
              <a:rPr lang="fr-FR" sz="2800">
                <a:latin typeface="Arial" pitchFamily="18"/>
                <a:ea typeface="MS Gothic" pitchFamily="2"/>
                <a:cs typeface="Tahoma" pitchFamily="2"/>
              </a:rPr>
              <a:t>l’on souhaite</a:t>
            </a:r>
            <a:endParaRPr lang="fr-FR" sz="2800" dirty="0"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685162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Personnalisé</PresentationFormat>
  <Paragraphs>43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849</cp:revision>
  <cp:lastPrinted>2018-07-09T12:41:35Z</cp:lastPrinted>
  <dcterms:created xsi:type="dcterms:W3CDTF">2007-10-18T14:41:09Z</dcterms:created>
  <dcterms:modified xsi:type="dcterms:W3CDTF">2019-05-20T16:01:14Z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