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98" r:id="rId2"/>
    <p:sldId id="299" r:id="rId3"/>
    <p:sldId id="300" r:id="rId4"/>
    <p:sldId id="301" r:id="rId5"/>
    <p:sldId id="302" r:id="rId6"/>
    <p:sldId id="288" r:id="rId7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A6E73BC-AB5D-4D95-A667-1B7CC39F060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EE5DAC-3754-445B-AF77-48A3AAD6348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4E0A58-4919-49F0-875C-4DB709BC81D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B33251-174B-4AC8-9943-84D6A509DC34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EF922F4-6266-4E8C-A596-FACA6D164C2E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35378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BDB6D14-3E0A-4D5B-8F86-A00AAF73E9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EDEA3B9-4EDE-4A30-8C41-91392DEA57C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82EF4C0F-F096-46B5-A6A3-862D4A6414E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9DCD99-2B98-448B-9AA6-950E46310B6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177A3F-7BB2-4AEC-BAD4-1C18E7653AF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F600C5-B0BF-4530-8773-3FE997C643D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F435465-406C-41C1-A622-3FBAB53018A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04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F8E852-95A1-4E74-8C91-865676174F0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55A3BDE-F1F0-4D16-9793-5965C30C979F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B517A49-0564-4F6D-87D5-1AC7E371BA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DF8AC8F-EE1B-4763-84D0-8FCB197C73E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4F00AB-29C4-4994-9E39-10BE938E598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3610CFD-9A62-49C4-B016-EAB8D44BB7F8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3572B26-B342-463D-812A-F48F3745307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C5C13D8-6705-43E2-95E7-DBEABFA7C79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39C5E1-EB7E-48BD-BE4A-6FDA55B76BB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99AAB6C-DA1A-4F3B-91DB-BB1BDFB3B3E0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CC243A8-C8C0-4C9B-98B3-622CAEE67FC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C073A0B-4B0A-418E-8FDC-8716E9A5E57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1520BE-B088-41C2-800C-E67C5516775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171AE22-84C8-44B1-8F17-8DFD31CB6BED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D0F6ABE-E4B1-4075-AD12-48004FDF4BA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DE49A7C-BC17-47DF-BE8D-7B93EA83E5A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4DD97B-D7AC-453E-99A5-8F88176EC02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A7A0948-83C0-4711-B111-6AE6278C3A4A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C3D99F9-A39C-4D57-B324-C2D2BA07FBF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5937BE9-E2B7-47A9-8BD1-FD7B1D90603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28577F-99D4-4371-AE00-78EBAD9F5C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E83D1C6-458E-4A1A-8D0D-2040E5D549D8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A0A288F-C542-4145-B7C8-4482E8D930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CFAF5E0-867E-44D3-A533-08F8B10D3F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38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7703F-874F-41C4-9F64-45C957C19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A3D4B9-5CF5-4855-A9CA-D5B626380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817931-D738-4127-9775-A4F1393C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670CE8-AD42-4362-B4A7-F14F6BF7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488123-3D62-4512-9D73-5BC5120C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7162CF-860A-49EA-9115-EE5490AF767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32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1F41C-61CB-49CE-98DD-9C52A9F55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457496-38B2-42CC-90E6-1D27E3FDC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25E61F-8609-44D1-81AC-6DB58D16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3FB82F-C94E-4E31-AB1D-94ED04F3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42296D-6081-4581-B43D-B3FD719A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5FAAE8-324B-4106-AE5E-23014306FFA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31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50D882-4685-4655-852E-654B24D20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49213"/>
            <a:ext cx="2266950" cy="610393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E6093E-7C10-4270-85A0-C327727EB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49213"/>
            <a:ext cx="6653212" cy="61039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EE326C-6457-4914-A9C5-51A234D5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367725-B954-4644-BB28-80E4A27F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9D961E-D1FE-4B56-A070-AD51E142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A842D7-76EB-4710-A1A4-C8779B25819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95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BF2493-674F-4532-8A36-88EF01CB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9D1B58-88F3-414C-B8A0-2BF137D1E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D61692-0F83-47FE-BFFA-709FD6CF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734915-4025-4A46-9C20-F59C7F52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A0283C-B622-46AD-8646-0D310F87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23665E-1E63-490D-B909-A3741BF45B3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5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473594-BEF1-43BC-BFB8-F20C0467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52EA2F-B033-45A6-ACD4-58AB8C1C0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DBFB4E-767D-4B26-B705-1416941F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0A3D4C-3FEE-465A-82AF-135D59B5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E4D8B1-0473-465D-9723-15706C78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1086DF-92E0-45B7-A861-36DE206DAB1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59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D34DE-6418-4E4D-9693-C59D3697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6135C3-FA35-4C9A-B5DA-60DAC9BD0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DC5775-4841-484A-A242-1E125CB0D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4BA135-0D52-42FD-9443-D7530E8B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27E650-682E-49B9-A7F7-9C520ACB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139734-92AB-46BD-A47D-41B4EA36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D961CB-A8EB-409C-8DBA-FE62358D863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10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C5FAC-0C29-4AE5-886D-8C2909D9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A1AF90-618A-435E-A7FD-53E250A95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F7AFBD-0645-46D2-82CD-296404F3F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4D29587-32E0-46D6-91A3-F3704F713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F482E34-FD77-49A9-8483-E49B61267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AB8FD6E-CFAA-4B48-A74F-08923B21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0F09276-E31B-479F-82D6-91AA7712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FA16919-9D0C-4621-9DC7-177B26E9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4523AF-FAD1-4F73-90E9-6E48366C130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29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821186-2A40-4D87-A525-691E7CFF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342A54-5C5B-49E6-BC30-1EE851F1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F852EE-6F71-43A1-B342-E5FE8FC2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04EF7C-C13D-4837-85CC-F8DACC92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F4EE94-EF47-4E72-855A-1900EEF829C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04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DA14E9D-9932-4E2D-9F38-62972DA4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73457A-331D-4500-99F0-39A6546E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5E9D39-1F28-4C54-A4AF-5CD042A4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CEA58B-206D-42DB-AA5D-0F2B33A491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0172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F116F-83A2-48D2-ACCA-BE62ACFD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F7D2-CF49-42DA-BD51-1D2F887C0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410FC0-891F-4356-B98B-D0B637366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A4592F-F9B2-4191-BB8D-DABA97A1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1F48E6-2329-4BCA-9FF6-44A4BBD9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FE4B3B-778B-4D69-B7AF-A8AA0583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F4DFD3-9C78-4B4B-8169-1209AF7839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82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A87D22-54AB-4EDD-8F86-1994711B9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C907B92-00B3-4DB3-8856-F2CB58B32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7BD006-7BF6-4B6D-B02C-1E688374F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F804EA-0429-42CF-856D-028B5D46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00C563-54F2-475C-ACFA-89BAC3DE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CA82A7-E492-4C48-9544-385EB3C4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96A696-3884-495E-810E-ACF812EE67B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70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8A0AB7B-7D77-4453-917E-A82591A26F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49320"/>
            <a:ext cx="9071640" cy="1390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CA85E9-8C9E-4A47-87E2-E7267E544E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69C1CF-A16B-402F-86FA-ADABBA8D872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13533E-28DD-4BEB-A0B5-52A1BD7F5BF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35D38B-9338-45BE-9F45-048AD5ACF333}"/>
              </a:ext>
            </a:extLst>
          </p:cNvPr>
          <p:cNvSpPr txBox="1"/>
          <p:nvPr/>
        </p:nvSpPr>
        <p:spPr>
          <a:xfrm>
            <a:off x="503999" y="688752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C96115-ACE7-4ABF-8651-86D68B088BB2}"/>
              </a:ext>
            </a:extLst>
          </p:cNvPr>
          <p:cNvSpPr txBox="1"/>
          <p:nvPr/>
        </p:nvSpPr>
        <p:spPr>
          <a:xfrm>
            <a:off x="503999" y="688788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D9FB702-3EC2-406E-945B-A00F2C65164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7092000"/>
            <a:ext cx="231264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ABEC8EA-D034-470F-8EDA-00D02E768502}" type="slidenum">
              <a:t>‹N°›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CDFBBA-9A8A-4EB5-B286-62BB5D312D8A}"/>
              </a:ext>
            </a:extLst>
          </p:cNvPr>
          <p:cNvSpPr/>
          <p:nvPr/>
        </p:nvSpPr>
        <p:spPr>
          <a:xfrm>
            <a:off x="0" y="7020000"/>
            <a:ext cx="1008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10" name="Connecteur droit 9">
            <a:extLst>
              <a:ext uri="{FF2B5EF4-FFF2-40B4-BE49-F238E27FC236}">
                <a16:creationId xmlns:a16="http://schemas.microsoft.com/office/drawing/2014/main" id="{9B7469B5-FE14-4A55-B28F-057816E4C8B1}"/>
              </a:ext>
            </a:extLst>
          </p:cNvPr>
          <p:cNvSpPr/>
          <p:nvPr/>
        </p:nvSpPr>
        <p:spPr>
          <a:xfrm>
            <a:off x="108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7E726E3-4237-4344-83BC-93617EF7E68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108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hangingPunct="0">
        <a:buNone/>
        <a:tabLst/>
        <a:defRPr lang="fr-FR" sz="4800" b="0" i="0" u="none" strike="noStrike" kern="1200">
          <a:ln>
            <a:noFill/>
          </a:ln>
          <a:solidFill>
            <a:srgbClr val="FF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Lucida Sans Unicode" pitchFamily="2"/>
          <a:cs typeface="Tahoma" pitchFamily="2"/>
        </a:defRPr>
      </a:lvl1pPr>
    </p:titleStyle>
    <p:bodyStyle>
      <a:lvl1pPr marL="0" marR="0" indent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D1A9ACEB-6610-4EE5-B2F4-41CE4D95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927039-1C78-4454-A290-5A1BD3CF7E70}" type="slidenum">
              <a:t>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C642D7C-E37D-45FA-BFB3-91B30B600D66}"/>
              </a:ext>
            </a:extLst>
          </p:cNvPr>
          <p:cNvSpPr txBox="1"/>
          <p:nvPr/>
        </p:nvSpPr>
        <p:spPr>
          <a:xfrm>
            <a:off x="540000" y="2196360"/>
            <a:ext cx="9000000" cy="313811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6000" b="0" i="0" u="none" strike="noStrike" kern="1200">
              <a:ln>
                <a:noFill/>
              </a:ln>
              <a:effectLst>
                <a:outerShdw dist="17961" dir="2700000">
                  <a:scrgbClr r="0" g="0" b="0"/>
                </a:outerShdw>
              </a:effectLst>
              <a:latin typeface="Trebuchet MS" pitchFamily="34"/>
              <a:ea typeface="Arial" pitchFamily="34"/>
              <a:cs typeface="Arial" pitchFamily="34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Exceptions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6000" b="0" i="0" u="none" strike="noStrike" kern="1200">
              <a:ln>
                <a:noFill/>
              </a:ln>
              <a:effectLst>
                <a:outerShdw dist="17961" dir="2700000">
                  <a:scrgbClr r="0" g="0" b="0"/>
                </a:outerShdw>
              </a:effectLst>
              <a:latin typeface="Trebuchet MS" pitchFamily="34"/>
              <a:ea typeface="Arial" pitchFamily="34"/>
              <a:cs typeface="Arial" pitchFamily="34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34F54A-99A6-4CE1-8067-8BF1D969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298C4D9-2407-49B5-8354-CBD82CECE7B8}" type="slidenum">
              <a:t>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2132D7B-C017-406F-B1A5-E442A076F5C7}"/>
              </a:ext>
            </a:extLst>
          </p:cNvPr>
          <p:cNvSpPr txBox="1"/>
          <p:nvPr/>
        </p:nvSpPr>
        <p:spPr>
          <a:xfrm>
            <a:off x="540000" y="3085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Définition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083415-0DC9-4BDE-A3C6-4697406584FC}"/>
              </a:ext>
            </a:extLst>
          </p:cNvPr>
          <p:cNvSpPr txBox="1"/>
          <p:nvPr/>
        </p:nvSpPr>
        <p:spPr>
          <a:xfrm>
            <a:off x="504359" y="1814400"/>
            <a:ext cx="9071640" cy="489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0" marR="0" lvl="0" indent="-216000" algn="ctr" hangingPunct="0"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solidFill>
                  <a:srgbClr val="808080"/>
                </a:solidFill>
                <a:latin typeface="Arial" pitchFamily="18"/>
                <a:ea typeface="Lucida Sans Unicode" pitchFamily="2"/>
                <a:cs typeface="Tahoma" pitchFamily="2"/>
              </a:rPr>
              <a:t>Situations inattendues ou exceptionnelles qui surviennent pendant l'exécution d'un programme, interrompant le flux normal d'exécution</a:t>
            </a:r>
          </a:p>
          <a:p>
            <a:pPr marL="0" marR="0" lvl="0" indent="-216000" algn="just" hangingPunct="0"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  <a:p>
            <a:pPr marL="0" marR="0" lvl="0" indent="-216000" algn="just" hangingPunct="0"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Le système déclenche ses propre exceptions. Notre code peut le faire aussi.</a:t>
            </a:r>
          </a:p>
          <a:p>
            <a:pPr marL="0" marR="0" lvl="0" indent="-216000" algn="just" hangingPunct="0"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  <a:p>
            <a:pPr marL="0" marR="0" lvl="0" indent="-216000" algn="just" hangingPunct="0"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Les exception interrompent le processus normal. Elle sont lancées, puis attrapées par nous (ou l'OS).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07FFC3-ADA4-4AA5-8756-A1CCCEF6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6F53D2-6C87-4747-8929-FF5EC336A43D}" type="slidenum">
              <a:t>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80AFDF6-ABEA-48AF-8C72-9B77AFA038CF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Types d'Exceptions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482544F-B622-4133-9974-FCD2EC1C5F25}"/>
              </a:ext>
            </a:extLst>
          </p:cNvPr>
          <p:cNvSpPr txBox="1"/>
          <p:nvPr/>
        </p:nvSpPr>
        <p:spPr>
          <a:xfrm>
            <a:off x="540000" y="1584360"/>
            <a:ext cx="9053354" cy="533391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1" indent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2600" b="1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Checked Exceptions</a:t>
            </a:r>
          </a:p>
          <a:p>
            <a:pPr marL="0" marR="0" lvl="0" indent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		- Le développeur doit les anticiper et coder des </a:t>
            </a:r>
          </a:p>
          <a:p>
            <a:pPr marL="0" marR="0" lvl="0" indent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lignes pour les traiter.</a:t>
            </a:r>
          </a:p>
          <a:p>
            <a:pPr marL="0" marR="0" lvl="0" indent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/>
            </a:pPr>
            <a:r>
              <a:rPr lang="fr-FR" sz="2600" b="0" i="0" u="sng" strike="noStrike" kern="1200" dirty="0">
                <a:ln>
                  <a:noFill/>
                </a:ln>
                <a:uFillTx/>
                <a:latin typeface="Arial" pitchFamily="34"/>
                <a:ea typeface="MS Gothic" pitchFamily="2"/>
                <a:cs typeface="Tahoma" pitchFamily="2"/>
              </a:rPr>
              <a:t>		- Exemple</a:t>
            </a: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: on peut essayer de charger un </a:t>
            </a:r>
          </a:p>
          <a:p>
            <a:pPr marL="0" marR="0" lvl="0" indent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fichier qui n'existe pas.</a:t>
            </a:r>
          </a:p>
          <a:p>
            <a:pPr marL="432000" marR="0" lvl="0" indent="-21600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/>
            </a:pPr>
            <a:endParaRPr lang="en-US" sz="2600" b="0" i="0" u="none" strike="noStrike" kern="1200" dirty="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1" indent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2600" b="1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Errors</a:t>
            </a:r>
          </a:p>
          <a:p>
            <a:pPr marL="0" marR="0" lvl="0" indent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		- On ne doit pas les identifier et le programme </a:t>
            </a:r>
          </a:p>
          <a:p>
            <a:pPr marL="0" marR="0" lvl="0" indent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s'arrête en les rencontrant.</a:t>
            </a:r>
            <a:endParaRPr lang="en-US" sz="2600" b="0" i="0" u="none" strike="noStrike" kern="1200" dirty="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1" indent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2600" b="1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Runtime exceptions</a:t>
            </a:r>
          </a:p>
          <a:p>
            <a:pPr marL="0" marR="0" lvl="0" indent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		- Ne peuvent être prévues (dans certains cas)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9D21DF4E-CCE9-4542-B4BD-E64823FE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1AB832-7E8B-48C0-9781-05CBDFDB79A7}" type="slidenum">
              <a:t>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DAB62AB-EE56-42B8-84C5-1B1A63EDDF1D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Gestion des exceptions</a:t>
            </a:r>
          </a:p>
        </p:txBody>
      </p:sp>
      <p:sp>
        <p:nvSpPr>
          <p:cNvPr id="3" name="AutoShape 6">
            <a:extLst>
              <a:ext uri="{FF2B5EF4-FFF2-40B4-BE49-F238E27FC236}">
                <a16:creationId xmlns:a16="http://schemas.microsoft.com/office/drawing/2014/main" id="{98610F6D-3823-4F17-93D2-A45C0358A1BA}"/>
              </a:ext>
            </a:extLst>
          </p:cNvPr>
          <p:cNvSpPr/>
          <p:nvPr/>
        </p:nvSpPr>
        <p:spPr>
          <a:xfrm>
            <a:off x="1620000" y="3683879"/>
            <a:ext cx="7020000" cy="3192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try </a:t>
            </a:r>
            <a:b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{</a:t>
            </a:r>
            <a:b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	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throw new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S Mincho" pitchFamily="49"/>
                <a:cs typeface="MS Mincho" pitchFamily="49"/>
              </a:rPr>
              <a:t>NullReferenceException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();</a:t>
            </a:r>
            <a:b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}</a:t>
            </a:r>
            <a:b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20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catch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(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S Mincho" pitchFamily="49"/>
                <a:cs typeface="MS Mincho" pitchFamily="49"/>
              </a:rPr>
              <a:t>NullReferenceException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e) </a:t>
            </a:r>
            <a:b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{</a:t>
            </a:r>
            <a:b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	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S Mincho" pitchFamily="49"/>
                <a:cs typeface="MS Mincho" pitchFamily="49"/>
              </a:rPr>
              <a:t>Console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.WriteLine("Exception {0}.", e); </a:t>
            </a:r>
            <a:b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}</a:t>
            </a:r>
            <a:b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20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finally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b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	...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E80622-47AF-4747-87BE-C3CD90D00A2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359" y="1481399"/>
            <a:ext cx="9071640" cy="5165640"/>
          </a:xfrm>
        </p:spPr>
        <p:txBody>
          <a:bodyPr/>
          <a:lstStyle/>
          <a:p>
            <a:pPr lvl="0" hangingPunct="1">
              <a:buSzPct val="45000"/>
              <a:buFont typeface="StarSymbol"/>
              <a:buChar char="●"/>
            </a:pPr>
            <a:r>
              <a:rPr lang="fr-FR" sz="2800" i="1"/>
              <a:t>try / catch / finally</a:t>
            </a:r>
            <a:r>
              <a:rPr lang="fr-FR" sz="2800"/>
              <a:t> : récupération</a:t>
            </a:r>
          </a:p>
          <a:p>
            <a:pPr lvl="0" hangingPunct="1">
              <a:buSzPct val="45000"/>
              <a:buFont typeface="StarSymbol"/>
              <a:buChar char="●"/>
            </a:pPr>
            <a:r>
              <a:rPr lang="fr-FR" sz="2800" i="1"/>
              <a:t>throw</a:t>
            </a:r>
            <a:r>
              <a:rPr lang="fr-FR" sz="2800"/>
              <a:t> : lancement</a:t>
            </a:r>
          </a:p>
          <a:p>
            <a:pPr lvl="0" hangingPunct="1">
              <a:buSzPct val="45000"/>
              <a:buFont typeface="StarSymbol"/>
              <a:buChar char="●"/>
            </a:pPr>
            <a:r>
              <a:rPr lang="fr-FR" sz="2800"/>
              <a:t>Classe System.Exception et ses dérivées</a:t>
            </a:r>
          </a:p>
          <a:p>
            <a:pPr lvl="0" hangingPunct="1">
              <a:buSzPct val="45000"/>
              <a:buFont typeface="StarSymbol"/>
              <a:buChar char="●"/>
            </a:pPr>
            <a:r>
              <a:rPr lang="fr-FR" sz="2800"/>
              <a:t>Il est possible de définir des exceptions</a:t>
            </a:r>
            <a:br>
              <a:rPr lang="fr-FR"/>
            </a:br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66ABF74B-E169-47BD-ACAF-22BDD7E6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BBC368-E990-4464-96E7-97D0D3F4659F}" type="slidenum">
              <a:t>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348115B-DD76-47CF-A359-6C5189BFA92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4320"/>
            <a:ext cx="9071640" cy="1300680"/>
          </a:xfrm>
        </p:spPr>
        <p:txBody>
          <a:bodyPr/>
          <a:lstStyle/>
          <a:p>
            <a:pPr lvl="0"/>
            <a:r>
              <a:rPr lang="fr-FR">
                <a:cs typeface="Arial" pitchFamily="34"/>
              </a:rPr>
              <a:t>Using pour les exceptions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8E52C7-4E8F-454F-9E0D-2BA85A59D8A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899240"/>
          </a:xfrm>
        </p:spPr>
        <p:txBody>
          <a:bodyPr/>
          <a:lstStyle/>
          <a:p>
            <a:pPr lvl="0" hangingPunct="1">
              <a:buSzPct val="45000"/>
              <a:buFont typeface="StarSymbol"/>
              <a:buChar char="●"/>
            </a:pPr>
            <a:r>
              <a:rPr lang="fr-FR" sz="2800"/>
              <a:t>Équivalent d'un </a:t>
            </a:r>
            <a:r>
              <a:rPr lang="fr-FR" sz="2800" i="1"/>
              <a:t>try / finally</a:t>
            </a:r>
            <a:r>
              <a:rPr lang="fr-FR" sz="2800"/>
              <a:t> + Close()</a:t>
            </a:r>
          </a:p>
          <a:p>
            <a:pPr lvl="0" hangingPunct="1">
              <a:buSzPct val="45000"/>
              <a:buFont typeface="StarSymbol"/>
              <a:buChar char="●"/>
            </a:pPr>
            <a:r>
              <a:rPr lang="fr-FR" sz="2800"/>
              <a:t>Seulement pour certaines classes</a:t>
            </a:r>
          </a:p>
          <a:p>
            <a:pPr lvl="0" hangingPunct="1">
              <a:buSzPct val="45000"/>
              <a:buFont typeface="StarSymbol"/>
              <a:buChar char="●"/>
            </a:pPr>
            <a:r>
              <a:rPr lang="fr-FR" sz="2800"/>
              <a:t>Ajouter éventuellement </a:t>
            </a:r>
            <a:r>
              <a:rPr lang="fr-FR" sz="2800" i="1"/>
              <a:t>try / catch</a:t>
            </a:r>
            <a:r>
              <a:rPr lang="fr-FR" sz="2800"/>
              <a:t> autour</a:t>
            </a:r>
          </a:p>
          <a:p>
            <a:pPr lvl="0" hangingPunct="1"/>
            <a:endParaRPr lang="fr-FR" sz="2200">
              <a:latin typeface="Courier New" pitchFamily="49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E7BF553A-7069-4E28-AC4D-F64733331F58}"/>
              </a:ext>
            </a:extLst>
          </p:cNvPr>
          <p:cNvSpPr/>
          <p:nvPr/>
        </p:nvSpPr>
        <p:spPr>
          <a:xfrm>
            <a:off x="720000" y="3683879"/>
            <a:ext cx="8640000" cy="20761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using(</a:t>
            </a:r>
            <a:r>
              <a:rPr lang="fr-FR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StreamReader sr = new StreamReader("a.txt"</a:t>
            </a:r>
            <a:r>
              <a:rPr lang="fr-FR" sz="2200" b="0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)</a:t>
            </a:r>
            <a:r>
              <a:rPr lang="fr-FR" sz="22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) </a:t>
            </a:r>
            <a:r>
              <a:rPr lang="fr-FR" sz="22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{</a:t>
            </a:r>
            <a:br>
              <a:rPr lang="fr-FR" sz="22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22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	...</a:t>
            </a:r>
            <a:br>
              <a:rPr lang="fr-FR" sz="22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22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731EC0-BEE4-4545-9CE1-B0072D82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031DB1-0EBB-4B3C-9B56-703DB1EE93CD}" type="slidenum">
              <a:t>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A6E15DE-61E1-49C2-9EF2-376BEDE773B7}"/>
              </a:ext>
            </a:extLst>
          </p:cNvPr>
          <p:cNvSpPr txBox="1"/>
          <p:nvPr/>
        </p:nvSpPr>
        <p:spPr>
          <a:xfrm>
            <a:off x="540000" y="266957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 dirty="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Atelier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D88CD5-A413-4DD7-A7FB-DEF80157418D}"/>
              </a:ext>
            </a:extLst>
          </p:cNvPr>
          <p:cNvSpPr txBox="1"/>
          <p:nvPr/>
        </p:nvSpPr>
        <p:spPr>
          <a:xfrm>
            <a:off x="0" y="3472543"/>
            <a:ext cx="8928000" cy="166801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Dans le Morpion, gérer les erreurs de format par les exceptions</a:t>
            </a:r>
          </a:p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Gérer également les valeurs hors du tableau</a:t>
            </a:r>
          </a:p>
        </p:txBody>
      </p:sp>
    </p:spTree>
    <p:extLst>
      <p:ext uri="{BB962C8B-B14F-4D97-AF65-F5344CB8AC3E}">
        <p14:creationId xmlns:p14="http://schemas.microsoft.com/office/powerpoint/2010/main" val="72685162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Personnalisé</PresentationFormat>
  <Paragraphs>46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 New</vt:lpstr>
      <vt:lpstr>StarSymbol</vt:lpstr>
      <vt:lpstr>Times New Roman</vt:lpstr>
      <vt:lpstr>Trebuchet MS</vt:lpstr>
      <vt:lpstr>Standard 1</vt:lpstr>
      <vt:lpstr>Présentation PowerPoint</vt:lpstr>
      <vt:lpstr>Présentation PowerPoint</vt:lpstr>
      <vt:lpstr>Présentation PowerPoint</vt:lpstr>
      <vt:lpstr>Présentation PowerPoint</vt:lpstr>
      <vt:lpstr>Using pour les exceptions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Dawan</dc:creator>
  <cp:lastModifiedBy>Thomas Aldaitz</cp:lastModifiedBy>
  <cp:revision>846</cp:revision>
  <cp:lastPrinted>2018-07-09T12:41:35Z</cp:lastPrinted>
  <dcterms:created xsi:type="dcterms:W3CDTF">2007-10-18T14:41:09Z</dcterms:created>
  <dcterms:modified xsi:type="dcterms:W3CDTF">2019-02-19T17:42:29Z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