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963750-6585-4C80-921D-EFF3D5D12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83C520-9919-4F20-B5F7-6D376884019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C9873F-D40C-4122-A57A-2233FD5A99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51A8CD-8CFA-4969-937D-95676ACD4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84B-1317-4BD5-9B0A-243E7B74CC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B62140-5142-4350-AA88-49974BD1C424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4C37FD-69A0-40A7-8BF3-16924EB078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35A41A-6436-4B80-8E1B-5F02C93895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C846AE-C4B3-433E-8E18-5EDFEF63C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C896F4-B7A3-4985-8FB5-68A0980B0AF4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362613-E0B7-42EB-9B82-584DCA2189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F1F49A-4C1D-40E2-9D58-240B5DFB32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8A79B2-AD8C-4C94-8F8F-C222484E81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DEAF1B-67C8-4594-B2D6-0B95D0AE8383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D031FB-69F7-4A31-8264-651EC73FBE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41D3A0-CD0D-47E1-BF33-4872482CDE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FFBE2-4651-4AFA-A49F-14253B6632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45EF51-51D1-4297-A028-FF8420BA7244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B8879C-A375-4D4E-9EDA-701B0616FE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4102CF-A1EF-4FB3-8AAF-4703CFF293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86442-8C53-45B8-9E9A-7662936662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4DEDAE-E8F2-49E1-B50E-5072CEE5156D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C296DF-D8F5-4319-B3DF-6E15A96588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1B6A25-14DF-41A7-928E-553EB3CB81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4BD4E-A120-4DC9-87AB-2802CE9F80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E378B07-3C5F-47ED-984A-872918CEC129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E8162-1A83-467A-9BF3-653071DF6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865317-1DAC-4626-B0B0-6E517CBDB1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25A85-DA57-4083-ACE6-8B0A80F8B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9B5AD6-B8BD-415F-95D7-D75FD1D3E433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972921-2815-4456-9D2B-CCA9FBEBD5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E3BCDC-509F-4517-813F-84931DD95D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129C2-C0D0-48A0-876C-C5F26DF1CF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653D8F-B901-49A0-8F81-2CBC1A782141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60DA9D-63DA-4F4D-8424-98D57A2DFB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C58406-5262-4AED-B9DC-980F79E72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B7CB073-EF54-4466-BA68-F989C3F1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D18AB-B38A-41FB-93ED-FA9C5673AD8E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619831-D771-4DFD-9EB0-35AC29FAB212}"/>
              </a:ext>
            </a:extLst>
          </p:cNvPr>
          <p:cNvSpPr txBox="1"/>
          <p:nvPr/>
        </p:nvSpPr>
        <p:spPr>
          <a:xfrm>
            <a:off x="576000" y="1918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(Windows Forms)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88BFF0-F8D7-434A-A02C-21C184FF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CE5C1-6AF3-4237-AB46-2FD885F4638F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C70B9D-C468-48DB-9439-AA54D26A544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5D2CDE-2D20-4611-A53E-AD129FA96EDB}"/>
              </a:ext>
            </a:extLst>
          </p:cNvPr>
          <p:cNvSpPr txBox="1"/>
          <p:nvPr/>
        </p:nvSpPr>
        <p:spPr>
          <a:xfrm>
            <a:off x="648000" y="1950840"/>
            <a:ext cx="8820000" cy="416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Création d’un projet &amp; Architecture de l’application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références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point d’entrée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objets ApplicationContext et Application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 et arrêt de l’application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fichier AssemblyInfo.cs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E8A8C5-A205-417C-AC32-F88EE40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9AEB32-96F5-472A-9409-63D24CAC5874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C3A94F-EB43-4962-A099-DADA58C44565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d'interfaces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84130F-4CF4-4DA8-8882-5660AB475ACF}"/>
              </a:ext>
            </a:extLst>
          </p:cNvPr>
          <p:cNvSpPr txBox="1"/>
          <p:nvPr/>
        </p:nvSpPr>
        <p:spPr>
          <a:xfrm>
            <a:off x="648000" y="1950840"/>
            <a:ext cx="8820000" cy="416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Deux approches 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WinForms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encapsulation des objets Win32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WPF (Windows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Presentation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Foundation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 : 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abstraction totale des contraintes de l'OS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7DC6AC2-A123-4595-90D3-24D23CB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DFC89B-7975-4B42-8AF6-28B15CBAE0B6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32216B-C784-4378-9D70-468F3219A5F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2C5075-7B08-41C0-9418-11CC1397FB76}"/>
              </a:ext>
            </a:extLst>
          </p:cNvPr>
          <p:cNvSpPr txBox="1"/>
          <p:nvPr/>
        </p:nvSpPr>
        <p:spPr>
          <a:xfrm>
            <a:off x="648000" y="1482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Un éditeur complet est utile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Le code est alors généré automatiquement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BDBB1F-72F7-4DAE-BF12-2BAD2E59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2556000"/>
            <a:ext cx="768996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36F47BE-056B-4642-84B9-3906060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32E2E1-2693-4023-9419-C5C3A92F5E6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B39121-EEBE-4381-9264-E424FF0589DE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A05E26-5F83-423A-9738-9BE11AF68E9E}"/>
              </a:ext>
            </a:extLst>
          </p:cNvPr>
          <p:cNvSpPr txBox="1"/>
          <p:nvPr/>
        </p:nvSpPr>
        <p:spPr>
          <a:xfrm>
            <a:off x="648000" y="1518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Chaque composant a des propriétés et événements à disposition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Par défaut les propriétés ont des valeurs standards (sauf : Name et Location), et les événements aucun délégué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35817F-F596-4E01-9B57-562C3166B7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4440" y="4031999"/>
            <a:ext cx="2995560" cy="29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04AF22-6847-4E82-B71C-F2115BDB06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25360" y="4031999"/>
            <a:ext cx="3014640" cy="2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7FF7625-8679-477E-9E6D-B9923BF1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C2A28E-CA22-43A8-BEE8-67EB6CF3F42B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357568-172A-4AC3-8814-A90EF67EAA4D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B30F0B-17E8-4792-9097-1FE9172E93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0399" y="5413320"/>
            <a:ext cx="2305080" cy="7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CB24B1-BD3F-40D8-977C-239AC74A24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77119" y="1593719"/>
            <a:ext cx="1327320" cy="1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3B1D6CE8-8A4B-4EF2-AF8C-D87AFE3910B6}"/>
              </a:ext>
            </a:extLst>
          </p:cNvPr>
          <p:cNvSpPr/>
          <p:nvPr/>
        </p:nvSpPr>
        <p:spPr>
          <a:xfrm>
            <a:off x="7378920" y="2962079"/>
            <a:ext cx="1511279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Listener 1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52934F6-8B2A-4281-BFEF-3531C5F7F535}"/>
              </a:ext>
            </a:extLst>
          </p:cNvPr>
          <p:cNvSpPr/>
          <p:nvPr/>
        </p:nvSpPr>
        <p:spPr>
          <a:xfrm flipH="1">
            <a:off x="5865480" y="2817719"/>
            <a:ext cx="1266840" cy="900001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5B4F17B-4A9E-4D6E-9C8E-BA1B55D04ED3}"/>
              </a:ext>
            </a:extLst>
          </p:cNvPr>
          <p:cNvSpPr/>
          <p:nvPr/>
        </p:nvSpPr>
        <p:spPr>
          <a:xfrm flipV="1">
            <a:off x="3345120" y="4617360"/>
            <a:ext cx="1620720" cy="1041480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D2DE136-B0C4-4A15-ABCD-CF6F9C90CA5E}"/>
              </a:ext>
            </a:extLst>
          </p:cNvPr>
          <p:cNvSpPr/>
          <p:nvPr/>
        </p:nvSpPr>
        <p:spPr>
          <a:xfrm>
            <a:off x="825119" y="1656360"/>
            <a:ext cx="4451400" cy="3501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Pour intercepter un événement, un listener doit être associé au composant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Le listener est appelé lors de l'évènement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Il peut y avoir plusieurs listener pour un même événement sur un même composant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8D1EDEBC-682C-481D-8AB4-89A57EE11A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21240" y="5532120"/>
            <a:ext cx="1344600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FE9B984E-4FBA-4DD6-83BC-A19383EBF5E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086200" y="5797440"/>
            <a:ext cx="504719" cy="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B01CD2-B3F1-4EB8-B8C1-8251260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8383D-0C3B-411A-9206-CAEE45DD33D6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47CD60-6333-4A12-8DCC-EDFA518E0836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Créations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8E06A-DCD2-4421-A506-7F06F7E1888E}"/>
              </a:ext>
            </a:extLst>
          </p:cNvPr>
          <p:cNvSpPr txBox="1"/>
          <p:nvPr/>
        </p:nvSpPr>
        <p:spPr>
          <a:xfrm>
            <a:off x="540000" y="164772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Base : les forms (fiche / fenêtre), associées à des fichiers de code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Contrôles simples : Label, TextBox, Button etc...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Gestions des événements (standards et spécifiques)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Listes (ex : ListBox : Items, SelectedIndex)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Menus (habituel et contextuel)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OpenFileDialog et SaveFileDialog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FontDialog, ColorDialog, FolderBrowserDialog, etc..</a:t>
            </a: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257867F-3E61-464D-8415-BFD80383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BE58AE-E697-4614-B3FB-6D0C9D427F71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C7DB32-147D-476F-B3CF-4BDB4C844402}"/>
              </a:ext>
            </a:extLst>
          </p:cNvPr>
          <p:cNvSpPr txBox="1"/>
          <p:nvPr/>
        </p:nvSpPr>
        <p:spPr>
          <a:xfrm>
            <a:off x="72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Configuration et Déploiement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C463E7-F4BC-482A-B59E-04707ECA8B78}"/>
              </a:ext>
            </a:extLst>
          </p:cNvPr>
          <p:cNvSpPr txBox="1"/>
          <p:nvPr/>
        </p:nvSpPr>
        <p:spPr>
          <a:xfrm>
            <a:off x="648000" y="1842840"/>
            <a:ext cx="8820000" cy="4601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Fichier de configuration</a:t>
            </a:r>
            <a:b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</a:br>
            <a:endParaRPr lang="fr-FR" sz="3200" b="0" i="0" u="none" strike="noStrike" kern="120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br>
              <a:rPr lang="fr-FR" sz="24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endParaRPr lang="fr-FR" sz="2400" b="0" i="0" u="none" strike="noStrike" kern="1200">
              <a:ln>
                <a:noFill/>
              </a:ln>
              <a:latin typeface="Courier New" pitchFamily="49"/>
              <a:ea typeface="宋体" pitchFamily="2"/>
              <a:cs typeface="宋体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Déploiement WindowsInstaller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ClickOnce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86E133B-4840-48B0-A184-7EDD24602FA6}"/>
              </a:ext>
            </a:extLst>
          </p:cNvPr>
          <p:cNvSpPr/>
          <p:nvPr/>
        </p:nvSpPr>
        <p:spPr>
          <a:xfrm>
            <a:off x="1906920" y="2448360"/>
            <a:ext cx="6553080" cy="169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&lt;configuration&gt;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&lt;appSettings&gt;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&lt;add key=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"myLabel"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value=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"Label prédéfini"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/&gt;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&lt;/appSettings&gt;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&lt;/configuration&gt;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FB76108-F1F2-4689-A24F-BFD314FF2121}"/>
              </a:ext>
            </a:extLst>
          </p:cNvPr>
          <p:cNvSpPr/>
          <p:nvPr/>
        </p:nvSpPr>
        <p:spPr>
          <a:xfrm>
            <a:off x="1906920" y="4284360"/>
            <a:ext cx="6553080" cy="755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label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= ConfigurationManager.AppSettings(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"myLabel"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DE0C7-A315-45F6-8DEF-9B095ED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494816-E260-4ED4-9F6D-98BFD2E373CF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72D7C-2F79-46E0-A72F-3D1C53F747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Assemblages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969F0-ED92-47B3-A1F2-6245D19137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Assemblage (de classes)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Exécutable ou bibliothèque dynamique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Créer une bibliothèque :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Projet de bibliothèque de classe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Contient des classe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Nom fort : mettable dans le GAC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Utiliser une bibliothèque :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Ajouter comme « référence » du projet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« Copie locale » : copiée à côté de l'utilisateur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Personnalisé</PresentationFormat>
  <Paragraphs>79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Assemblages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846</cp:revision>
  <cp:lastPrinted>2018-07-09T12:41:35Z</cp:lastPrinted>
  <dcterms:created xsi:type="dcterms:W3CDTF">2007-10-18T14:41:09Z</dcterms:created>
  <dcterms:modified xsi:type="dcterms:W3CDTF">2019-12-19T07:08:52Z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