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6" r:id="rId2"/>
    <p:sldId id="357" r:id="rId3"/>
    <p:sldId id="358" r:id="rId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542DA-7F66-4FA6-9D3D-8880451DA5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533A32-BFF3-4157-BCDE-F7246E2D017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814A91-EE8B-4A27-990C-68634AE8C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44A7DF-4189-4F62-893B-096233BB1A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6686-8D28-4D15-8811-2828819507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230DF0-D963-49BB-B555-478A201ECF8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6052B2-849D-4354-8C11-9D3263AEA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08594F-0665-44BD-9149-EA11D0892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CEF6B3-4994-41AB-A44E-BBB28B4658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738D2A-EF04-414C-82C7-DA5788310CC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FB1BB0-AD69-40F4-826B-6E904C5BB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E44773-911C-43AD-B1FD-6D019AB10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5195160"/>
          </a:xfrm>
        </p:spPr>
        <p:txBody>
          <a:bodyPr/>
          <a:lstStyle/>
          <a:p>
            <a:pPr lvl="0"/>
            <a:r>
              <a:rPr lang="fr-FR" sz="1400"/>
              <a:t> Utilisez un délégué dans les cas suivants :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 modèle de design d'événement est utilisé.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il est souhaitable d'encapsuler une méthode statique.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l'appelant n'a aucun besoin d'accéder aux autres propriétés, méthodes ou interfaces sur l'objet qui implémente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facilité de composition est souhaitée.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classe peut avoir besoin de plusieurs implémentations de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Utilisez une interface dans les cas suivants :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Il existe un groupe de méthodes connexes pouvant être appelé.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classe a besoin d'une seule implémentation de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La classe qui utilise l'interface souhaite effectuer un cast de cette interface vers d'autres types d'interfaces ou de classes.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La méthode qui est implémentée est liée au type ou à l'identité de la classe : par exemple, les méthodes de comparaison.</a:t>
            </a:r>
          </a:p>
          <a:p>
            <a:pPr lvl="0"/>
            <a:endParaRPr lang="fr-FR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0218F5C-7261-4DAD-9387-E9F03DAE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B8FCE4-B8F3-428E-AC6B-576375A99A32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A7A7FA-F817-439F-9FF3-EB35CCD29744}"/>
              </a:ext>
            </a:extLst>
          </p:cNvPr>
          <p:cNvSpPr txBox="1"/>
          <p:nvPr/>
        </p:nvSpPr>
        <p:spPr>
          <a:xfrm>
            <a:off x="540000" y="2314440"/>
            <a:ext cx="9000000" cy="2741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latin typeface="Trebuchet MS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1BDEB-34BB-4FC5-857F-FB429DD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39F54A-42E3-4554-B682-967117A79196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3690B1-6400-49A3-A08A-0AC74BD7C16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C084AC-346F-4FAC-84AB-B590809A5754}"/>
              </a:ext>
            </a:extLst>
          </p:cNvPr>
          <p:cNvSpPr txBox="1"/>
          <p:nvPr/>
        </p:nvSpPr>
        <p:spPr>
          <a:xfrm>
            <a:off x="103909" y="1707315"/>
            <a:ext cx="9109064" cy="50571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Gestion du comportement d'un objet face à un opérateur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Opérateurs :</a:t>
            </a: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Unaires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+   -   Not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IsTrue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IsFalse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CType</a:t>
            </a: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Binaires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+   -   *   /   \   &amp;   Like   Mod   And   Or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Xor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^   </a:t>
            </a: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&lt;&lt;   &gt;&gt;   =   &lt;&gt;   &gt;   &lt;   </a:t>
            </a: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&gt;=   &lt;=</a:t>
            </a: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public static 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Type1 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Operator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+(op1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Type1, op2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Type1) {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Type1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= ...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5CC082-B3C6-4661-8A79-B5C8CC5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BE6BB9-0580-4C04-9A07-DB5B6F63CFEB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3A5E69-F0A4-43DA-85CC-64C9C303FF7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6211BD-BCFF-438A-A01B-6F8DC55A140C}"/>
              </a:ext>
            </a:extLst>
          </p:cNvPr>
          <p:cNvSpPr txBox="1"/>
          <p:nvPr/>
        </p:nvSpPr>
        <p:spPr>
          <a:xfrm>
            <a:off x="648000" y="1460880"/>
            <a:ext cx="8640000" cy="603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Définition de prototypes de fonctions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définition du délégué</a:t>
            </a:r>
            <a:b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delegate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MS Gothic" pitchFamily="2"/>
                <a:cs typeface="Tahoma" pitchFamily="2"/>
              </a:rPr>
              <a:t>Operation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n2);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1" i="0" u="none" strike="noStrike" kern="1200">
              <a:ln>
                <a:noFill/>
              </a:ln>
              <a:solidFill>
                <a:srgbClr val="008000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méthode correspondant au prototype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static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Ajouter(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n1,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return n1+n2;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  <a:b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</a:br>
            <a:endParaRPr lang="zxx-none" sz="18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add1 =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Operation(Ajouter);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 C# 2.0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add2 =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delegate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n2) { return n1+n2;}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 C# 3.0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add3 = 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n2)=&gt; n1+n2;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res1 = add1(5,7);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res2 = add2(5,7);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res3 = add3(5,7);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Delegates ou abstract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Personnalisé</PresentationFormat>
  <Paragraphs>58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848</cp:revision>
  <cp:lastPrinted>2018-07-09T12:41:35Z</cp:lastPrinted>
  <dcterms:created xsi:type="dcterms:W3CDTF">2007-10-18T14:41:09Z</dcterms:created>
  <dcterms:modified xsi:type="dcterms:W3CDTF">2019-05-16T12:13:59Z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