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59" r:id="rId2"/>
    <p:sldId id="360" r:id="rId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6BB09-94D1-4BAD-B95F-E6BE9B5B58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866F5E-E0A4-4AA9-A51D-5E2FBEB03F4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821916-8E42-49A7-A41F-06A97768C7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BEEBA20-8B9A-4B5D-AE3C-C13ED74885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97A2D-BD60-438F-A355-F951B77EF0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DED502-7D8E-4281-8DE4-797923F7948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07020F-624F-47F5-956F-86BADFA3C7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CF2444-A073-4A9D-8B4A-4853E06BE2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6343C63-32B5-485A-A0BF-82471DB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3A1B1-40F1-4D0C-A696-D0DC6DC566A3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84F659-FA6A-4144-A112-B2B0CCE77B22}"/>
              </a:ext>
            </a:extLst>
          </p:cNvPr>
          <p:cNvSpPr txBox="1"/>
          <p:nvPr/>
        </p:nvSpPr>
        <p:spPr>
          <a:xfrm>
            <a:off x="540000" y="2386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Expressions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Rationnelles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3292B2-70DA-4A87-87E3-A60A4EB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4F8B1-8892-4B9D-B52E-5F238A3E8833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EF9200-90BA-4AB0-8741-41A6F188A95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5BFB9B-1BD1-4F41-AA7C-5D7D7B05F10F}"/>
              </a:ext>
            </a:extLst>
          </p:cNvPr>
          <p:cNvSpPr txBox="1"/>
          <p:nvPr/>
        </p:nvSpPr>
        <p:spPr>
          <a:xfrm>
            <a:off x="648000" y="1662840"/>
            <a:ext cx="8820000" cy="5448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Définir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des patterns (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modèles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) pour des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chaînes</a:t>
            </a: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de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caractères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ou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autre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-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Utilisation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de la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classe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System.Text.RegularExpressions.Regex</a:t>
            </a: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MatchCollection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mc =</a:t>
            </a:r>
            <a:b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</a:t>
            </a:r>
            <a:r>
              <a:rPr lang="en-US" sz="2600" b="0" i="0" u="none" strike="noStrike" kern="1200" dirty="0" err="1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Regex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.Matches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("abracadabra", </a:t>
            </a:r>
            <a:b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	"(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a|b|r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)+");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for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(int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= 0;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&lt;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mc.Count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++)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s += mc[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].Value+" 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Personnalisé</PresentationFormat>
  <Paragraphs>18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Trebuchet MS</vt:lpstr>
      <vt:lpstr>Standard 1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849</cp:revision>
  <cp:lastPrinted>2018-07-09T12:41:35Z</cp:lastPrinted>
  <dcterms:created xsi:type="dcterms:W3CDTF">2007-10-18T14:41:09Z</dcterms:created>
  <dcterms:modified xsi:type="dcterms:W3CDTF">2019-02-22T10:08:30Z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