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handoutMasterIdLst>
    <p:handoutMasterId r:id="rId2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0"/>
  </p:normalViewPr>
  <p:slideViewPr>
    <p:cSldViewPr snapToGrid="0">
      <p:cViewPr varScale="1">
        <p:scale>
          <a:sx n="74" d="100"/>
          <a:sy n="74" d="100"/>
        </p:scale>
        <p:origin x="14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03DDD10-1127-40DB-A0E6-36E2864C928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3" name="Espace réservé de la date 2">
            <a:extLst>
              <a:ext uri="{FF2B5EF4-FFF2-40B4-BE49-F238E27FC236}">
                <a16:creationId xmlns:a16="http://schemas.microsoft.com/office/drawing/2014/main" id="{9C43166F-0FE6-49D8-BF06-493C723E2F53}"/>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4" name="Espace réservé du pied de page 3">
            <a:extLst>
              <a:ext uri="{FF2B5EF4-FFF2-40B4-BE49-F238E27FC236}">
                <a16:creationId xmlns:a16="http://schemas.microsoft.com/office/drawing/2014/main" id="{C6883C8D-8216-4B66-A04E-9B6F6746DA96}"/>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5" name="Espace réservé du numéro de diapositive 4">
            <a:extLst>
              <a:ext uri="{FF2B5EF4-FFF2-40B4-BE49-F238E27FC236}">
                <a16:creationId xmlns:a16="http://schemas.microsoft.com/office/drawing/2014/main" id="{C9FD531E-E74D-4D7D-8D5C-54A8443B4CB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E25E3592-EAE9-4431-A196-5FC800F19426}" type="slidenum">
              <a:t>‹N°›</a:t>
            </a:fld>
            <a:endParaRPr lang="fr-FR" sz="1400" b="0" i="0" u="none" strike="noStrike" baseline="0">
              <a:ln>
                <a:noFill/>
              </a:ln>
              <a:solidFill>
                <a:srgbClr val="000000"/>
              </a:solidFill>
              <a:latin typeface="Arial" pitchFamily="18"/>
              <a:ea typeface="MS Gothic" pitchFamily="2"/>
              <a:cs typeface="MS Gothic" pitchFamily="2"/>
            </a:endParaRPr>
          </a:p>
        </p:txBody>
      </p:sp>
    </p:spTree>
    <p:extLst>
      <p:ext uri="{BB962C8B-B14F-4D97-AF65-F5344CB8AC3E}">
        <p14:creationId xmlns:p14="http://schemas.microsoft.com/office/powerpoint/2010/main" val="3761575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36315-0814-4913-9F8D-E371A09207AF}"/>
              </a:ext>
            </a:extLst>
          </p:cNvPr>
          <p:cNvSpPr>
            <a:spLocks noMove="1" noResize="1"/>
          </p:cNvSpPr>
          <p:nvPr/>
        </p:nvSpPr>
        <p:spPr>
          <a:xfrm>
            <a:off x="0" y="0"/>
            <a:ext cx="7560000" cy="10692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Forme libre : forme 2">
            <a:extLst>
              <a:ext uri="{FF2B5EF4-FFF2-40B4-BE49-F238E27FC236}">
                <a16:creationId xmlns:a16="http://schemas.microsoft.com/office/drawing/2014/main" id="{D6DF9E19-E289-4F4E-B788-A8CBEE8DB6DC}"/>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4" name="Forme libre : forme 3">
            <a:extLst>
              <a:ext uri="{FF2B5EF4-FFF2-40B4-BE49-F238E27FC236}">
                <a16:creationId xmlns:a16="http://schemas.microsoft.com/office/drawing/2014/main" id="{282F1C4B-443D-4B17-832E-DD0D95536B09}"/>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5" name="Forme libre : forme 4">
            <a:extLst>
              <a:ext uri="{FF2B5EF4-FFF2-40B4-BE49-F238E27FC236}">
                <a16:creationId xmlns:a16="http://schemas.microsoft.com/office/drawing/2014/main" id="{07BCECF9-2E50-496A-ACEC-64987BE20557}"/>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6" name="Espace réservé de l'image des diapositives 5">
            <a:extLst>
              <a:ext uri="{FF2B5EF4-FFF2-40B4-BE49-F238E27FC236}">
                <a16:creationId xmlns:a16="http://schemas.microsoft.com/office/drawing/2014/main" id="{56C77C0F-B60B-40CC-BBE1-6A4312D23388}"/>
              </a:ext>
            </a:extLst>
          </p:cNvPr>
          <p:cNvSpPr>
            <a:spLocks noGrp="1" noRot="1" noChangeAspect="1"/>
          </p:cNvSpPr>
          <p:nvPr>
            <p:ph type="sldImg" idx="2"/>
          </p:nvPr>
        </p:nvSpPr>
        <p:spPr>
          <a:xfrm>
            <a:off x="1106280" y="812520"/>
            <a:ext cx="5338440" cy="4002479"/>
          </a:xfrm>
          <a:prstGeom prst="rect">
            <a:avLst/>
          </a:prstGeom>
          <a:noFill/>
          <a:ln>
            <a:noFill/>
            <a:prstDash val="solid"/>
          </a:ln>
          <a:effectLst>
            <a:outerShdw dir="16200000" algn="tl">
              <a:srgbClr val="000000"/>
            </a:outerShdw>
          </a:effectLst>
        </p:spPr>
      </p:sp>
      <p:sp>
        <p:nvSpPr>
          <p:cNvPr id="7" name="Espace réservé des notes 6">
            <a:extLst>
              <a:ext uri="{FF2B5EF4-FFF2-40B4-BE49-F238E27FC236}">
                <a16:creationId xmlns:a16="http://schemas.microsoft.com/office/drawing/2014/main" id="{9D053F10-28B1-4210-BDA0-4D7611EEE43A}"/>
              </a:ext>
            </a:extLst>
          </p:cNvPr>
          <p:cNvSpPr txBox="1">
            <a:spLocks noGrp="1"/>
          </p:cNvSpPr>
          <p:nvPr>
            <p:ph type="body" sz="quarter" idx="3"/>
          </p:nvPr>
        </p:nvSpPr>
        <p:spPr>
          <a:xfrm>
            <a:off x="755280" y="5078520"/>
            <a:ext cx="6041879" cy="4805640"/>
          </a:xfrm>
          <a:prstGeom prst="rect">
            <a:avLst/>
          </a:prstGeom>
          <a:noFill/>
          <a:ln>
            <a:noFill/>
          </a:ln>
        </p:spPr>
        <p:txBody>
          <a:bodyPr vert="horz" lIns="0" tIns="0" rIns="0" bIns="0" compatLnSpc="1"/>
          <a:lstStyle/>
          <a:p>
            <a:endParaRPr lang="fr-FR"/>
          </a:p>
        </p:txBody>
      </p:sp>
      <p:sp>
        <p:nvSpPr>
          <p:cNvPr id="8" name="Espace réservé de l'en-tête 7">
            <a:extLst>
              <a:ext uri="{FF2B5EF4-FFF2-40B4-BE49-F238E27FC236}">
                <a16:creationId xmlns:a16="http://schemas.microsoft.com/office/drawing/2014/main" id="{3C4D2297-12BD-425B-A312-0ABAD8782262}"/>
              </a:ext>
            </a:extLst>
          </p:cNvPr>
          <p:cNvSpPr txBox="1">
            <a:spLocks noGrp="1"/>
          </p:cNvSpPr>
          <p:nvPr>
            <p:ph type="hdr" sz="quarter"/>
          </p:nvPr>
        </p:nvSpPr>
        <p:spPr>
          <a:xfrm>
            <a:off x="-360" y="0"/>
            <a:ext cx="3274920" cy="528840"/>
          </a:xfrm>
          <a:prstGeom prst="rect">
            <a:avLst/>
          </a:prstGeom>
          <a:noFill/>
          <a:ln>
            <a:noFill/>
          </a:ln>
        </p:spPr>
        <p:txBody>
          <a:bodyPr vert="horz" wrap="square" lIns="0" tIns="0" rIns="0" bIns="0" anchor="t"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9" name="Espace réservé de la date 8">
            <a:extLst>
              <a:ext uri="{FF2B5EF4-FFF2-40B4-BE49-F238E27FC236}">
                <a16:creationId xmlns:a16="http://schemas.microsoft.com/office/drawing/2014/main" id="{4C39C4B6-2F58-4472-A44B-46B122423E45}"/>
              </a:ext>
            </a:extLst>
          </p:cNvPr>
          <p:cNvSpPr txBox="1">
            <a:spLocks noGrp="1"/>
          </p:cNvSpPr>
          <p:nvPr>
            <p:ph type="dt" idx="1"/>
          </p:nvPr>
        </p:nvSpPr>
        <p:spPr>
          <a:xfrm>
            <a:off x="4277880" y="0"/>
            <a:ext cx="3274920" cy="528840"/>
          </a:xfrm>
          <a:prstGeom prst="rect">
            <a:avLst/>
          </a:prstGeom>
          <a:noFill/>
          <a:ln>
            <a:noFill/>
          </a:ln>
        </p:spPr>
        <p:txBody>
          <a:bodyPr vert="horz" wrap="square" lIns="0" tIns="0" rIns="0" bIns="0" anchor="t"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0" name="Espace réservé du pied de page 9">
            <a:extLst>
              <a:ext uri="{FF2B5EF4-FFF2-40B4-BE49-F238E27FC236}">
                <a16:creationId xmlns:a16="http://schemas.microsoft.com/office/drawing/2014/main" id="{86275F69-B9A9-4CE8-AA4B-FF38162A41C0}"/>
              </a:ext>
            </a:extLst>
          </p:cNvPr>
          <p:cNvSpPr txBox="1">
            <a:spLocks noGrp="1"/>
          </p:cNvSpPr>
          <p:nvPr>
            <p:ph type="ftr" sz="quarter" idx="4"/>
          </p:nvPr>
        </p:nvSpPr>
        <p:spPr>
          <a:xfrm>
            <a:off x="-360" y="10154880"/>
            <a:ext cx="3274920" cy="528840"/>
          </a:xfrm>
          <a:prstGeom prst="rect">
            <a:avLst/>
          </a:prstGeom>
          <a:noFill/>
          <a:ln>
            <a:noFill/>
          </a:ln>
        </p:spPr>
        <p:txBody>
          <a:bodyPr vert="horz" wrap="square" lIns="0" tIns="0" rIns="0" bIns="0" anchor="b"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1" name="Espace réservé du numéro de diapositive 10">
            <a:extLst>
              <a:ext uri="{FF2B5EF4-FFF2-40B4-BE49-F238E27FC236}">
                <a16:creationId xmlns:a16="http://schemas.microsoft.com/office/drawing/2014/main" id="{1E4ADE4C-FB9C-4F88-A053-30C8C997F2A1}"/>
              </a:ext>
            </a:extLst>
          </p:cNvPr>
          <p:cNvSpPr txBox="1">
            <a:spLocks noGrp="1"/>
          </p:cNvSpPr>
          <p:nvPr>
            <p:ph type="sldNum" sz="quarter" idx="5"/>
          </p:nvPr>
        </p:nvSpPr>
        <p:spPr>
          <a:xfrm>
            <a:off x="4277880" y="10154880"/>
            <a:ext cx="3274920" cy="528840"/>
          </a:xfrm>
          <a:prstGeom prst="rect">
            <a:avLst/>
          </a:prstGeom>
          <a:noFill/>
          <a:ln>
            <a:noFill/>
          </a:ln>
        </p:spPr>
        <p:txBody>
          <a:bodyPr vert="horz" wrap="square" lIns="0" tIns="0" rIns="0" bIns="0" anchor="b"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fld id="{B0C50150-8542-4265-9BBD-1A6BAB3E9416}" type="slidenum">
              <a:t>‹N°›</a:t>
            </a:fld>
            <a:endParaRPr lang="fr-FR"/>
          </a:p>
        </p:txBody>
      </p:sp>
    </p:spTree>
    <p:extLst>
      <p:ext uri="{BB962C8B-B14F-4D97-AF65-F5344CB8AC3E}">
        <p14:creationId xmlns:p14="http://schemas.microsoft.com/office/powerpoint/2010/main" val="1482372963"/>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200" b="0" i="0" u="none" strike="noStrike" baseline="0">
        <a:ln>
          <a:noFill/>
        </a:ln>
        <a:solidFill>
          <a:srgbClr val="000000"/>
        </a:solidFill>
        <a:latin typeface="Times New Roman"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lisacatalano.github.io/brackets_course/pc.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ebdesign.tutsplus.com/tutorials/useful-shortcuts-for-a-faster-workflow-in-sublime-text-3--cms-22185" TargetMode="External"/><Relationship Id="rId4" Type="http://schemas.openxmlformats.org/officeDocument/2006/relationships/hyperlink" Target="http://brackets.dnbard.com/extension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3c.fr/wp-content/uploads/2013/03/timeline-2500x998.p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fr.wikipedia.org/wiki/Histoire_d%27Interne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0090189E-6F4A-462E-8004-691CB3DCF4CB}"/>
              </a:ext>
            </a:extLst>
          </p:cNvPr>
          <p:cNvSpPr txBox="1">
            <a:spLocks noGrp="1"/>
          </p:cNvSpPr>
          <p:nvPr>
            <p:ph type="sldNum" sz="quarter" idx="5"/>
          </p:nvPr>
        </p:nvSpPr>
        <p:spPr>
          <a:ln/>
        </p:spPr>
        <p:txBody>
          <a:bodyPr vert="horz" wrap="square" lIns="0" tIns="0" rIns="0" bIns="0" anchor="b" anchorCtr="0" compatLnSpc="1">
            <a:noAutofit/>
          </a:bodyPr>
          <a:lstStyle/>
          <a:p>
            <a:pPr lvl="0"/>
            <a:fld id="{AD988448-3316-4500-AF6C-43AB05975B07}" type="slidenum">
              <a:t>1</a:t>
            </a:fld>
            <a:endParaRPr lang="fr-FR"/>
          </a:p>
        </p:txBody>
      </p:sp>
      <p:sp>
        <p:nvSpPr>
          <p:cNvPr id="2" name="Forme libre : forme 1">
            <a:extLst>
              <a:ext uri="{FF2B5EF4-FFF2-40B4-BE49-F238E27FC236}">
                <a16:creationId xmlns:a16="http://schemas.microsoft.com/office/drawing/2014/main" id="{2C69C841-91AD-4363-A7DB-2B34436D7FDA}"/>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12951F90-8CAD-46EC-A7C9-02FA2ACFFF77}"/>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8AC142C7-980B-45A4-A88F-34FBCB3FC777}"/>
              </a:ext>
            </a:extLst>
          </p:cNvPr>
          <p:cNvSpPr txBox="1">
            <a:spLocks noGrp="1"/>
          </p:cNvSpPr>
          <p:nvPr>
            <p:ph type="sldNum" sz="quarter" idx="5"/>
          </p:nvPr>
        </p:nvSpPr>
        <p:spPr>
          <a:ln/>
        </p:spPr>
        <p:txBody>
          <a:bodyPr vert="horz" wrap="square" lIns="0" tIns="0" rIns="0" bIns="0" anchor="b" anchorCtr="0" compatLnSpc="1">
            <a:noAutofit/>
          </a:bodyPr>
          <a:lstStyle/>
          <a:p>
            <a:pPr lvl="0"/>
            <a:fld id="{4522A8EE-53EA-4CEC-AEA6-54A856C0978D}" type="slidenum">
              <a:t>10</a:t>
            </a:fld>
            <a:endParaRPr lang="fr-FR"/>
          </a:p>
        </p:txBody>
      </p:sp>
      <p:sp>
        <p:nvSpPr>
          <p:cNvPr id="2" name="Espace réservé de l'image des diapositives 1">
            <a:extLst>
              <a:ext uri="{FF2B5EF4-FFF2-40B4-BE49-F238E27FC236}">
                <a16:creationId xmlns:a16="http://schemas.microsoft.com/office/drawing/2014/main" id="{1F913114-8710-4A41-953D-D421AB873BC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CF84D78F-8410-46F0-BE63-C3AB78468EF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298F8E29-7392-441C-8B38-7237EAC16350}"/>
              </a:ext>
            </a:extLst>
          </p:cNvPr>
          <p:cNvSpPr txBox="1">
            <a:spLocks noGrp="1"/>
          </p:cNvSpPr>
          <p:nvPr>
            <p:ph type="sldNum" sz="quarter" idx="5"/>
          </p:nvPr>
        </p:nvSpPr>
        <p:spPr>
          <a:ln/>
        </p:spPr>
        <p:txBody>
          <a:bodyPr vert="horz" wrap="square" lIns="0" tIns="0" rIns="0" bIns="0" anchor="b" anchorCtr="0" compatLnSpc="1">
            <a:noAutofit/>
          </a:bodyPr>
          <a:lstStyle/>
          <a:p>
            <a:pPr lvl="0"/>
            <a:fld id="{3C94CAB7-7A43-4653-A63C-FB2630D36014}" type="slidenum">
              <a:t>11</a:t>
            </a:fld>
            <a:endParaRPr lang="fr-FR"/>
          </a:p>
        </p:txBody>
      </p:sp>
      <p:sp>
        <p:nvSpPr>
          <p:cNvPr id="2" name="Espace réservé de l'image des diapositives 1">
            <a:extLst>
              <a:ext uri="{FF2B5EF4-FFF2-40B4-BE49-F238E27FC236}">
                <a16:creationId xmlns:a16="http://schemas.microsoft.com/office/drawing/2014/main" id="{2C0EADD1-BFAB-4A0B-9B32-3B28408AB7FC}"/>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D7206EFA-953F-4571-BC69-F8BE944C5555}"/>
              </a:ext>
            </a:extLst>
          </p:cNvPr>
          <p:cNvSpPr txBox="1">
            <a:spLocks noGrp="1"/>
          </p:cNvSpPr>
          <p:nvPr>
            <p:ph type="body" sz="quarter" idx="1"/>
          </p:nvPr>
        </p:nvSpPr>
        <p:spPr/>
        <p:txBody>
          <a:bodyPr/>
          <a:lstStyle/>
          <a:p>
            <a:pPr lvl="0"/>
            <a:r>
              <a:rPr lang="fr-FR"/>
              <a:t>HTTP: déstiné à lier un document à un autre via une balise de texte renvoyant vers une autre page, Ses URLs et URIs, destinées à identifier et localiser un document de manière unique et stable dans le temps.</a:t>
            </a:r>
          </a:p>
          <a:p>
            <a:pPr lvl="0"/>
            <a:r>
              <a:rPr lang="fr-FR"/>
              <a:t>CSS, (Cascading Style Sheets), forment un langage informatique qui décrit la présentation des documents HTML et XML. Les standards définissant CSS sont publiés par le World Wide Web Consortium (W3C).</a:t>
            </a:r>
          </a:p>
          <a:p>
            <a:pPr lvl="0"/>
            <a:r>
              <a:rPr lang="fr-FR"/>
              <a:t>PHP: Hypertext Preprocessor4, plus connu sous son sigle PHP (acronyme récursif), est un langage de programmation libre5, principalement utilisé pour produire des pages Web dynamiques via un serveur HTTP</a:t>
            </a:r>
          </a:p>
          <a:p>
            <a:pPr lvl="0"/>
            <a:r>
              <a:rPr lang="fr-FR"/>
              <a:t>JavaScript, langage de programmation de scripts principalement employé dans les pages web interactives mais aussi pour les serveurs avec l'utilisation (par exemple) de Node.JS</a:t>
            </a:r>
          </a:p>
          <a:p>
            <a:pPr lvl="0"/>
            <a:endParaRPr lang="fr-FR"/>
          </a:p>
          <a:p>
            <a:pPr lvl="0"/>
            <a:r>
              <a:rPr lang="fr-FR"/>
              <a:t>XML, méta-langage permettant décrire des données sous la forme d'un fichier de texte structuré; les technologies qui lui sont associées permettent ensuite de vérifier cette structuration, d'extraire des informations du document XML, de transformer celui-ci, de le visualiser …</a:t>
            </a:r>
          </a:p>
          <a:p>
            <a:pPr lvl="0"/>
            <a:endParaRPr lang="fr-FR"/>
          </a:p>
          <a:p>
            <a:pPr lvl="0"/>
            <a:r>
              <a:rPr lang="fr-FR"/>
              <a:t>Ajax (acronyme d'Asynchronous JAvascript and Xml) permet de construire des applications Web et des sites web dynamiques interactifs sur le poste client en se servant de différentes technologies ajoutées aux navigateurs web entre 1995 et 2005.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44078C5-EBFD-4762-8A0A-83D63DA493DE}"/>
              </a:ext>
            </a:extLst>
          </p:cNvPr>
          <p:cNvSpPr txBox="1">
            <a:spLocks noGrp="1"/>
          </p:cNvSpPr>
          <p:nvPr>
            <p:ph type="sldNum" sz="quarter" idx="5"/>
          </p:nvPr>
        </p:nvSpPr>
        <p:spPr>
          <a:ln/>
        </p:spPr>
        <p:txBody>
          <a:bodyPr vert="horz" wrap="square" lIns="0" tIns="0" rIns="0" bIns="0" anchor="b" anchorCtr="0" compatLnSpc="1">
            <a:noAutofit/>
          </a:bodyPr>
          <a:lstStyle/>
          <a:p>
            <a:pPr lvl="0"/>
            <a:fld id="{0CAE40E3-EE3B-4662-9220-08EA221BFBDA}" type="slidenum">
              <a:t>12</a:t>
            </a:fld>
            <a:endParaRPr lang="fr-FR"/>
          </a:p>
        </p:txBody>
      </p:sp>
      <p:sp>
        <p:nvSpPr>
          <p:cNvPr id="2" name="Espace réservé de l'image des diapositives 1">
            <a:extLst>
              <a:ext uri="{FF2B5EF4-FFF2-40B4-BE49-F238E27FC236}">
                <a16:creationId xmlns:a16="http://schemas.microsoft.com/office/drawing/2014/main" id="{D9BC0A39-BAA3-4F38-BF83-85DA15C5C76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BFEC0E5C-3363-4FC3-96F4-35C55DA7F64E}"/>
              </a:ext>
            </a:extLst>
          </p:cNvPr>
          <p:cNvSpPr txBox="1">
            <a:spLocks noGrp="1"/>
          </p:cNvSpPr>
          <p:nvPr>
            <p:ph type="body" sz="quarter" idx="1"/>
          </p:nvPr>
        </p:nvSpPr>
        <p:spPr/>
        <p:txBody>
          <a:bodyPr/>
          <a:lstStyle/>
          <a:p>
            <a:pPr lvl="0"/>
            <a:r>
              <a:rPr lang="fr-FR" b="1"/>
              <a:t>Atelier :</a:t>
            </a:r>
            <a:r>
              <a:rPr lang="fr-FR"/>
              <a:t> Demander d’installer l’un ou l’autre aux participants</a:t>
            </a:r>
          </a:p>
          <a:p>
            <a:pPr lvl="0"/>
            <a:r>
              <a:rPr lang="fr-FR"/>
              <a:t>Faire un tour des raccourcis, des plugins et de la configuration</a:t>
            </a:r>
          </a:p>
          <a:p>
            <a:pPr lvl="0"/>
            <a:r>
              <a:rPr lang="fr-FR"/>
              <a:t>Créer un dossier et des sous dossiers pour la formation, créer un premier document texte et afficher cette arborescence dans le logiciel.</a:t>
            </a:r>
          </a:p>
          <a:p>
            <a:pPr lvl="0"/>
            <a:endParaRPr lang="fr-FR"/>
          </a:p>
          <a:p>
            <a:pPr lvl="0"/>
            <a:r>
              <a:rPr lang="fr-FR"/>
              <a:t>Raccourcis Brackets : </a:t>
            </a:r>
            <a:r>
              <a:rPr lang="fr-FR">
                <a:hlinkClick r:id="rId3"/>
              </a:rPr>
              <a:t>http://lisacatalano.github.io/brackets_course/pc.html</a:t>
            </a:r>
          </a:p>
          <a:p>
            <a:pPr lvl="0"/>
            <a:r>
              <a:rPr lang="fr-FR"/>
              <a:t>Meilleurs extensions Brackets : </a:t>
            </a:r>
            <a:r>
              <a:rPr lang="fr-FR">
                <a:hlinkClick r:id="rId4"/>
              </a:rPr>
              <a:t>http://brackets.dnbard.com/extensions</a:t>
            </a:r>
          </a:p>
          <a:p>
            <a:pPr lvl="0"/>
            <a:endParaRPr lang="fr-FR"/>
          </a:p>
          <a:p>
            <a:pPr lvl="0"/>
            <a:r>
              <a:rPr lang="fr-FR"/>
              <a:t>Raccourcis Sublime : </a:t>
            </a:r>
            <a:r>
              <a:rPr lang="fr-FR">
                <a:hlinkClick r:id="rId5"/>
              </a:rPr>
              <a:t>https://webdesign.tutsplus.com/tutorials/useful-shortcuts-for-a-faster-workflow-in-sublime-text-3--cms-22185</a:t>
            </a:r>
          </a:p>
          <a:p>
            <a:pPr lvl="0"/>
            <a:endParaRPr lang="fr-FR"/>
          </a:p>
          <a:p>
            <a:pPr lvl="0"/>
            <a:endParaRPr lang="fr-FR"/>
          </a:p>
          <a:p>
            <a:pPr lvl="0"/>
            <a:r>
              <a:rPr lang="fr-FR"/>
              <a:t>ToDo Lucas : trouver plus de ressources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C7203DFF-FA49-4DA8-8132-259440AB6178}"/>
              </a:ext>
            </a:extLst>
          </p:cNvPr>
          <p:cNvSpPr txBox="1">
            <a:spLocks noGrp="1"/>
          </p:cNvSpPr>
          <p:nvPr>
            <p:ph type="sldNum" sz="quarter" idx="5"/>
          </p:nvPr>
        </p:nvSpPr>
        <p:spPr>
          <a:ln/>
        </p:spPr>
        <p:txBody>
          <a:bodyPr vert="horz" wrap="square" lIns="0" tIns="0" rIns="0" bIns="0" anchor="b" anchorCtr="0" compatLnSpc="1">
            <a:noAutofit/>
          </a:bodyPr>
          <a:lstStyle/>
          <a:p>
            <a:pPr lvl="0"/>
            <a:fld id="{1BAD9D2D-2236-4189-964A-335C54359241}" type="slidenum">
              <a:t>13</a:t>
            </a:fld>
            <a:endParaRPr lang="fr-FR"/>
          </a:p>
        </p:txBody>
      </p:sp>
      <p:sp>
        <p:nvSpPr>
          <p:cNvPr id="2" name="Espace réservé de l'image des diapositives 1">
            <a:extLst>
              <a:ext uri="{FF2B5EF4-FFF2-40B4-BE49-F238E27FC236}">
                <a16:creationId xmlns:a16="http://schemas.microsoft.com/office/drawing/2014/main" id="{81ECBFDA-2B7F-4BD3-8C5C-2E077A32A51A}"/>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937408C-8BAF-482E-B08A-CF08054E46F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7D9312B0-C798-4FFF-B902-3F4222E08479}"/>
              </a:ext>
            </a:extLst>
          </p:cNvPr>
          <p:cNvSpPr txBox="1">
            <a:spLocks noGrp="1"/>
          </p:cNvSpPr>
          <p:nvPr>
            <p:ph type="sldNum" sz="quarter" idx="5"/>
          </p:nvPr>
        </p:nvSpPr>
        <p:spPr>
          <a:ln/>
        </p:spPr>
        <p:txBody>
          <a:bodyPr vert="horz" wrap="square" lIns="0" tIns="0" rIns="0" bIns="0" anchor="b" anchorCtr="0" compatLnSpc="1">
            <a:noAutofit/>
          </a:bodyPr>
          <a:lstStyle/>
          <a:p>
            <a:pPr lvl="0"/>
            <a:fld id="{E7217A9A-D1C2-4F99-B21B-4C02E69B5F8A}" type="slidenum">
              <a:t>14</a:t>
            </a:fld>
            <a:endParaRPr lang="fr-FR"/>
          </a:p>
        </p:txBody>
      </p:sp>
      <p:sp>
        <p:nvSpPr>
          <p:cNvPr id="2" name="Forme libre : forme 1">
            <a:extLst>
              <a:ext uri="{FF2B5EF4-FFF2-40B4-BE49-F238E27FC236}">
                <a16:creationId xmlns:a16="http://schemas.microsoft.com/office/drawing/2014/main" id="{0BB640B3-533F-4E24-A008-96E310B22AD2}"/>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370E89BA-8A70-401B-9098-2C2D584BC654}"/>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E1D33D7-0724-4502-A97E-32427B4B888E}"/>
              </a:ext>
            </a:extLst>
          </p:cNvPr>
          <p:cNvSpPr txBox="1">
            <a:spLocks noGrp="1"/>
          </p:cNvSpPr>
          <p:nvPr>
            <p:ph type="sldNum" sz="quarter" idx="5"/>
          </p:nvPr>
        </p:nvSpPr>
        <p:spPr>
          <a:ln/>
        </p:spPr>
        <p:txBody>
          <a:bodyPr vert="horz" wrap="square" lIns="0" tIns="0" rIns="0" bIns="0" anchor="b" anchorCtr="0" compatLnSpc="1">
            <a:noAutofit/>
          </a:bodyPr>
          <a:lstStyle/>
          <a:p>
            <a:pPr lvl="0"/>
            <a:fld id="{055CAD27-D8BF-4CB9-8148-A0AED94047F0}" type="slidenum">
              <a:t>15</a:t>
            </a:fld>
            <a:endParaRPr lang="fr-FR"/>
          </a:p>
        </p:txBody>
      </p:sp>
      <p:sp>
        <p:nvSpPr>
          <p:cNvPr id="2" name="Espace réservé de l'image des diapositives 1">
            <a:extLst>
              <a:ext uri="{FF2B5EF4-FFF2-40B4-BE49-F238E27FC236}">
                <a16:creationId xmlns:a16="http://schemas.microsoft.com/office/drawing/2014/main" id="{1BC45FCB-6B38-4FED-8726-4BD5278241FF}"/>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FBA38681-D6B9-4AD0-9623-F278DC934D44}"/>
              </a:ext>
            </a:extLst>
          </p:cNvPr>
          <p:cNvSpPr txBox="1">
            <a:spLocks noGrp="1"/>
          </p:cNvSpPr>
          <p:nvPr>
            <p:ph type="body" sz="quarter" idx="1"/>
          </p:nvPr>
        </p:nvSpPr>
        <p:spPr/>
        <p:txBody>
          <a:bodyPr/>
          <a:lstStyle/>
          <a:p>
            <a:pPr lvl="0"/>
            <a:r>
              <a:rPr lang="fr-FR"/>
              <a:t>Ouvrir un framapad public et partage les url avec les stagiaires : https://framapad.org/</a:t>
            </a:r>
          </a:p>
          <a:p>
            <a:pPr lvl="0"/>
            <a:endParaRPr lang="fr-FR"/>
          </a:p>
          <a:p>
            <a:pPr lvl="0"/>
            <a:r>
              <a:rPr lang="fr-FR" sz="1600">
                <a:hlinkClick r:id="rId3"/>
              </a:rPr>
              <a:t>http://www.w3c.fr/wp-content/uploads/2013/03/timeline-2500x998.png</a:t>
            </a:r>
          </a:p>
          <a:p>
            <a:pPr lvl="0"/>
            <a:r>
              <a:rPr lang="fr-FR" sz="1600">
                <a:hlinkClick r:id="rId4"/>
              </a:rPr>
              <a:t>https://fr.wikipedia.org/wiki/Histoire_d%27Internet</a:t>
            </a:r>
          </a:p>
          <a:p>
            <a:pPr lvl="0"/>
            <a:endParaRPr lang="fr-FR" sz="1600"/>
          </a:p>
          <a:p>
            <a:pPr lvl="0"/>
            <a:endParaRPr lang="fr-FR" sz="1600"/>
          </a:p>
          <a:p>
            <a:pPr lvl="0"/>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20E1ACB2-B7DC-4D27-85C8-829CE4904B49}"/>
              </a:ext>
            </a:extLst>
          </p:cNvPr>
          <p:cNvSpPr txBox="1">
            <a:spLocks noGrp="1"/>
          </p:cNvSpPr>
          <p:nvPr>
            <p:ph type="sldNum" sz="quarter" idx="5"/>
          </p:nvPr>
        </p:nvSpPr>
        <p:spPr>
          <a:ln/>
        </p:spPr>
        <p:txBody>
          <a:bodyPr vert="horz" wrap="square" lIns="0" tIns="0" rIns="0" bIns="0" anchor="b" anchorCtr="0" compatLnSpc="1">
            <a:noAutofit/>
          </a:bodyPr>
          <a:lstStyle/>
          <a:p>
            <a:pPr lvl="0"/>
            <a:fld id="{E7AEDDA2-0269-4E89-92B8-762EC4853E2C}" type="slidenum">
              <a:t>16</a:t>
            </a:fld>
            <a:endParaRPr lang="fr-FR"/>
          </a:p>
        </p:txBody>
      </p:sp>
      <p:sp>
        <p:nvSpPr>
          <p:cNvPr id="2" name="Forme libre : forme 1">
            <a:extLst>
              <a:ext uri="{FF2B5EF4-FFF2-40B4-BE49-F238E27FC236}">
                <a16:creationId xmlns:a16="http://schemas.microsoft.com/office/drawing/2014/main" id="{E7D3303F-078F-4739-87B1-02A860608DF8}"/>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57B36BC4-3B61-4AE1-A46A-5D20EA6A8BFF}"/>
              </a:ext>
            </a:extLst>
          </p:cNvPr>
          <p:cNvSpPr txBox="1">
            <a:spLocks noGrp="1"/>
          </p:cNvSpPr>
          <p:nvPr>
            <p:ph type="body" sz="quarter" idx="1"/>
          </p:nvPr>
        </p:nvSpPr>
        <p:spPr>
          <a:xfrm>
            <a:off x="755280" y="5078520"/>
            <a:ext cx="6041879" cy="4806000"/>
          </a:xfrm>
        </p:spPr>
        <p:txBody>
          <a:bodyPr>
            <a:spAutoFit/>
          </a:bodyPr>
          <a:lstStyle/>
          <a:p>
            <a:pPr lvl="0"/>
            <a:r>
              <a:rPr lang="fr-FR"/>
              <a:t>CERN (Conseil Européen pour la Recherche Nucléaire) maintenant nommé  Organisation européenne pour la Recherche nucléaire.</a:t>
            </a:r>
          </a:p>
          <a:p>
            <a:pPr lvl="0"/>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4AFE723F-8320-4B42-832F-59949EA717EC}"/>
              </a:ext>
            </a:extLst>
          </p:cNvPr>
          <p:cNvSpPr txBox="1">
            <a:spLocks noGrp="1"/>
          </p:cNvSpPr>
          <p:nvPr>
            <p:ph type="sldNum" sz="quarter" idx="5"/>
          </p:nvPr>
        </p:nvSpPr>
        <p:spPr>
          <a:ln/>
        </p:spPr>
        <p:txBody>
          <a:bodyPr vert="horz" wrap="square" lIns="0" tIns="0" rIns="0" bIns="0" anchor="b" anchorCtr="0" compatLnSpc="1">
            <a:noAutofit/>
          </a:bodyPr>
          <a:lstStyle/>
          <a:p>
            <a:pPr lvl="0"/>
            <a:fld id="{348023F1-B0B0-40BD-9B10-30C775792B10}" type="slidenum">
              <a:t>17</a:t>
            </a:fld>
            <a:endParaRPr lang="fr-FR"/>
          </a:p>
        </p:txBody>
      </p:sp>
      <p:sp>
        <p:nvSpPr>
          <p:cNvPr id="2" name="Espace réservé de l'image des diapositives 1">
            <a:extLst>
              <a:ext uri="{FF2B5EF4-FFF2-40B4-BE49-F238E27FC236}">
                <a16:creationId xmlns:a16="http://schemas.microsoft.com/office/drawing/2014/main" id="{D0DFA70A-F669-4D91-BF98-BBB2CF27CB77}"/>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5E290E7-58B3-4CEB-818A-0AC0B5A689C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E7C59F9-CF80-4B63-8CF5-CA7531719E6F}"/>
              </a:ext>
            </a:extLst>
          </p:cNvPr>
          <p:cNvSpPr txBox="1">
            <a:spLocks noGrp="1"/>
          </p:cNvSpPr>
          <p:nvPr>
            <p:ph type="sldNum" sz="quarter" idx="5"/>
          </p:nvPr>
        </p:nvSpPr>
        <p:spPr>
          <a:ln/>
        </p:spPr>
        <p:txBody>
          <a:bodyPr vert="horz" wrap="square" lIns="0" tIns="0" rIns="0" bIns="0" anchor="b" anchorCtr="0" compatLnSpc="1">
            <a:noAutofit/>
          </a:bodyPr>
          <a:lstStyle/>
          <a:p>
            <a:pPr lvl="0"/>
            <a:fld id="{FC161E9A-219E-494A-A2A9-4FE56FB7AFB9}" type="slidenum">
              <a:t>18</a:t>
            </a:fld>
            <a:endParaRPr lang="fr-FR"/>
          </a:p>
        </p:txBody>
      </p:sp>
      <p:sp>
        <p:nvSpPr>
          <p:cNvPr id="2" name="Espace réservé de l'image des diapositives 1">
            <a:extLst>
              <a:ext uri="{FF2B5EF4-FFF2-40B4-BE49-F238E27FC236}">
                <a16:creationId xmlns:a16="http://schemas.microsoft.com/office/drawing/2014/main" id="{CA7641F5-BB56-4E11-9C51-F2EA20B47B0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E8E14D8E-E1DE-4CA6-B84B-010575E1799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54607EA1-26E7-4602-885D-C98AE1EC8BE9}"/>
              </a:ext>
            </a:extLst>
          </p:cNvPr>
          <p:cNvSpPr txBox="1">
            <a:spLocks noGrp="1"/>
          </p:cNvSpPr>
          <p:nvPr>
            <p:ph type="sldNum" sz="quarter" idx="5"/>
          </p:nvPr>
        </p:nvSpPr>
        <p:spPr>
          <a:ln/>
        </p:spPr>
        <p:txBody>
          <a:bodyPr vert="horz" wrap="square" lIns="0" tIns="0" rIns="0" bIns="0" anchor="b" anchorCtr="0" compatLnSpc="1">
            <a:noAutofit/>
          </a:bodyPr>
          <a:lstStyle/>
          <a:p>
            <a:pPr lvl="0"/>
            <a:fld id="{94D65896-D4A4-47F1-9AE8-E6F4BD4DE451}" type="slidenum">
              <a:t>2</a:t>
            </a:fld>
            <a:endParaRPr lang="fr-FR"/>
          </a:p>
        </p:txBody>
      </p:sp>
      <p:sp>
        <p:nvSpPr>
          <p:cNvPr id="2" name="Espace réservé de l'image des diapositives 1">
            <a:extLst>
              <a:ext uri="{FF2B5EF4-FFF2-40B4-BE49-F238E27FC236}">
                <a16:creationId xmlns:a16="http://schemas.microsoft.com/office/drawing/2014/main" id="{34CDE33C-10E5-4B02-A867-189BE8ADA3E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46D69E3F-716A-499C-8D47-6FEF8F722E2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544B8462-9C93-4A0D-A23A-0C587192F6AB}"/>
              </a:ext>
            </a:extLst>
          </p:cNvPr>
          <p:cNvSpPr txBox="1">
            <a:spLocks noGrp="1"/>
          </p:cNvSpPr>
          <p:nvPr>
            <p:ph type="sldNum" sz="quarter" idx="5"/>
          </p:nvPr>
        </p:nvSpPr>
        <p:spPr>
          <a:ln/>
        </p:spPr>
        <p:txBody>
          <a:bodyPr vert="horz" wrap="square" lIns="0" tIns="0" rIns="0" bIns="0" anchor="b" anchorCtr="0" compatLnSpc="1">
            <a:noAutofit/>
          </a:bodyPr>
          <a:lstStyle/>
          <a:p>
            <a:pPr lvl="0"/>
            <a:fld id="{9638D121-5842-4F3C-890D-B7DF49BA0D9B}" type="slidenum">
              <a:t>3</a:t>
            </a:fld>
            <a:endParaRPr lang="fr-FR"/>
          </a:p>
        </p:txBody>
      </p:sp>
      <p:sp>
        <p:nvSpPr>
          <p:cNvPr id="2" name="Forme libre : forme 1">
            <a:extLst>
              <a:ext uri="{FF2B5EF4-FFF2-40B4-BE49-F238E27FC236}">
                <a16:creationId xmlns:a16="http://schemas.microsoft.com/office/drawing/2014/main" id="{D14E3A1E-34F5-43B0-8D6B-6E4E604DB170}"/>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E992BBCE-110C-4A5A-8A60-A640215660C7}"/>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BB531419-99FC-4722-99FB-99D5D597F64D}"/>
              </a:ext>
            </a:extLst>
          </p:cNvPr>
          <p:cNvSpPr txBox="1">
            <a:spLocks noGrp="1"/>
          </p:cNvSpPr>
          <p:nvPr>
            <p:ph type="sldNum" sz="quarter" idx="5"/>
          </p:nvPr>
        </p:nvSpPr>
        <p:spPr>
          <a:ln/>
        </p:spPr>
        <p:txBody>
          <a:bodyPr vert="horz" wrap="square" lIns="0" tIns="0" rIns="0" bIns="0" anchor="b" anchorCtr="0" compatLnSpc="1">
            <a:noAutofit/>
          </a:bodyPr>
          <a:lstStyle/>
          <a:p>
            <a:pPr lvl="0"/>
            <a:fld id="{13B302D1-0A89-44C2-9002-8899D3B547F5}" type="slidenum">
              <a:t>4</a:t>
            </a:fld>
            <a:endParaRPr lang="fr-FR"/>
          </a:p>
        </p:txBody>
      </p:sp>
      <p:sp>
        <p:nvSpPr>
          <p:cNvPr id="2" name="Espace réservé de l'image des diapositives 1">
            <a:extLst>
              <a:ext uri="{FF2B5EF4-FFF2-40B4-BE49-F238E27FC236}">
                <a16:creationId xmlns:a16="http://schemas.microsoft.com/office/drawing/2014/main" id="{42BBDFC1-86A7-43A1-97C0-B1D6174B2D7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F6BCA708-A9C0-46FA-933F-E8428E9CE45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60F7152-7955-4B76-93EA-785DD1519B68}"/>
              </a:ext>
            </a:extLst>
          </p:cNvPr>
          <p:cNvSpPr txBox="1">
            <a:spLocks noGrp="1"/>
          </p:cNvSpPr>
          <p:nvPr>
            <p:ph type="sldNum" sz="quarter" idx="5"/>
          </p:nvPr>
        </p:nvSpPr>
        <p:spPr>
          <a:ln/>
        </p:spPr>
        <p:txBody>
          <a:bodyPr vert="horz" wrap="square" lIns="0" tIns="0" rIns="0" bIns="0" anchor="b" anchorCtr="0" compatLnSpc="1">
            <a:noAutofit/>
          </a:bodyPr>
          <a:lstStyle/>
          <a:p>
            <a:pPr lvl="0"/>
            <a:fld id="{40B043DD-F595-4573-ADF5-86CF849E73C9}" type="slidenum">
              <a:t>5</a:t>
            </a:fld>
            <a:endParaRPr lang="fr-FR"/>
          </a:p>
        </p:txBody>
      </p:sp>
      <p:sp>
        <p:nvSpPr>
          <p:cNvPr id="2" name="Forme libre : forme 1">
            <a:extLst>
              <a:ext uri="{FF2B5EF4-FFF2-40B4-BE49-F238E27FC236}">
                <a16:creationId xmlns:a16="http://schemas.microsoft.com/office/drawing/2014/main" id="{E887F98C-5B26-4FE9-A1D2-E7D8C05CBCA5}"/>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FA210C83-B61A-4FF0-B844-6922D908C6B2}"/>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9628022-D09E-4400-9A0E-CC2C01DF7F6F}"/>
              </a:ext>
            </a:extLst>
          </p:cNvPr>
          <p:cNvSpPr txBox="1">
            <a:spLocks noGrp="1"/>
          </p:cNvSpPr>
          <p:nvPr>
            <p:ph type="sldNum" sz="quarter" idx="5"/>
          </p:nvPr>
        </p:nvSpPr>
        <p:spPr>
          <a:ln/>
        </p:spPr>
        <p:txBody>
          <a:bodyPr vert="horz" wrap="square" lIns="0" tIns="0" rIns="0" bIns="0" anchor="b" anchorCtr="0" compatLnSpc="1">
            <a:noAutofit/>
          </a:bodyPr>
          <a:lstStyle/>
          <a:p>
            <a:pPr lvl="0"/>
            <a:fld id="{F2AE1371-A38D-429B-8AA4-3C7CE4D8F4AE}" type="slidenum">
              <a:t>6</a:t>
            </a:fld>
            <a:endParaRPr lang="fr-FR"/>
          </a:p>
        </p:txBody>
      </p:sp>
      <p:sp>
        <p:nvSpPr>
          <p:cNvPr id="2" name="Forme libre : forme 1">
            <a:extLst>
              <a:ext uri="{FF2B5EF4-FFF2-40B4-BE49-F238E27FC236}">
                <a16:creationId xmlns:a16="http://schemas.microsoft.com/office/drawing/2014/main" id="{F41DC70B-7E34-437F-82A7-5F3505A8C2A1}"/>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57C72F61-62A3-43B9-92CC-1F64C1850149}"/>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B51B7694-0152-4A86-AF4D-7877A0F4EB8D}"/>
              </a:ext>
            </a:extLst>
          </p:cNvPr>
          <p:cNvSpPr txBox="1">
            <a:spLocks noGrp="1"/>
          </p:cNvSpPr>
          <p:nvPr>
            <p:ph type="sldNum" sz="quarter" idx="5"/>
          </p:nvPr>
        </p:nvSpPr>
        <p:spPr>
          <a:ln/>
        </p:spPr>
        <p:txBody>
          <a:bodyPr vert="horz" wrap="square" lIns="0" tIns="0" rIns="0" bIns="0" anchor="b" anchorCtr="0" compatLnSpc="1">
            <a:noAutofit/>
          </a:bodyPr>
          <a:lstStyle/>
          <a:p>
            <a:pPr lvl="0"/>
            <a:fld id="{F7CDCD9C-2243-49F0-8195-AD0D82B5901D}" type="slidenum">
              <a:t>7</a:t>
            </a:fld>
            <a:endParaRPr lang="fr-FR"/>
          </a:p>
        </p:txBody>
      </p:sp>
      <p:sp>
        <p:nvSpPr>
          <p:cNvPr id="2" name="Forme libre : forme 1">
            <a:extLst>
              <a:ext uri="{FF2B5EF4-FFF2-40B4-BE49-F238E27FC236}">
                <a16:creationId xmlns:a16="http://schemas.microsoft.com/office/drawing/2014/main" id="{AC46C2CB-326E-47FF-A995-C505CFC94D94}"/>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E28BC01B-9CA1-42ED-A44C-038F50BA7ECF}"/>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7DA3FBF-0448-4B51-A3FA-D50721B621AF}"/>
              </a:ext>
            </a:extLst>
          </p:cNvPr>
          <p:cNvSpPr txBox="1">
            <a:spLocks noGrp="1"/>
          </p:cNvSpPr>
          <p:nvPr>
            <p:ph type="sldNum" sz="quarter" idx="5"/>
          </p:nvPr>
        </p:nvSpPr>
        <p:spPr>
          <a:ln/>
        </p:spPr>
        <p:txBody>
          <a:bodyPr vert="horz" wrap="square" lIns="0" tIns="0" rIns="0" bIns="0" anchor="b" anchorCtr="0" compatLnSpc="1">
            <a:noAutofit/>
          </a:bodyPr>
          <a:lstStyle/>
          <a:p>
            <a:pPr lvl="0"/>
            <a:fld id="{CC9F63DB-4F9D-4FC8-B323-7531A5B0FD33}" type="slidenum">
              <a:t>8</a:t>
            </a:fld>
            <a:endParaRPr lang="fr-FR"/>
          </a:p>
        </p:txBody>
      </p:sp>
      <p:sp>
        <p:nvSpPr>
          <p:cNvPr id="2" name="Forme libre : forme 1">
            <a:extLst>
              <a:ext uri="{FF2B5EF4-FFF2-40B4-BE49-F238E27FC236}">
                <a16:creationId xmlns:a16="http://schemas.microsoft.com/office/drawing/2014/main" id="{33D1894D-FE82-4670-8D40-4BFE4D7B9A59}"/>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2E70E1F3-B02F-4009-B872-62FD4513BC99}"/>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FC1A259D-4E4E-48AD-9718-875D90FF00A3}"/>
              </a:ext>
            </a:extLst>
          </p:cNvPr>
          <p:cNvSpPr txBox="1">
            <a:spLocks noGrp="1"/>
          </p:cNvSpPr>
          <p:nvPr>
            <p:ph type="sldNum" sz="quarter" idx="5"/>
          </p:nvPr>
        </p:nvSpPr>
        <p:spPr>
          <a:ln/>
        </p:spPr>
        <p:txBody>
          <a:bodyPr vert="horz" wrap="square" lIns="0" tIns="0" rIns="0" bIns="0" anchor="b" anchorCtr="0" compatLnSpc="1">
            <a:noAutofit/>
          </a:bodyPr>
          <a:lstStyle/>
          <a:p>
            <a:pPr lvl="0"/>
            <a:fld id="{337D97CD-A48E-4534-BF11-EAA883C05975}" type="slidenum">
              <a:t>9</a:t>
            </a:fld>
            <a:endParaRPr lang="fr-FR"/>
          </a:p>
        </p:txBody>
      </p:sp>
      <p:sp>
        <p:nvSpPr>
          <p:cNvPr id="2" name="Forme libre : forme 1">
            <a:extLst>
              <a:ext uri="{FF2B5EF4-FFF2-40B4-BE49-F238E27FC236}">
                <a16:creationId xmlns:a16="http://schemas.microsoft.com/office/drawing/2014/main" id="{A67A98C8-CB76-460C-B3C0-B26AD14CC362}"/>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25847E54-A25D-4344-8216-DBF43215D794}"/>
              </a:ext>
            </a:extLst>
          </p:cNvPr>
          <p:cNvSpPr txBox="1">
            <a:spLocks noGrp="1"/>
          </p:cNvSpPr>
          <p:nvPr>
            <p:ph type="body" sz="quarter" idx="1"/>
          </p:nvPr>
        </p:nvSpPr>
        <p:spPr>
          <a:xfrm>
            <a:off x="755280" y="5078520"/>
            <a:ext cx="6041879" cy="4806000"/>
          </a:xfrm>
        </p:spPr>
        <p:txBody>
          <a:bodyPr>
            <a:spAutoFit/>
          </a:bodyPr>
          <a:lstStyle/>
          <a:p>
            <a:pPr lvl="0"/>
            <a:r>
              <a:rPr lang="fr-FR"/>
              <a:t>ERCIM - The European Research Consortium for Informatics and Mathematics</a:t>
            </a:r>
          </a:p>
          <a:p>
            <a:pPr lvl="0"/>
            <a:r>
              <a:rPr lang="fr-FR"/>
              <a:t>Ayant pour membre pour la france l'Inria (Institut national de recherche en informatique et en automatique)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CE43F-4613-4CD5-93B8-75B9B1D0B29A}"/>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585035-87F0-4638-A1E5-9BE4FA35CDD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68B7A360-36FD-44A4-A614-CF15B16441C3}"/>
              </a:ext>
            </a:extLst>
          </p:cNvPr>
          <p:cNvSpPr>
            <a:spLocks noGrp="1"/>
          </p:cNvSpPr>
          <p:nvPr>
            <p:ph type="sldNum" sz="quarter" idx="10"/>
          </p:nvPr>
        </p:nvSpPr>
        <p:spPr/>
        <p:txBody>
          <a:bodyPr/>
          <a:lstStyle/>
          <a:p>
            <a:pPr lvl="0"/>
            <a:fld id="{3CA0D995-A77F-4D71-B6C3-4AF5D6C60D83}" type="slidenum">
              <a:t>‹N°›</a:t>
            </a:fld>
            <a:endParaRPr lang="fr-FR"/>
          </a:p>
        </p:txBody>
      </p:sp>
    </p:spTree>
    <p:extLst>
      <p:ext uri="{BB962C8B-B14F-4D97-AF65-F5344CB8AC3E}">
        <p14:creationId xmlns:p14="http://schemas.microsoft.com/office/powerpoint/2010/main" val="143215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60E72-0C69-4DDA-88CB-99882DA6A8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BA2337-1C8D-4E8B-AC6C-94CBEF2072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F52553D-E0DD-4E30-8D57-29DE446C71BA}"/>
              </a:ext>
            </a:extLst>
          </p:cNvPr>
          <p:cNvSpPr>
            <a:spLocks noGrp="1"/>
          </p:cNvSpPr>
          <p:nvPr>
            <p:ph type="sldNum" sz="quarter" idx="10"/>
          </p:nvPr>
        </p:nvSpPr>
        <p:spPr/>
        <p:txBody>
          <a:bodyPr/>
          <a:lstStyle/>
          <a:p>
            <a:pPr lvl="0"/>
            <a:fld id="{F3A64D21-3C21-4CEF-950C-1C241E2654A9}" type="slidenum">
              <a:t>‹N°›</a:t>
            </a:fld>
            <a:endParaRPr lang="fr-FR"/>
          </a:p>
        </p:txBody>
      </p:sp>
    </p:spTree>
    <p:extLst>
      <p:ext uri="{BB962C8B-B14F-4D97-AF65-F5344CB8AC3E}">
        <p14:creationId xmlns:p14="http://schemas.microsoft.com/office/powerpoint/2010/main" val="256966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63D6D6E-2249-4FDF-941B-3280D137C788}"/>
              </a:ext>
            </a:extLst>
          </p:cNvPr>
          <p:cNvSpPr>
            <a:spLocks noGrp="1"/>
          </p:cNvSpPr>
          <p:nvPr>
            <p:ph type="title" orient="vert"/>
          </p:nvPr>
        </p:nvSpPr>
        <p:spPr>
          <a:xfrm>
            <a:off x="7375525" y="-17463"/>
            <a:ext cx="2338388" cy="594201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AB27C3-A56B-44DF-B8E0-553FBB59B593}"/>
              </a:ext>
            </a:extLst>
          </p:cNvPr>
          <p:cNvSpPr>
            <a:spLocks noGrp="1"/>
          </p:cNvSpPr>
          <p:nvPr>
            <p:ph type="body" orient="vert" idx="1"/>
          </p:nvPr>
        </p:nvSpPr>
        <p:spPr>
          <a:xfrm>
            <a:off x="360363" y="-17463"/>
            <a:ext cx="6862762" cy="59420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72897B7-FA95-4310-8FB4-BF9D53DC40C9}"/>
              </a:ext>
            </a:extLst>
          </p:cNvPr>
          <p:cNvSpPr>
            <a:spLocks noGrp="1"/>
          </p:cNvSpPr>
          <p:nvPr>
            <p:ph type="sldNum" sz="quarter" idx="10"/>
          </p:nvPr>
        </p:nvSpPr>
        <p:spPr/>
        <p:txBody>
          <a:bodyPr/>
          <a:lstStyle/>
          <a:p>
            <a:pPr lvl="0"/>
            <a:fld id="{E204D8D4-A002-4E60-B8D5-3FD933FA651F}" type="slidenum">
              <a:t>‹N°›</a:t>
            </a:fld>
            <a:endParaRPr lang="fr-FR"/>
          </a:p>
        </p:txBody>
      </p:sp>
    </p:spTree>
    <p:extLst>
      <p:ext uri="{BB962C8B-B14F-4D97-AF65-F5344CB8AC3E}">
        <p14:creationId xmlns:p14="http://schemas.microsoft.com/office/powerpoint/2010/main" val="79071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1B96A-AA2B-4BDD-8695-378DDEC6F9A8}"/>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FB86D08-AB82-437B-B5B9-F17B603D37C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11E46E2-7916-499F-A139-3B2FB613E3A0}"/>
              </a:ext>
            </a:extLst>
          </p:cNvPr>
          <p:cNvSpPr>
            <a:spLocks noGrp="1"/>
          </p:cNvSpPr>
          <p:nvPr>
            <p:ph type="sldNum" sz="quarter" idx="10"/>
          </p:nvPr>
        </p:nvSpPr>
        <p:spPr/>
        <p:txBody>
          <a:bodyPr/>
          <a:lstStyle/>
          <a:p>
            <a:pPr lvl="0"/>
            <a:fld id="{F60C6992-2CC2-49A8-99F3-B39015C69390}" type="slidenum">
              <a:t>‹N°›</a:t>
            </a:fld>
            <a:endParaRPr lang="fr-FR"/>
          </a:p>
        </p:txBody>
      </p:sp>
    </p:spTree>
    <p:extLst>
      <p:ext uri="{BB962C8B-B14F-4D97-AF65-F5344CB8AC3E}">
        <p14:creationId xmlns:p14="http://schemas.microsoft.com/office/powerpoint/2010/main" val="273871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59265-7F9D-4A7D-9410-B5032CFDB5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C9BFE8-8016-42A7-ABA9-6CB39196139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B3B46C0-EBDB-4942-BBCB-1FF91E59AB91}"/>
              </a:ext>
            </a:extLst>
          </p:cNvPr>
          <p:cNvSpPr>
            <a:spLocks noGrp="1"/>
          </p:cNvSpPr>
          <p:nvPr>
            <p:ph type="sldNum" sz="quarter" idx="10"/>
          </p:nvPr>
        </p:nvSpPr>
        <p:spPr/>
        <p:txBody>
          <a:bodyPr/>
          <a:lstStyle/>
          <a:p>
            <a:pPr lvl="0"/>
            <a:fld id="{2AC35B98-3100-4E70-98A6-BEAF5C3073AF}" type="slidenum">
              <a:t>‹N°›</a:t>
            </a:fld>
            <a:endParaRPr lang="fr-FR"/>
          </a:p>
        </p:txBody>
      </p:sp>
    </p:spTree>
    <p:extLst>
      <p:ext uri="{BB962C8B-B14F-4D97-AF65-F5344CB8AC3E}">
        <p14:creationId xmlns:p14="http://schemas.microsoft.com/office/powerpoint/2010/main" val="26684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BEB59-6697-495A-B8FC-C4209927185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AB6277-356C-44A9-B515-DFFEAE780DA7}"/>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862830EA-EC5C-41F5-BCA6-5EEA5B1900B2}"/>
              </a:ext>
            </a:extLst>
          </p:cNvPr>
          <p:cNvSpPr>
            <a:spLocks noGrp="1"/>
          </p:cNvSpPr>
          <p:nvPr>
            <p:ph type="sldNum" sz="quarter" idx="10"/>
          </p:nvPr>
        </p:nvSpPr>
        <p:spPr/>
        <p:txBody>
          <a:bodyPr/>
          <a:lstStyle/>
          <a:p>
            <a:pPr lvl="0"/>
            <a:fld id="{0ADD83C5-515F-4165-B951-6B0CE6D529D0}" type="slidenum">
              <a:t>‹N°›</a:t>
            </a:fld>
            <a:endParaRPr lang="fr-FR"/>
          </a:p>
        </p:txBody>
      </p:sp>
    </p:spTree>
    <p:extLst>
      <p:ext uri="{BB962C8B-B14F-4D97-AF65-F5344CB8AC3E}">
        <p14:creationId xmlns:p14="http://schemas.microsoft.com/office/powerpoint/2010/main" val="61739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246C3-26CB-49C5-B3A0-D4349BC13F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D36EC6-9BAE-487C-8A9C-0FF1BCE0202F}"/>
              </a:ext>
            </a:extLst>
          </p:cNvPr>
          <p:cNvSpPr>
            <a:spLocks noGrp="1"/>
          </p:cNvSpPr>
          <p:nvPr>
            <p:ph sz="half" idx="1"/>
          </p:nvPr>
        </p:nvSpPr>
        <p:spPr>
          <a:xfrm>
            <a:off x="360363"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DDE057-D5AA-4D29-AF73-3E397DCB5640}"/>
              </a:ext>
            </a:extLst>
          </p:cNvPr>
          <p:cNvSpPr>
            <a:spLocks noGrp="1"/>
          </p:cNvSpPr>
          <p:nvPr>
            <p:ph sz="half" idx="2"/>
          </p:nvPr>
        </p:nvSpPr>
        <p:spPr>
          <a:xfrm>
            <a:off x="5113338"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8A74A2-3272-4F71-97E3-7301F8CBEC53}"/>
              </a:ext>
            </a:extLst>
          </p:cNvPr>
          <p:cNvSpPr>
            <a:spLocks noGrp="1"/>
          </p:cNvSpPr>
          <p:nvPr>
            <p:ph type="sldNum" sz="quarter" idx="10"/>
          </p:nvPr>
        </p:nvSpPr>
        <p:spPr/>
        <p:txBody>
          <a:bodyPr/>
          <a:lstStyle/>
          <a:p>
            <a:pPr lvl="0"/>
            <a:fld id="{F7138E51-9534-4644-A4EF-5A4B4877FCF5}" type="slidenum">
              <a:t>‹N°›</a:t>
            </a:fld>
            <a:endParaRPr lang="fr-FR"/>
          </a:p>
        </p:txBody>
      </p:sp>
    </p:spTree>
    <p:extLst>
      <p:ext uri="{BB962C8B-B14F-4D97-AF65-F5344CB8AC3E}">
        <p14:creationId xmlns:p14="http://schemas.microsoft.com/office/powerpoint/2010/main" val="75181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5D741-4DA2-4A2B-8963-F8D3E4187AF4}"/>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09B464A-F046-48BD-ACA2-AEE03624CC1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5F68B4-7CBD-4B15-9D35-376460D949DE}"/>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262CC4-DCAD-4754-A631-BD342161081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27F67FF-F1D1-407E-A92D-56E681B77642}"/>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74890ED9-D3C7-4850-B94B-825EA63FEC13}"/>
              </a:ext>
            </a:extLst>
          </p:cNvPr>
          <p:cNvSpPr>
            <a:spLocks noGrp="1"/>
          </p:cNvSpPr>
          <p:nvPr>
            <p:ph type="sldNum" sz="quarter" idx="10"/>
          </p:nvPr>
        </p:nvSpPr>
        <p:spPr/>
        <p:txBody>
          <a:bodyPr/>
          <a:lstStyle/>
          <a:p>
            <a:pPr lvl="0"/>
            <a:fld id="{8FA2CE4C-D686-4857-9AF7-05847E16C728}" type="slidenum">
              <a:t>‹N°›</a:t>
            </a:fld>
            <a:endParaRPr lang="fr-FR"/>
          </a:p>
        </p:txBody>
      </p:sp>
    </p:spTree>
    <p:extLst>
      <p:ext uri="{BB962C8B-B14F-4D97-AF65-F5344CB8AC3E}">
        <p14:creationId xmlns:p14="http://schemas.microsoft.com/office/powerpoint/2010/main" val="410698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2ECB2-6A0F-4AB3-B023-3C82CB0497A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C75F395-7F3A-47FD-8192-26D60982483D}"/>
              </a:ext>
            </a:extLst>
          </p:cNvPr>
          <p:cNvSpPr>
            <a:spLocks noGrp="1"/>
          </p:cNvSpPr>
          <p:nvPr>
            <p:ph type="sldNum" sz="quarter" idx="10"/>
          </p:nvPr>
        </p:nvSpPr>
        <p:spPr/>
        <p:txBody>
          <a:bodyPr/>
          <a:lstStyle/>
          <a:p>
            <a:pPr lvl="0"/>
            <a:fld id="{1DBA165C-82F0-4991-AA7C-77F107AEA7CA}" type="slidenum">
              <a:t>‹N°›</a:t>
            </a:fld>
            <a:endParaRPr lang="fr-FR"/>
          </a:p>
        </p:txBody>
      </p:sp>
    </p:spTree>
    <p:extLst>
      <p:ext uri="{BB962C8B-B14F-4D97-AF65-F5344CB8AC3E}">
        <p14:creationId xmlns:p14="http://schemas.microsoft.com/office/powerpoint/2010/main" val="315353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0E63294-38EE-4A2A-9065-4AFC1A0B4E8D}"/>
              </a:ext>
            </a:extLst>
          </p:cNvPr>
          <p:cNvSpPr>
            <a:spLocks noGrp="1"/>
          </p:cNvSpPr>
          <p:nvPr>
            <p:ph type="sldNum" sz="quarter" idx="10"/>
          </p:nvPr>
        </p:nvSpPr>
        <p:spPr/>
        <p:txBody>
          <a:bodyPr/>
          <a:lstStyle/>
          <a:p>
            <a:pPr lvl="0"/>
            <a:fld id="{37380977-2ED7-4519-A3F1-7A667DA26942}" type="slidenum">
              <a:t>‹N°›</a:t>
            </a:fld>
            <a:endParaRPr lang="fr-FR"/>
          </a:p>
        </p:txBody>
      </p:sp>
    </p:spTree>
    <p:extLst>
      <p:ext uri="{BB962C8B-B14F-4D97-AF65-F5344CB8AC3E}">
        <p14:creationId xmlns:p14="http://schemas.microsoft.com/office/powerpoint/2010/main" val="93384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F2D48-B856-4C92-8CFA-43478045999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2BF59C9-E5FA-481F-9AA9-FA50D951D88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3F8C267-FE58-49C8-A2EE-0B3D72AB800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415FB07-6552-4FF2-BB83-C759139F2967}"/>
              </a:ext>
            </a:extLst>
          </p:cNvPr>
          <p:cNvSpPr>
            <a:spLocks noGrp="1"/>
          </p:cNvSpPr>
          <p:nvPr>
            <p:ph type="sldNum" sz="quarter" idx="10"/>
          </p:nvPr>
        </p:nvSpPr>
        <p:spPr/>
        <p:txBody>
          <a:bodyPr/>
          <a:lstStyle/>
          <a:p>
            <a:pPr lvl="0"/>
            <a:fld id="{32BED165-6C99-4E19-81BE-F53850BA10E1}" type="slidenum">
              <a:t>‹N°›</a:t>
            </a:fld>
            <a:endParaRPr lang="fr-FR"/>
          </a:p>
        </p:txBody>
      </p:sp>
    </p:spTree>
    <p:extLst>
      <p:ext uri="{BB962C8B-B14F-4D97-AF65-F5344CB8AC3E}">
        <p14:creationId xmlns:p14="http://schemas.microsoft.com/office/powerpoint/2010/main" val="81937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C510E-BC7D-4D60-A3ED-C2330795C7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EE4950-43A9-40C9-8D95-2ED30F6C06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AEA3CBA0-488F-4B5B-8A16-01A7078BC130}"/>
              </a:ext>
            </a:extLst>
          </p:cNvPr>
          <p:cNvSpPr>
            <a:spLocks noGrp="1"/>
          </p:cNvSpPr>
          <p:nvPr>
            <p:ph type="sldNum" sz="quarter" idx="10"/>
          </p:nvPr>
        </p:nvSpPr>
        <p:spPr/>
        <p:txBody>
          <a:bodyPr/>
          <a:lstStyle/>
          <a:p>
            <a:pPr lvl="0"/>
            <a:fld id="{69389B89-428F-4890-8D6E-14B5730D7777}" type="slidenum">
              <a:t>‹N°›</a:t>
            </a:fld>
            <a:endParaRPr lang="fr-FR"/>
          </a:p>
        </p:txBody>
      </p:sp>
    </p:spTree>
    <p:extLst>
      <p:ext uri="{BB962C8B-B14F-4D97-AF65-F5344CB8AC3E}">
        <p14:creationId xmlns:p14="http://schemas.microsoft.com/office/powerpoint/2010/main" val="4248712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E3DDB-E261-48DC-9CD5-0449B44E2A2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E94E310-D99B-463B-B1B7-E18B25CC1E2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E8AC85A-C9F8-495A-A78E-8CEB779ACA3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1D4A82-F247-4204-B878-AA7415A95D3A}"/>
              </a:ext>
            </a:extLst>
          </p:cNvPr>
          <p:cNvSpPr>
            <a:spLocks noGrp="1"/>
          </p:cNvSpPr>
          <p:nvPr>
            <p:ph type="sldNum" sz="quarter" idx="10"/>
          </p:nvPr>
        </p:nvSpPr>
        <p:spPr/>
        <p:txBody>
          <a:bodyPr/>
          <a:lstStyle/>
          <a:p>
            <a:pPr lvl="0"/>
            <a:fld id="{79FB4EF4-E565-4AAC-B0E1-717B0BBDD120}" type="slidenum">
              <a:t>‹N°›</a:t>
            </a:fld>
            <a:endParaRPr lang="fr-FR"/>
          </a:p>
        </p:txBody>
      </p:sp>
    </p:spTree>
    <p:extLst>
      <p:ext uri="{BB962C8B-B14F-4D97-AF65-F5344CB8AC3E}">
        <p14:creationId xmlns:p14="http://schemas.microsoft.com/office/powerpoint/2010/main" val="3609556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D6D8D-9117-40FF-A89C-F2F93C0A392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C30111-BB40-41F3-AD82-B76B81DD56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77956C7-5833-4898-B90D-95B3A849627E}"/>
              </a:ext>
            </a:extLst>
          </p:cNvPr>
          <p:cNvSpPr>
            <a:spLocks noGrp="1"/>
          </p:cNvSpPr>
          <p:nvPr>
            <p:ph type="sldNum" sz="quarter" idx="10"/>
          </p:nvPr>
        </p:nvSpPr>
        <p:spPr/>
        <p:txBody>
          <a:bodyPr/>
          <a:lstStyle/>
          <a:p>
            <a:pPr lvl="0"/>
            <a:fld id="{5798BE49-C88C-4F0B-8B54-52278956BE25}" type="slidenum">
              <a:t>‹N°›</a:t>
            </a:fld>
            <a:endParaRPr lang="fr-FR"/>
          </a:p>
        </p:txBody>
      </p:sp>
    </p:spTree>
    <p:extLst>
      <p:ext uri="{BB962C8B-B14F-4D97-AF65-F5344CB8AC3E}">
        <p14:creationId xmlns:p14="http://schemas.microsoft.com/office/powerpoint/2010/main" val="1864996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109283-7950-4BBF-9702-C5C53B2FC1D2}"/>
              </a:ext>
            </a:extLst>
          </p:cNvPr>
          <p:cNvSpPr>
            <a:spLocks noGrp="1"/>
          </p:cNvSpPr>
          <p:nvPr>
            <p:ph type="title" orient="vert"/>
          </p:nvPr>
        </p:nvSpPr>
        <p:spPr>
          <a:xfrm>
            <a:off x="7375525" y="-88900"/>
            <a:ext cx="2338388" cy="61214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8EA8CD-D89D-4B04-99D4-7131A5B2EEA9}"/>
              </a:ext>
            </a:extLst>
          </p:cNvPr>
          <p:cNvSpPr>
            <a:spLocks noGrp="1"/>
          </p:cNvSpPr>
          <p:nvPr>
            <p:ph type="body" orient="vert" idx="1"/>
          </p:nvPr>
        </p:nvSpPr>
        <p:spPr>
          <a:xfrm>
            <a:off x="360363" y="-88900"/>
            <a:ext cx="6862762" cy="6121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6ABB074-A7EF-4275-A5F1-60444BB3B67B}"/>
              </a:ext>
            </a:extLst>
          </p:cNvPr>
          <p:cNvSpPr>
            <a:spLocks noGrp="1"/>
          </p:cNvSpPr>
          <p:nvPr>
            <p:ph type="sldNum" sz="quarter" idx="10"/>
          </p:nvPr>
        </p:nvSpPr>
        <p:spPr/>
        <p:txBody>
          <a:bodyPr/>
          <a:lstStyle/>
          <a:p>
            <a:pPr lvl="0"/>
            <a:fld id="{49AE3B12-E9C2-4A55-8675-1C640AAEA174}" type="slidenum">
              <a:t>‹N°›</a:t>
            </a:fld>
            <a:endParaRPr lang="fr-FR"/>
          </a:p>
        </p:txBody>
      </p:sp>
    </p:spTree>
    <p:extLst>
      <p:ext uri="{BB962C8B-B14F-4D97-AF65-F5344CB8AC3E}">
        <p14:creationId xmlns:p14="http://schemas.microsoft.com/office/powerpoint/2010/main" val="2523701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C944D-30AE-47B0-89FE-7FA85FC6560D}"/>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2BAF7B-3112-4389-B16B-67C1074AC840}"/>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98255733-121A-460A-BCF8-F8FF80E54380}"/>
              </a:ext>
            </a:extLst>
          </p:cNvPr>
          <p:cNvSpPr>
            <a:spLocks noGrp="1"/>
          </p:cNvSpPr>
          <p:nvPr>
            <p:ph type="sldNum" sz="quarter" idx="10"/>
          </p:nvPr>
        </p:nvSpPr>
        <p:spPr/>
        <p:txBody>
          <a:bodyPr/>
          <a:lstStyle/>
          <a:p>
            <a:pPr lvl="0"/>
            <a:fld id="{29DCD4FE-E3AE-411E-B4B6-548170A97CE7}" type="slidenum">
              <a:t>‹N°›</a:t>
            </a:fld>
            <a:endParaRPr lang="fr-FR"/>
          </a:p>
        </p:txBody>
      </p:sp>
    </p:spTree>
    <p:extLst>
      <p:ext uri="{BB962C8B-B14F-4D97-AF65-F5344CB8AC3E}">
        <p14:creationId xmlns:p14="http://schemas.microsoft.com/office/powerpoint/2010/main" val="1604718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BD318-2408-446F-8B9C-8D6EAFABA31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B7096B-D38C-4D0F-B98A-903707E6B36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2BAD115-DEE9-40BD-82E1-744CFFD054C9}"/>
              </a:ext>
            </a:extLst>
          </p:cNvPr>
          <p:cNvSpPr>
            <a:spLocks noGrp="1"/>
          </p:cNvSpPr>
          <p:nvPr>
            <p:ph type="sldNum" sz="quarter" idx="10"/>
          </p:nvPr>
        </p:nvSpPr>
        <p:spPr/>
        <p:txBody>
          <a:bodyPr/>
          <a:lstStyle/>
          <a:p>
            <a:pPr lvl="0"/>
            <a:fld id="{4F3E0F11-B460-4DC5-93D3-A28C539591AE}" type="slidenum">
              <a:t>‹N°›</a:t>
            </a:fld>
            <a:endParaRPr lang="fr-FR"/>
          </a:p>
        </p:txBody>
      </p:sp>
    </p:spTree>
    <p:extLst>
      <p:ext uri="{BB962C8B-B14F-4D97-AF65-F5344CB8AC3E}">
        <p14:creationId xmlns:p14="http://schemas.microsoft.com/office/powerpoint/2010/main" val="3327099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BAA2B-A7E6-45A0-9A22-4965A8485365}"/>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73DBD8-27B0-4BFF-946F-82F84ED356B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524B8946-6423-4A17-B4C9-7A7C4FD303EC}"/>
              </a:ext>
            </a:extLst>
          </p:cNvPr>
          <p:cNvSpPr>
            <a:spLocks noGrp="1"/>
          </p:cNvSpPr>
          <p:nvPr>
            <p:ph type="sldNum" sz="quarter" idx="10"/>
          </p:nvPr>
        </p:nvSpPr>
        <p:spPr/>
        <p:txBody>
          <a:bodyPr/>
          <a:lstStyle/>
          <a:p>
            <a:pPr lvl="0"/>
            <a:fld id="{CD71B7DB-F3A9-4F1E-8C28-A5BFF7CA0416}" type="slidenum">
              <a:t>‹N°›</a:t>
            </a:fld>
            <a:endParaRPr lang="fr-FR"/>
          </a:p>
        </p:txBody>
      </p:sp>
    </p:spTree>
    <p:extLst>
      <p:ext uri="{BB962C8B-B14F-4D97-AF65-F5344CB8AC3E}">
        <p14:creationId xmlns:p14="http://schemas.microsoft.com/office/powerpoint/2010/main" val="4279075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81547-98D7-4ACD-858E-57141CEA40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F50B4A-B723-4C62-BC27-931097B97391}"/>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E112C6F-EF3E-4ACA-A2CE-30D21B94BFC5}"/>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201F4142-D0B6-43B5-AC13-FCD49D7FE1F6}"/>
              </a:ext>
            </a:extLst>
          </p:cNvPr>
          <p:cNvSpPr>
            <a:spLocks noGrp="1"/>
          </p:cNvSpPr>
          <p:nvPr>
            <p:ph type="sldNum" sz="quarter" idx="10"/>
          </p:nvPr>
        </p:nvSpPr>
        <p:spPr/>
        <p:txBody>
          <a:bodyPr/>
          <a:lstStyle/>
          <a:p>
            <a:pPr lvl="0"/>
            <a:fld id="{8574A0BC-E7F9-4BFA-BAC3-470906EF5925}" type="slidenum">
              <a:t>‹N°›</a:t>
            </a:fld>
            <a:endParaRPr lang="fr-FR"/>
          </a:p>
        </p:txBody>
      </p:sp>
    </p:spTree>
    <p:extLst>
      <p:ext uri="{BB962C8B-B14F-4D97-AF65-F5344CB8AC3E}">
        <p14:creationId xmlns:p14="http://schemas.microsoft.com/office/powerpoint/2010/main" val="2884120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689AE-FF31-433D-89FC-626C3BC5917F}"/>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4FDDDF-273D-42AB-A1D1-77D6101D39E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FE1ADF-00D4-46AC-9B55-7E6579237414}"/>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8EAA34-13B8-418B-9DA8-605FBC1507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9DFDFE-B0BE-44B5-BFD7-605C3BCC00D4}"/>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C3AD91E0-215B-4F5F-A25A-DE27974D16C1}"/>
              </a:ext>
            </a:extLst>
          </p:cNvPr>
          <p:cNvSpPr>
            <a:spLocks noGrp="1"/>
          </p:cNvSpPr>
          <p:nvPr>
            <p:ph type="sldNum" sz="quarter" idx="10"/>
          </p:nvPr>
        </p:nvSpPr>
        <p:spPr/>
        <p:txBody>
          <a:bodyPr/>
          <a:lstStyle/>
          <a:p>
            <a:pPr lvl="0"/>
            <a:fld id="{CBE21865-1F16-4C31-ACA6-F746865CE2A3}" type="slidenum">
              <a:t>‹N°›</a:t>
            </a:fld>
            <a:endParaRPr lang="fr-FR"/>
          </a:p>
        </p:txBody>
      </p:sp>
    </p:spTree>
    <p:extLst>
      <p:ext uri="{BB962C8B-B14F-4D97-AF65-F5344CB8AC3E}">
        <p14:creationId xmlns:p14="http://schemas.microsoft.com/office/powerpoint/2010/main" val="25284706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D867C-00E3-4470-9520-2B53533DC4F7}"/>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AB17B62-901F-438E-8CF6-1FE3F2819E50}"/>
              </a:ext>
            </a:extLst>
          </p:cNvPr>
          <p:cNvSpPr>
            <a:spLocks noGrp="1"/>
          </p:cNvSpPr>
          <p:nvPr>
            <p:ph type="sldNum" sz="quarter" idx="10"/>
          </p:nvPr>
        </p:nvSpPr>
        <p:spPr/>
        <p:txBody>
          <a:bodyPr/>
          <a:lstStyle/>
          <a:p>
            <a:pPr lvl="0"/>
            <a:fld id="{DE17B4EB-9C65-456B-B3AF-B7B3816A3D3D}" type="slidenum">
              <a:t>‹N°›</a:t>
            </a:fld>
            <a:endParaRPr lang="fr-FR"/>
          </a:p>
        </p:txBody>
      </p:sp>
    </p:spTree>
    <p:extLst>
      <p:ext uri="{BB962C8B-B14F-4D97-AF65-F5344CB8AC3E}">
        <p14:creationId xmlns:p14="http://schemas.microsoft.com/office/powerpoint/2010/main" val="301119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A053742-9B40-4826-BC30-95B099D6F93F}"/>
              </a:ext>
            </a:extLst>
          </p:cNvPr>
          <p:cNvSpPr>
            <a:spLocks noGrp="1"/>
          </p:cNvSpPr>
          <p:nvPr>
            <p:ph type="sldNum" sz="quarter" idx="10"/>
          </p:nvPr>
        </p:nvSpPr>
        <p:spPr/>
        <p:txBody>
          <a:bodyPr/>
          <a:lstStyle/>
          <a:p>
            <a:pPr lvl="0"/>
            <a:fld id="{CC0501A1-FE6C-4C6B-B566-9808D1A7DE85}" type="slidenum">
              <a:t>‹N°›</a:t>
            </a:fld>
            <a:endParaRPr lang="fr-FR"/>
          </a:p>
        </p:txBody>
      </p:sp>
    </p:spTree>
    <p:extLst>
      <p:ext uri="{BB962C8B-B14F-4D97-AF65-F5344CB8AC3E}">
        <p14:creationId xmlns:p14="http://schemas.microsoft.com/office/powerpoint/2010/main" val="329081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D51A4-7DDF-4B99-851E-5AC939A5120C}"/>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8B3BEE-2AF7-417A-9C7F-4BB4E475FF65}"/>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53431A6-A4FF-4057-BD07-8D915F42DEA5}"/>
              </a:ext>
            </a:extLst>
          </p:cNvPr>
          <p:cNvSpPr>
            <a:spLocks noGrp="1"/>
          </p:cNvSpPr>
          <p:nvPr>
            <p:ph type="sldNum" sz="quarter" idx="10"/>
          </p:nvPr>
        </p:nvSpPr>
        <p:spPr/>
        <p:txBody>
          <a:bodyPr/>
          <a:lstStyle/>
          <a:p>
            <a:pPr lvl="0"/>
            <a:fld id="{1BA5DB01-CCF4-40C6-BFF3-6A76F0AB02EF}" type="slidenum">
              <a:t>‹N°›</a:t>
            </a:fld>
            <a:endParaRPr lang="fr-FR"/>
          </a:p>
        </p:txBody>
      </p:sp>
    </p:spTree>
    <p:extLst>
      <p:ext uri="{BB962C8B-B14F-4D97-AF65-F5344CB8AC3E}">
        <p14:creationId xmlns:p14="http://schemas.microsoft.com/office/powerpoint/2010/main" val="1693190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A5F08-8ADD-4CF0-9BF5-67BB0858FCE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A08A3E-8FB5-4C56-A8D6-5228A37CF65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E450FD-EE00-49F5-B169-97132A104A4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898BF9-9322-4337-AA41-9FE776C5A3C6}"/>
              </a:ext>
            </a:extLst>
          </p:cNvPr>
          <p:cNvSpPr>
            <a:spLocks noGrp="1"/>
          </p:cNvSpPr>
          <p:nvPr>
            <p:ph type="sldNum" sz="quarter" idx="10"/>
          </p:nvPr>
        </p:nvSpPr>
        <p:spPr/>
        <p:txBody>
          <a:bodyPr/>
          <a:lstStyle/>
          <a:p>
            <a:pPr lvl="0"/>
            <a:fld id="{F876519D-9496-4D33-A4E0-A2C3E3634CA3}" type="slidenum">
              <a:t>‹N°›</a:t>
            </a:fld>
            <a:endParaRPr lang="fr-FR"/>
          </a:p>
        </p:txBody>
      </p:sp>
    </p:spTree>
    <p:extLst>
      <p:ext uri="{BB962C8B-B14F-4D97-AF65-F5344CB8AC3E}">
        <p14:creationId xmlns:p14="http://schemas.microsoft.com/office/powerpoint/2010/main" val="4156819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DD3C1-4003-4DB3-B198-21EA4673EF3C}"/>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AEFD98B-2DAC-4856-8CE6-08D675C8ED3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194C8B-5F44-41CA-B07D-040C37EF51B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DB4CB21-D6F4-4828-839E-EF92A691D853}"/>
              </a:ext>
            </a:extLst>
          </p:cNvPr>
          <p:cNvSpPr>
            <a:spLocks noGrp="1"/>
          </p:cNvSpPr>
          <p:nvPr>
            <p:ph type="sldNum" sz="quarter" idx="10"/>
          </p:nvPr>
        </p:nvSpPr>
        <p:spPr/>
        <p:txBody>
          <a:bodyPr/>
          <a:lstStyle/>
          <a:p>
            <a:pPr lvl="0"/>
            <a:fld id="{D6C773AC-8F94-49DC-BBEC-6466857DA2E1}" type="slidenum">
              <a:t>‹N°›</a:t>
            </a:fld>
            <a:endParaRPr lang="fr-FR"/>
          </a:p>
        </p:txBody>
      </p:sp>
    </p:spTree>
    <p:extLst>
      <p:ext uri="{BB962C8B-B14F-4D97-AF65-F5344CB8AC3E}">
        <p14:creationId xmlns:p14="http://schemas.microsoft.com/office/powerpoint/2010/main" val="185641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2A799-115F-4635-8587-A4338A1141E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1C55D71-9D03-4382-84F1-20A5D0F48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3E84BF1-E22E-4022-AAD6-04AC1843DCA7}"/>
              </a:ext>
            </a:extLst>
          </p:cNvPr>
          <p:cNvSpPr>
            <a:spLocks noGrp="1"/>
          </p:cNvSpPr>
          <p:nvPr>
            <p:ph type="sldNum" sz="quarter" idx="10"/>
          </p:nvPr>
        </p:nvSpPr>
        <p:spPr/>
        <p:txBody>
          <a:bodyPr/>
          <a:lstStyle/>
          <a:p>
            <a:pPr lvl="0"/>
            <a:fld id="{00F9F6E1-C631-40CC-8AB3-29C8EF6D1305}" type="slidenum">
              <a:t>‹N°›</a:t>
            </a:fld>
            <a:endParaRPr lang="fr-FR"/>
          </a:p>
        </p:txBody>
      </p:sp>
    </p:spTree>
    <p:extLst>
      <p:ext uri="{BB962C8B-B14F-4D97-AF65-F5344CB8AC3E}">
        <p14:creationId xmlns:p14="http://schemas.microsoft.com/office/powerpoint/2010/main" val="2517814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C6B0E4-0352-48BB-9A16-1D04665F4B2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5A692E4-DD19-4936-8EEC-AF1771F0E0E7}"/>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E4C9FB0-F658-49F4-9E19-09664987BE13}"/>
              </a:ext>
            </a:extLst>
          </p:cNvPr>
          <p:cNvSpPr>
            <a:spLocks noGrp="1"/>
          </p:cNvSpPr>
          <p:nvPr>
            <p:ph type="sldNum" sz="quarter" idx="10"/>
          </p:nvPr>
        </p:nvSpPr>
        <p:spPr/>
        <p:txBody>
          <a:bodyPr/>
          <a:lstStyle/>
          <a:p>
            <a:pPr lvl="0"/>
            <a:fld id="{0D895694-4D82-4BCB-92DB-DFFDEBED648F}" type="slidenum">
              <a:t>‹N°›</a:t>
            </a:fld>
            <a:endParaRPr lang="fr-FR"/>
          </a:p>
        </p:txBody>
      </p:sp>
    </p:spTree>
    <p:extLst>
      <p:ext uri="{BB962C8B-B14F-4D97-AF65-F5344CB8AC3E}">
        <p14:creationId xmlns:p14="http://schemas.microsoft.com/office/powerpoint/2010/main" val="248722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AF03B-30D4-4119-99D0-750F423AB2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910138-0C01-4E0C-BE7A-0D725FBF4E6B}"/>
              </a:ext>
            </a:extLst>
          </p:cNvPr>
          <p:cNvSpPr>
            <a:spLocks noGrp="1"/>
          </p:cNvSpPr>
          <p:nvPr>
            <p:ph sz="half" idx="1"/>
          </p:nvPr>
        </p:nvSpPr>
        <p:spPr>
          <a:xfrm>
            <a:off x="360363"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3C5EE3-CC14-4B2F-8642-FE632690350E}"/>
              </a:ext>
            </a:extLst>
          </p:cNvPr>
          <p:cNvSpPr>
            <a:spLocks noGrp="1"/>
          </p:cNvSpPr>
          <p:nvPr>
            <p:ph sz="half" idx="2"/>
          </p:nvPr>
        </p:nvSpPr>
        <p:spPr>
          <a:xfrm>
            <a:off x="5113338"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FC401A88-2D27-4BF4-A0E0-08C5B99FE748}"/>
              </a:ext>
            </a:extLst>
          </p:cNvPr>
          <p:cNvSpPr>
            <a:spLocks noGrp="1"/>
          </p:cNvSpPr>
          <p:nvPr>
            <p:ph type="sldNum" sz="quarter" idx="10"/>
          </p:nvPr>
        </p:nvSpPr>
        <p:spPr/>
        <p:txBody>
          <a:bodyPr/>
          <a:lstStyle/>
          <a:p>
            <a:pPr lvl="0"/>
            <a:fld id="{A8D6C9F1-6078-4B07-B37A-8A2365BAC8C7}" type="slidenum">
              <a:t>‹N°›</a:t>
            </a:fld>
            <a:endParaRPr lang="fr-FR"/>
          </a:p>
        </p:txBody>
      </p:sp>
    </p:spTree>
    <p:extLst>
      <p:ext uri="{BB962C8B-B14F-4D97-AF65-F5344CB8AC3E}">
        <p14:creationId xmlns:p14="http://schemas.microsoft.com/office/powerpoint/2010/main" val="270283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558A6-3CC3-4C94-B714-C236F5BE9108}"/>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2884B81-867E-4B82-A9FD-2D1FD6E510E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9B7CBB-2CBF-43A5-894B-771B544ED686}"/>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D97B10-D4CE-48D8-9BAB-ABAB306FFE5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828EFB-E46C-4F87-BBA5-6EFEC503D63D}"/>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D368EAF1-C8C9-4B4A-A12F-25FB95B2B2D5}"/>
              </a:ext>
            </a:extLst>
          </p:cNvPr>
          <p:cNvSpPr>
            <a:spLocks noGrp="1"/>
          </p:cNvSpPr>
          <p:nvPr>
            <p:ph type="sldNum" sz="quarter" idx="10"/>
          </p:nvPr>
        </p:nvSpPr>
        <p:spPr/>
        <p:txBody>
          <a:bodyPr/>
          <a:lstStyle/>
          <a:p>
            <a:pPr lvl="0"/>
            <a:fld id="{E6DA56DC-154E-495A-A2B5-EFA834C987F2}" type="slidenum">
              <a:t>‹N°›</a:t>
            </a:fld>
            <a:endParaRPr lang="fr-FR"/>
          </a:p>
        </p:txBody>
      </p:sp>
    </p:spTree>
    <p:extLst>
      <p:ext uri="{BB962C8B-B14F-4D97-AF65-F5344CB8AC3E}">
        <p14:creationId xmlns:p14="http://schemas.microsoft.com/office/powerpoint/2010/main" val="16805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BDD49-256B-40C5-811B-D37F3E2A957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13F64356-F2A7-479C-9E00-0EBCBAB1B286}"/>
              </a:ext>
            </a:extLst>
          </p:cNvPr>
          <p:cNvSpPr>
            <a:spLocks noGrp="1"/>
          </p:cNvSpPr>
          <p:nvPr>
            <p:ph type="sldNum" sz="quarter" idx="10"/>
          </p:nvPr>
        </p:nvSpPr>
        <p:spPr/>
        <p:txBody>
          <a:bodyPr/>
          <a:lstStyle/>
          <a:p>
            <a:pPr lvl="0"/>
            <a:fld id="{2D9BE62B-EE7E-4C0D-BB4C-E227449B0B9A}" type="slidenum">
              <a:t>‹N°›</a:t>
            </a:fld>
            <a:endParaRPr lang="fr-FR"/>
          </a:p>
        </p:txBody>
      </p:sp>
    </p:spTree>
    <p:extLst>
      <p:ext uri="{BB962C8B-B14F-4D97-AF65-F5344CB8AC3E}">
        <p14:creationId xmlns:p14="http://schemas.microsoft.com/office/powerpoint/2010/main" val="7167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901AF2-B6A0-4FAD-881C-F08A2F33A28C}"/>
              </a:ext>
            </a:extLst>
          </p:cNvPr>
          <p:cNvSpPr>
            <a:spLocks noGrp="1"/>
          </p:cNvSpPr>
          <p:nvPr>
            <p:ph type="sldNum" sz="quarter" idx="10"/>
          </p:nvPr>
        </p:nvSpPr>
        <p:spPr/>
        <p:txBody>
          <a:bodyPr/>
          <a:lstStyle/>
          <a:p>
            <a:pPr lvl="0"/>
            <a:fld id="{0C4F09FF-EBE5-4283-BFFD-C577F13A90CB}" type="slidenum">
              <a:t>‹N°›</a:t>
            </a:fld>
            <a:endParaRPr lang="fr-FR"/>
          </a:p>
        </p:txBody>
      </p:sp>
    </p:spTree>
    <p:extLst>
      <p:ext uri="{BB962C8B-B14F-4D97-AF65-F5344CB8AC3E}">
        <p14:creationId xmlns:p14="http://schemas.microsoft.com/office/powerpoint/2010/main" val="3575749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FFA5D-D348-4291-8485-98973B67E86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B02C610-EDB4-4F11-9219-0311DF1673F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8E2A8A5-9653-4D4C-8CE6-99B3155195D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80137528-B3F2-473C-BF17-74F7085AB153}"/>
              </a:ext>
            </a:extLst>
          </p:cNvPr>
          <p:cNvSpPr>
            <a:spLocks noGrp="1"/>
          </p:cNvSpPr>
          <p:nvPr>
            <p:ph type="sldNum" sz="quarter" idx="10"/>
          </p:nvPr>
        </p:nvSpPr>
        <p:spPr/>
        <p:txBody>
          <a:bodyPr/>
          <a:lstStyle/>
          <a:p>
            <a:pPr lvl="0"/>
            <a:fld id="{A4BCBBA4-B612-4540-A723-F923E626B610}" type="slidenum">
              <a:t>‹N°›</a:t>
            </a:fld>
            <a:endParaRPr lang="fr-FR"/>
          </a:p>
        </p:txBody>
      </p:sp>
    </p:spTree>
    <p:extLst>
      <p:ext uri="{BB962C8B-B14F-4D97-AF65-F5344CB8AC3E}">
        <p14:creationId xmlns:p14="http://schemas.microsoft.com/office/powerpoint/2010/main" val="389253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9A126-8569-47C6-90AD-3474AB0F91EB}"/>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4EE222-CC50-453F-BBA0-E78A4353486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035017-7892-416A-8D96-0C115D3E0CD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53066CA7-53F3-4441-9316-55ECDB829051}"/>
              </a:ext>
            </a:extLst>
          </p:cNvPr>
          <p:cNvSpPr>
            <a:spLocks noGrp="1"/>
          </p:cNvSpPr>
          <p:nvPr>
            <p:ph type="sldNum" sz="quarter" idx="10"/>
          </p:nvPr>
        </p:nvSpPr>
        <p:spPr/>
        <p:txBody>
          <a:bodyPr/>
          <a:lstStyle/>
          <a:p>
            <a:pPr lvl="0"/>
            <a:fld id="{AA74D055-AE11-4A4B-B240-81EFAE670430}" type="slidenum">
              <a:t>‹N°›</a:t>
            </a:fld>
            <a:endParaRPr lang="fr-FR"/>
          </a:p>
        </p:txBody>
      </p:sp>
    </p:spTree>
    <p:extLst>
      <p:ext uri="{BB962C8B-B14F-4D97-AF65-F5344CB8AC3E}">
        <p14:creationId xmlns:p14="http://schemas.microsoft.com/office/powerpoint/2010/main" val="24240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A4E95E-8934-4995-8EB3-B7AA4C58A8DE}"/>
              </a:ext>
            </a:extLst>
          </p:cNvPr>
          <p:cNvSpPr txBox="1">
            <a:spLocks noGrp="1"/>
          </p:cNvSpPr>
          <p:nvPr>
            <p:ph type="title"/>
          </p:nvPr>
        </p:nvSpPr>
        <p:spPr>
          <a:xfrm>
            <a:off x="360359" y="-17280"/>
            <a:ext cx="8453519" cy="1520999"/>
          </a:xfrm>
          <a:prstGeom prst="rect">
            <a:avLst/>
          </a:prstGeom>
          <a:noFill/>
          <a:ln>
            <a:noFill/>
          </a:ln>
        </p:spPr>
        <p:txBody>
          <a:bodyPr vert="horz" wrap="square" lIns="0" tIns="0" rIns="0" bIns="0" anchor="ctr" anchorCtr="0" compatLnSpc="1">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E8DE95BB-228E-45F5-80BF-8FC7ED926E12}"/>
              </a:ext>
            </a:extLst>
          </p:cNvPr>
          <p:cNvSpPr txBox="1">
            <a:spLocks noGrp="1"/>
          </p:cNvSpPr>
          <p:nvPr>
            <p:ph type="body" idx="1"/>
          </p:nvPr>
        </p:nvSpPr>
        <p:spPr>
          <a:xfrm>
            <a:off x="360359" y="1510919"/>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92EEC28E-5F3A-407B-9404-1FE724083CD3}"/>
              </a:ext>
            </a:extLst>
          </p:cNvPr>
          <p:cNvSpPr/>
          <p:nvPr/>
        </p:nvSpPr>
        <p:spPr>
          <a:xfrm>
            <a:off x="-179280" y="7020000"/>
            <a:ext cx="1043928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A66B5E0E-AF3A-4847-B64E-371D59E68485}"/>
              </a:ext>
            </a:extLst>
          </p:cNvPr>
          <p:cNvSpPr txBox="1">
            <a:spLocks noGrp="1"/>
          </p:cNvSpPr>
          <p:nvPr>
            <p:ph type="sldNum" sz="quarter" idx="4"/>
          </p:nvPr>
        </p:nvSpPr>
        <p:spPr>
          <a:xfrm>
            <a:off x="9359640" y="7128000"/>
            <a:ext cx="353880" cy="382680"/>
          </a:xfrm>
          <a:prstGeom prst="rect">
            <a:avLst/>
          </a:prstGeom>
          <a:noFill/>
          <a:ln>
            <a:noFill/>
          </a:ln>
        </p:spPr>
        <p:txBody>
          <a:bodyPr vert="horz" wrap="square" lIns="0" tIns="0" rIns="0" bIns="0" anchor="t" anchorCtr="0" compatLnSpc="1">
            <a:noAutofit/>
          </a:bodyPr>
          <a:lstStyle>
            <a:lvl1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Arial" pitchFamily="18"/>
                <a:ea typeface="Arial Unicode MS" pitchFamily="2"/>
                <a:cs typeface="Arial Unicode MS" pitchFamily="2"/>
              </a:defRPr>
            </a:lvl1pPr>
          </a:lstStyle>
          <a:p>
            <a:pPr lvl="0"/>
            <a:fld id="{C89E6A8B-C431-4621-81AF-52EC65F52A17}" type="slidenum">
              <a:t>‹N°›</a:t>
            </a:fld>
            <a:endParaRPr lang="fr-FR"/>
          </a:p>
        </p:txBody>
      </p:sp>
      <p:sp>
        <p:nvSpPr>
          <p:cNvPr id="6" name="Connecteur droit 5">
            <a:extLst>
              <a:ext uri="{FF2B5EF4-FFF2-40B4-BE49-F238E27FC236}">
                <a16:creationId xmlns:a16="http://schemas.microsoft.com/office/drawing/2014/main" id="{07E80245-6D23-452A-9F95-20891FC46CFB}"/>
              </a:ext>
            </a:extLst>
          </p:cNvPr>
          <p:cNvSpPr/>
          <p:nvPr/>
        </p:nvSpPr>
        <p:spPr>
          <a:xfrm>
            <a:off x="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6A6B9F4-51FC-44E3-85BA-84B63E4EB106}"/>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baseline="0">
          <a:ln>
            <a:noFill/>
          </a:ln>
          <a:solidFill>
            <a:srgbClr val="DC2300"/>
          </a:solidFill>
          <a:effectLst>
            <a:outerShdw dist="17961" dir="2700000">
              <a:scrgbClr r="0" g="0" b="0"/>
            </a:outerShdw>
          </a:effectLst>
          <a:latin typeface="Trebuchet MS" pitchFamily="34"/>
          <a:ea typeface="MS Gothic" pitchFamily="2"/>
          <a:cs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173F4E-8446-4289-A91A-D758CCB4DE05}"/>
              </a:ext>
            </a:extLst>
          </p:cNvPr>
          <p:cNvSpPr txBox="1">
            <a:spLocks noGrp="1"/>
          </p:cNvSpPr>
          <p:nvPr>
            <p:ph type="title"/>
          </p:nvPr>
        </p:nvSpPr>
        <p:spPr>
          <a:xfrm>
            <a:off x="360359" y="-89280"/>
            <a:ext cx="8453519" cy="1520999"/>
          </a:xfrm>
          <a:prstGeom prst="rect">
            <a:avLst/>
          </a:prstGeom>
          <a:noFill/>
          <a:ln>
            <a:noFill/>
          </a:ln>
        </p:spPr>
        <p:txBody>
          <a:bodyPr vert="horz" lIns="0" tIns="0" rIns="0" bIns="0" anchor="ctr" compatLnSpc="1"/>
          <a:lstStyle/>
          <a:p>
            <a:endParaRPr lang="fr-FR"/>
          </a:p>
        </p:txBody>
      </p:sp>
      <p:sp>
        <p:nvSpPr>
          <p:cNvPr id="3" name="Espace réservé du texte 2">
            <a:extLst>
              <a:ext uri="{FF2B5EF4-FFF2-40B4-BE49-F238E27FC236}">
                <a16:creationId xmlns:a16="http://schemas.microsoft.com/office/drawing/2014/main" id="{7E5158A8-AC0E-483B-AA5B-DD4D5D22CDC6}"/>
              </a:ext>
            </a:extLst>
          </p:cNvPr>
          <p:cNvSpPr txBox="1">
            <a:spLocks noGrp="1"/>
          </p:cNvSpPr>
          <p:nvPr>
            <p:ph type="body" idx="1"/>
          </p:nvPr>
        </p:nvSpPr>
        <p:spPr>
          <a:xfrm>
            <a:off x="360359" y="1618920"/>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B6F05E8B-3012-48DA-9B64-6A77DC16D67A}"/>
              </a:ext>
            </a:extLst>
          </p:cNvPr>
          <p:cNvSpPr/>
          <p:nvPr/>
        </p:nvSpPr>
        <p:spPr>
          <a:xfrm>
            <a:off x="-181080" y="7020000"/>
            <a:ext cx="1043964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53284BD8-7CB3-4D7D-95F3-0684C376BDCB}"/>
              </a:ext>
            </a:extLst>
          </p:cNvPr>
          <p:cNvSpPr txBox="1">
            <a:spLocks noGrp="1"/>
          </p:cNvSpPr>
          <p:nvPr>
            <p:ph type="sldNum" sz="quarter" idx="4"/>
          </p:nvPr>
        </p:nvSpPr>
        <p:spPr>
          <a:xfrm>
            <a:off x="9359640" y="7128000"/>
            <a:ext cx="353880" cy="382680"/>
          </a:xfrm>
          <a:prstGeom prst="rect">
            <a:avLst/>
          </a:prstGeom>
          <a:noFill/>
          <a:ln>
            <a:noFill/>
          </a:ln>
        </p:spPr>
        <p:txBody>
          <a:bodyPr wrap="square" lIns="0" tIns="0" rIns="0" bIns="0" anchor="t" anchorCtr="0">
            <a:noAutofit/>
          </a:bodyPr>
          <a:lstStyle>
            <a:lvl1pPr marL="0" marR="0" lvl="0" indent="0" algn="r" rtl="0" hangingPunct="0">
              <a:lnSpc>
                <a:spcPct val="93000"/>
              </a:lnSpc>
              <a:buNone/>
              <a:tabLst/>
              <a:defRPr lang="fr-FR" sz="1400" kern="1200">
                <a:solidFill>
                  <a:srgbClr val="000000"/>
                </a:solidFill>
                <a:latin typeface="Arial" pitchFamily="18"/>
                <a:ea typeface="Arial Unicode MS" pitchFamily="2"/>
                <a:cs typeface="Arial Unicode MS" pitchFamily="2"/>
              </a:defRPr>
            </a:lvl1pPr>
          </a:lstStyle>
          <a:p>
            <a:pPr lvl="0"/>
            <a:fld id="{A9815110-44A9-4364-9CAE-F437F39B9957}" type="slidenum">
              <a:t>‹N°›</a:t>
            </a:fld>
            <a:endParaRPr lang="fr-FR"/>
          </a:p>
        </p:txBody>
      </p:sp>
      <p:sp>
        <p:nvSpPr>
          <p:cNvPr id="6" name="Connecteur droit 5">
            <a:extLst>
              <a:ext uri="{FF2B5EF4-FFF2-40B4-BE49-F238E27FC236}">
                <a16:creationId xmlns:a16="http://schemas.microsoft.com/office/drawing/2014/main" id="{87428FB3-9D9E-47E7-90CE-EDCACF9D4730}"/>
              </a:ext>
            </a:extLst>
          </p:cNvPr>
          <p:cNvSpPr/>
          <p:nvPr/>
        </p:nvSpPr>
        <p:spPr>
          <a:xfrm>
            <a:off x="324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A8F1405-2825-4A2F-A1CF-3C3A42BBEEDF}"/>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ctr" rtl="0" hangingPunct="0">
        <a:lnSpc>
          <a:spcPct val="104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kern="1200" baseline="0">
          <a:ln>
            <a:noFill/>
          </a:ln>
          <a:solidFill>
            <a:srgbClr val="DC2300"/>
          </a:solidFill>
          <a:effectLst>
            <a:outerShdw dist="17961" dir="2700000">
              <a:scrgbClr r="0" g="0" b="0"/>
            </a:outerShdw>
          </a:effectLst>
          <a:latin typeface="Trebuchet MS" pitchFamily="34"/>
          <a:ea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kern="1200"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003954-9BC5-4960-85FA-3D8D706226DB}"/>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6A633E86-5644-4548-AC65-B9F3EB0C3344}"/>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812E885F-31DE-46D2-BE24-CC848131D957}"/>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rtl="0" hangingPunct="0">
              <a:buNone/>
              <a:tabLst/>
            </a:pPr>
            <a:r>
              <a:rPr lang="fr-FR" sz="1400" kern="1200">
                <a:solidFill>
                  <a:srgbClr val="F20000"/>
                </a:solidFill>
                <a:latin typeface="Trebuchet MS" pitchFamily="34"/>
                <a:ea typeface="Lucida Sans Unicode" pitchFamily="2"/>
                <a:cs typeface="Tahoma" pitchFamily="2"/>
              </a:rPr>
              <a:t>DAWAN</a:t>
            </a:r>
            <a:r>
              <a:rPr lang="fr-FR" sz="1400" kern="1200">
                <a:latin typeface="Trebuchet MS" pitchFamily="34"/>
                <a:ea typeface="Lucida Sans Unicode"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8699CB4F-8761-40B3-B5D3-287FE8B6D899}"/>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rtl="0" hangingPunct="0">
              <a:buNone/>
              <a:tabLst/>
              <a:defRPr lang="fr-FR" sz="1400" kern="1200">
                <a:latin typeface="Arial" pitchFamily="34"/>
                <a:ea typeface="Lucida Sans Unicode" pitchFamily="2"/>
                <a:cs typeface="Tahoma" pitchFamily="2"/>
              </a:defRPr>
            </a:lvl1pPr>
          </a:lstStyle>
          <a:p>
            <a:pPr lvl="0"/>
            <a:fld id="{64DFBB02-55D9-4272-B76D-F2CC469A5F2B}" type="slidenum">
              <a:t>‹N°›</a:t>
            </a:fld>
            <a:endParaRPr lang="fr-FR"/>
          </a:p>
        </p:txBody>
      </p:sp>
      <p:sp>
        <p:nvSpPr>
          <p:cNvPr id="6" name="Connecteur droit 5">
            <a:extLst>
              <a:ext uri="{FF2B5EF4-FFF2-40B4-BE49-F238E27FC236}">
                <a16:creationId xmlns:a16="http://schemas.microsoft.com/office/drawing/2014/main" id="{B13EE439-FA6A-4031-9025-97DEA05672AC}"/>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rtl="0" hangingPunct="0">
              <a:buNone/>
              <a:tabLst/>
            </a:pPr>
            <a:endParaRPr lang="fr-FR" sz="2400" kern="1200">
              <a:latin typeface="Times New Roman" pitchFamily="18"/>
              <a:ea typeface="Lucida Sans Unicode" pitchFamily="2"/>
              <a:cs typeface="Tahoma" pitchFamily="2"/>
            </a:endParaRPr>
          </a:p>
        </p:txBody>
      </p:sp>
      <p:pic>
        <p:nvPicPr>
          <p:cNvPr id="7" name="Image 6">
            <a:extLst>
              <a:ext uri="{FF2B5EF4-FFF2-40B4-BE49-F238E27FC236}">
                <a16:creationId xmlns:a16="http://schemas.microsoft.com/office/drawing/2014/main" id="{181F5282-219A-4A93-B714-FCA2840C27A3}"/>
              </a:ext>
            </a:extLst>
          </p:cNvPr>
          <p:cNvPicPr>
            <a:picLocks noChangeAspect="1"/>
          </p:cNvPicPr>
          <p:nvPr/>
        </p:nvPicPr>
        <p:blipFill>
          <a:blip r:embed="rId13">
            <a:lum/>
            <a:alphaModFix/>
          </a:blip>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rtl="0"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rtl="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algn="l" rtl="0" hangingPunct="0">
        <a:lnSpc>
          <a:spcPct val="100000"/>
        </a:lnSpc>
        <a:spcBef>
          <a:spcPts val="0"/>
        </a:spcBef>
        <a:spcAft>
          <a:spcPts val="1437"/>
        </a:spcAft>
        <a:buClr>
          <a:srgbClr val="C0C0C0"/>
        </a:buClr>
        <a:buSzPct val="65000"/>
        <a:buFont typeface="StarSymbol"/>
        <a:buChar char=""/>
        <a:tabLst/>
        <a:defRPr lang="fr-FR" sz="2800" b="0" i="0" u="none" strike="noStrike" kern="1200" spc="0" baseline="0">
          <a:ln>
            <a:noFill/>
          </a:ln>
          <a:latin typeface="Arial" pitchFamily="18"/>
          <a:ea typeface="MS Gothic" pitchFamily="2"/>
          <a:cs typeface="Tahoma" pitchFamily="2"/>
        </a:defRPr>
      </a:lvl2pPr>
      <a:lvl3pPr marL="0" marR="0" lvl="2" indent="0" algn="l" rtl="0" hangingPunct="0">
        <a:lnSpc>
          <a:spcPct val="100000"/>
        </a:lnSpc>
        <a:spcBef>
          <a:spcPts val="0"/>
        </a:spcBef>
        <a:spcAft>
          <a:spcPts val="1437"/>
        </a:spcAft>
        <a:buSzPct val="45000"/>
        <a:buFont typeface="StarSymbol"/>
        <a:buChar char="●"/>
        <a:tabLst/>
        <a:defRPr lang="fr-FR" sz="2400" b="0" i="0" u="none" strike="noStrike" kern="1200" spc="0" baseline="0">
          <a:ln>
            <a:noFill/>
          </a:ln>
          <a:latin typeface="Arial" pitchFamily="18"/>
          <a:ea typeface="MS Gothic" pitchFamily="2"/>
          <a:cs typeface="Tahoma" pitchFamily="2"/>
        </a:defRPr>
      </a:lvl3pPr>
      <a:lvl4pPr marL="0" marR="0" lvl="3" indent="0" algn="l" rtl="0" hangingPunct="0">
        <a:lnSpc>
          <a:spcPct val="100000"/>
        </a:lnSpc>
        <a:spcBef>
          <a:spcPts val="0"/>
        </a:spcBef>
        <a:spcAft>
          <a:spcPts val="1437"/>
        </a:spcAft>
        <a:buSzPct val="75000"/>
        <a:buFont typeface="StarSymbol"/>
        <a:buChar char="–"/>
        <a:tabLst/>
        <a:defRPr lang="fr-FR" sz="2000" b="0" i="0" u="none" strike="noStrike" kern="1200" spc="0" baseline="0">
          <a:ln>
            <a:noFill/>
          </a:ln>
          <a:latin typeface="Arial" pitchFamily="18"/>
          <a:ea typeface="MS Gothic" pitchFamily="2"/>
          <a:cs typeface="Tahoma" pitchFamily="2"/>
        </a:defRPr>
      </a:lvl4pPr>
      <a:lvl5pPr marL="0" marR="0" lvl="4"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5pPr>
      <a:lvl6pPr marL="0" marR="0" lvl="5"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6pPr>
      <a:lvl7pPr marL="0" marR="0" lvl="6"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7pPr>
      <a:lvl8pPr marL="0" marR="0" lvl="7"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8pPr>
      <a:lvl9pPr marL="0" marR="0" lvl="8"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9" name="Espace réservé du numéro de diapositive 1">
            <a:extLst>
              <a:ext uri="{FF2B5EF4-FFF2-40B4-BE49-F238E27FC236}">
                <a16:creationId xmlns:a16="http://schemas.microsoft.com/office/drawing/2014/main" id="{70E27C4D-9213-4928-968A-6AB8EB59D9F5}"/>
              </a:ext>
            </a:extLst>
          </p:cNvPr>
          <p:cNvSpPr>
            <a:spLocks noGrp="1"/>
          </p:cNvSpPr>
          <p:nvPr>
            <p:ph type="sldNum" sz="quarter" idx="10"/>
          </p:nvPr>
        </p:nvSpPr>
        <p:spPr/>
        <p:txBody>
          <a:bodyPr/>
          <a:lstStyle/>
          <a:p>
            <a:pPr lvl="0"/>
            <a:fld id="{4835D027-D5EB-4CD6-B8D3-7479A8DE03C1}" type="slidenum">
              <a:t>1</a:t>
            </a:fld>
            <a:endParaRPr lang="fr-FR"/>
          </a:p>
        </p:txBody>
      </p:sp>
      <p:sp>
        <p:nvSpPr>
          <p:cNvPr id="2" name="Forme libre : forme 1">
            <a:extLst>
              <a:ext uri="{FF2B5EF4-FFF2-40B4-BE49-F238E27FC236}">
                <a16:creationId xmlns:a16="http://schemas.microsoft.com/office/drawing/2014/main" id="{4599EB47-9E19-4C12-973F-AB246C40EFB5}"/>
              </a:ext>
            </a:extLst>
          </p:cNvPr>
          <p:cNvSpPr/>
          <p:nvPr/>
        </p:nvSpPr>
        <p:spPr>
          <a:xfrm>
            <a:off x="1260360" y="1800360"/>
            <a:ext cx="8099640" cy="41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1">
            <a:noAutofit/>
          </a:bodyPr>
          <a:lstStyle/>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6000" b="1" i="0" u="none" strike="noStrike" baseline="0" dirty="0">
                <a:ln>
                  <a:noFill/>
                </a:ln>
                <a:solidFill>
                  <a:srgbClr val="000000"/>
                </a:solidFill>
                <a:effectLst>
                  <a:outerShdw dist="17961" dir="2700000">
                    <a:scrgbClr r="0" g="0" b="0"/>
                  </a:outerShdw>
                </a:effectLst>
                <a:latin typeface="Trebuchet MS" pitchFamily="34"/>
                <a:ea typeface="Times New Roman" pitchFamily="18"/>
                <a:cs typeface="Times New Roman" pitchFamily="18"/>
              </a:rPr>
              <a:t>HTML / CSS</a:t>
            </a: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1" i="0" u="none" strike="noStrike" baseline="0" dirty="0">
              <a:ln>
                <a:noFill/>
              </a:ln>
              <a:solidFill>
                <a:srgbClr val="000000"/>
              </a:solidFill>
              <a:effectLst>
                <a:outerShdw dist="17961" dir="2700000">
                  <a:scrgbClr r="0" g="0" b="0"/>
                </a:outerShdw>
              </a:effectLst>
              <a:latin typeface="Trebuchet MS" pitchFamily="34"/>
              <a:ea typeface="Arial" pitchFamily="18"/>
              <a:cs typeface="Arial" pitchFamily="18"/>
            </a:endParaRP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effectLst>
                  <a:outerShdw dist="17961" dir="2700000">
                    <a:scrgbClr r="0" g="0" b="0"/>
                  </a:outerShdw>
                </a:effectLst>
                <a:latin typeface="Trebuchet MS" pitchFamily="34"/>
                <a:ea typeface="Arial" pitchFamily="18"/>
                <a:cs typeface="Arial" pitchFamily="18"/>
              </a:rPr>
              <a:t>Thomas Aldaitz</a:t>
            </a: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dirty="0">
                <a:ln>
                  <a:noFill/>
                </a:ln>
                <a:solidFill>
                  <a:srgbClr val="000000"/>
                </a:solidFill>
                <a:effectLst>
                  <a:outerShdw dist="17961" dir="2700000">
                    <a:scrgbClr r="0" g="0" b="0"/>
                  </a:outerShdw>
                </a:effectLst>
                <a:latin typeface="Trebuchet MS" pitchFamily="34"/>
                <a:ea typeface="Arial" pitchFamily="18"/>
                <a:cs typeface="Arial" pitchFamily="18"/>
              </a:rPr>
              <a:t>28/10/2019</a:t>
            </a:r>
            <a:br>
              <a:rPr lang="fr-FR" sz="1800" b="0" i="0" u="none" strike="noStrike" baseline="0" dirty="0">
                <a:ln>
                  <a:noFill/>
                </a:ln>
                <a:solidFill>
                  <a:srgbClr val="F20000"/>
                </a:solidFill>
                <a:effectLst>
                  <a:outerShdw dist="17961" dir="2700000">
                    <a:scrgbClr r="0" g="0" b="0"/>
                  </a:outerShdw>
                </a:effectLst>
                <a:latin typeface="Arial" pitchFamily="18"/>
                <a:ea typeface="Arial" pitchFamily="18"/>
                <a:cs typeface="Arial" pitchFamily="18"/>
              </a:rPr>
            </a:br>
            <a:endParaRPr lang="fr-FR" sz="1800" b="0" i="0" u="none" strike="noStrike" baseline="0" dirty="0">
              <a:ln>
                <a:noFill/>
              </a:ln>
              <a:solidFill>
                <a:srgbClr val="F20000"/>
              </a:solidFill>
              <a:effectLst>
                <a:outerShdw dist="17961" dir="2700000">
                  <a:scrgbClr r="0" g="0" b="0"/>
                </a:outerShdw>
              </a:effectLst>
              <a:latin typeface="Arial" pitchFamily="18"/>
              <a:ea typeface="Arial" pitchFamily="18"/>
              <a:cs typeface="Arial" pitchFamily="18"/>
            </a:endParaRPr>
          </a:p>
        </p:txBody>
      </p:sp>
      <p:sp>
        <p:nvSpPr>
          <p:cNvPr id="3" name="Forme libre : forme 2">
            <a:extLst>
              <a:ext uri="{FF2B5EF4-FFF2-40B4-BE49-F238E27FC236}">
                <a16:creationId xmlns:a16="http://schemas.microsoft.com/office/drawing/2014/main" id="{B0534107-92C2-416E-9C5B-7B88B9DD36B2}"/>
              </a:ext>
            </a:extLst>
          </p:cNvPr>
          <p:cNvSpPr/>
          <p:nvPr/>
        </p:nvSpPr>
        <p:spPr>
          <a:xfrm>
            <a:off x="0" y="6372360"/>
            <a:ext cx="10080720" cy="1224000"/>
          </a:xfrm>
          <a:custGeom>
            <a:avLst>
              <a:gd name="f0" fmla="val 2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square" lIns="108000" tIns="63000" rIns="108000" bIns="63000" anchor="ctr" anchorCtr="1"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sng" strike="noStrike" baseline="0">
                <a:ln>
                  <a:noFill/>
                </a:ln>
                <a:solidFill>
                  <a:srgbClr val="F20000"/>
                </a:solidFill>
                <a:uFillTx/>
                <a:latin typeface="Trebuchet MS" pitchFamily="34"/>
                <a:ea typeface="MS Gothic" pitchFamily="2"/>
                <a:cs typeface="MS Gothic" pitchFamily="2"/>
              </a:rPr>
              <a:t>DAWAN Paris</a:t>
            </a:r>
            <a:r>
              <a:rPr lang="fr-FR" sz="1300" b="0" i="0" u="sng" strike="noStrike" baseline="0">
                <a:ln>
                  <a:noFill/>
                </a:ln>
                <a:solidFill>
                  <a:srgbClr val="000000"/>
                </a:solidFill>
                <a:uFillTx/>
                <a:latin typeface="Trebuchet MS" pitchFamily="34"/>
                <a:ea typeface="MS Gothic" pitchFamily="2"/>
                <a:cs typeface="MS Gothic" pitchFamily="2"/>
              </a:rPr>
              <a:t>,</a:t>
            </a:r>
            <a:r>
              <a:rPr lang="fr-FR" sz="1300" b="0" i="0" u="sng" strike="noStrike" baseline="0">
                <a:ln>
                  <a:noFill/>
                </a:ln>
                <a:solidFill>
                  <a:srgbClr val="00569B"/>
                </a:solidFill>
                <a:uFillTx/>
                <a:latin typeface="Trebuchet MS" pitchFamily="34"/>
                <a:ea typeface="MS Gothic" pitchFamily="2"/>
                <a:cs typeface="MS Gothic" pitchFamily="2"/>
              </a:rPr>
              <a:t> </a:t>
            </a:r>
            <a:r>
              <a:rPr lang="fr-FR" sz="1300" b="0" i="0" u="sng" strike="noStrike" baseline="0">
                <a:ln>
                  <a:noFill/>
                </a:ln>
                <a:solidFill>
                  <a:srgbClr val="000000"/>
                </a:solidFill>
                <a:uFillTx/>
                <a:latin typeface="Trebuchet MS" pitchFamily="34"/>
                <a:ea typeface="MS Gothic" pitchFamily="2"/>
                <a:cs typeface="MS Gothic" pitchFamily="2"/>
              </a:rPr>
              <a:t>11 rue Antoine Bourdelle, 75015 PARIS</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Nantes</a:t>
            </a:r>
            <a:r>
              <a:rPr lang="fr-FR" sz="1300" b="0" i="0" u="none" strike="noStrike" baseline="0">
                <a:ln>
                  <a:noFill/>
                </a:ln>
                <a:solidFill>
                  <a:srgbClr val="000000"/>
                </a:solidFill>
                <a:latin typeface="Trebuchet MS" pitchFamily="34"/>
                <a:ea typeface="MS Gothic" pitchFamily="2"/>
                <a:cs typeface="MS Gothic" pitchFamily="2"/>
              </a:rPr>
              <a:t>, 32 Boulevard Vincent Gâche, 44200 NANTES</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Lyon</a:t>
            </a:r>
            <a:r>
              <a:rPr lang="fr-FR" sz="1300" b="0" i="0" u="none" strike="noStrike" baseline="0">
                <a:ln>
                  <a:noFill/>
                </a:ln>
                <a:solidFill>
                  <a:srgbClr val="000000"/>
                </a:solidFill>
                <a:latin typeface="Trebuchet MS" pitchFamily="34"/>
                <a:ea typeface="MS Gothic" pitchFamily="2"/>
                <a:cs typeface="MS Gothic" pitchFamily="2"/>
              </a:rPr>
              <a:t>, Bâtiment de la Banque Rhône Alpes, 2ème étage, Montée B - 235, cours Lafayette, 69006 LYON</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Lille</a:t>
            </a:r>
            <a:r>
              <a:rPr lang="fr-FR" sz="1300" b="0" i="0" u="none" strike="noStrike" baseline="0">
                <a:ln>
                  <a:noFill/>
                </a:ln>
                <a:solidFill>
                  <a:srgbClr val="000000"/>
                </a:solidFill>
                <a:latin typeface="Trebuchet MS" pitchFamily="34"/>
                <a:ea typeface="MS Gothic" pitchFamily="2"/>
                <a:cs typeface="MS Gothic" pitchFamily="2"/>
              </a:rPr>
              <a:t>, 16 Place du Général de Gaulle - 6ème étage, 59800 LILLE</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300" b="0" i="0" u="sng" strike="noStrike" baseline="0">
                <a:ln>
                  <a:noFill/>
                </a:ln>
                <a:solidFill>
                  <a:srgbClr val="F20000"/>
                </a:solidFill>
                <a:uFillTx/>
                <a:latin typeface="Trebuchet MS" pitchFamily="34"/>
                <a:ea typeface="MS Gothic" pitchFamily="2"/>
                <a:cs typeface="MS Gothic" pitchFamily="2"/>
              </a:rPr>
              <a:t>formation@dawan.fr</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300" b="0" i="0" u="sng" strike="noStrike" baseline="0">
              <a:ln>
                <a:noFill/>
              </a:ln>
              <a:solidFill>
                <a:srgbClr val="F20000"/>
              </a:solidFill>
              <a:uFillTx/>
              <a:latin typeface="Trebuchet MS" pitchFamily="34"/>
              <a:ea typeface="MS Gothic" pitchFamily="2"/>
              <a:cs typeface="MS Gothic" pitchFamily="2"/>
            </a:endParaRPr>
          </a:p>
        </p:txBody>
      </p:sp>
      <p:sp>
        <p:nvSpPr>
          <p:cNvPr id="4" name="Connecteur droit 3">
            <a:extLst>
              <a:ext uri="{FF2B5EF4-FFF2-40B4-BE49-F238E27FC236}">
                <a16:creationId xmlns:a16="http://schemas.microsoft.com/office/drawing/2014/main" id="{1F25FA93-9738-4989-93CB-D06243D1B6B0}"/>
              </a:ext>
            </a:extLst>
          </p:cNvPr>
          <p:cNvSpPr/>
          <p:nvPr/>
        </p:nvSpPr>
        <p:spPr>
          <a:xfrm>
            <a:off x="0" y="6119640"/>
            <a:ext cx="10080720" cy="1800"/>
          </a:xfrm>
          <a:prstGeom prst="line">
            <a:avLst/>
          </a:prstGeom>
          <a:noFill/>
          <a:ln w="18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5" name="Connecteur droit 4">
            <a:extLst>
              <a:ext uri="{FF2B5EF4-FFF2-40B4-BE49-F238E27FC236}">
                <a16:creationId xmlns:a16="http://schemas.microsoft.com/office/drawing/2014/main" id="{FE646712-361B-4B97-A520-133BA474DE40}"/>
              </a:ext>
            </a:extLst>
          </p:cNvPr>
          <p:cNvSpPr/>
          <p:nvPr/>
        </p:nvSpPr>
        <p:spPr>
          <a:xfrm>
            <a:off x="0" y="6300720"/>
            <a:ext cx="10080720" cy="1800"/>
          </a:xfrm>
          <a:prstGeom prst="line">
            <a:avLst/>
          </a:prstGeom>
          <a:noFill/>
          <a:ln w="18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6" name="Connecteur droit 5">
            <a:extLst>
              <a:ext uri="{FF2B5EF4-FFF2-40B4-BE49-F238E27FC236}">
                <a16:creationId xmlns:a16="http://schemas.microsoft.com/office/drawing/2014/main" id="{2A44FD54-E189-4663-8EF7-C9CD13B27D5A}"/>
              </a:ext>
            </a:extLst>
          </p:cNvPr>
          <p:cNvSpPr/>
          <p:nvPr/>
        </p:nvSpPr>
        <p:spPr>
          <a:xfrm>
            <a:off x="216000" y="0"/>
            <a:ext cx="1440" cy="7559640"/>
          </a:xfrm>
          <a:prstGeom prst="line">
            <a:avLst/>
          </a:prstGeom>
          <a:noFill/>
          <a:ln w="36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7" name="Forme libre : forme 6">
            <a:extLst>
              <a:ext uri="{FF2B5EF4-FFF2-40B4-BE49-F238E27FC236}">
                <a16:creationId xmlns:a16="http://schemas.microsoft.com/office/drawing/2014/main" id="{06121602-758B-47E9-8B66-74B2BED28B6A}"/>
              </a:ext>
            </a:extLst>
          </p:cNvPr>
          <p:cNvSpPr/>
          <p:nvPr/>
        </p:nvSpPr>
        <p:spPr>
          <a:xfrm>
            <a:off x="144360" y="1044719"/>
            <a:ext cx="378000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prstDash val="solid"/>
          </a:ln>
        </p:spPr>
        <p:txBody>
          <a:bodyPr vert="horz" wrap="square" lIns="108000" tIns="63000" rIns="108000" bIns="63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0" u="none" strike="noStrike" baseline="0">
                <a:ln>
                  <a:noFill/>
                </a:ln>
                <a:solidFill>
                  <a:srgbClr val="999999"/>
                </a:solidFill>
                <a:latin typeface="Trebuchet MS" pitchFamily="34"/>
                <a:ea typeface="Trebuchet MS" pitchFamily="34"/>
                <a:cs typeface="Trebuchet MS" pitchFamily="34"/>
              </a:rPr>
              <a:t>Conseil, Ingénierie, Formations</a:t>
            </a:r>
          </a:p>
        </p:txBody>
      </p:sp>
      <p:sp>
        <p:nvSpPr>
          <p:cNvPr id="8" name="Forme libre : forme 7">
            <a:extLst>
              <a:ext uri="{FF2B5EF4-FFF2-40B4-BE49-F238E27FC236}">
                <a16:creationId xmlns:a16="http://schemas.microsoft.com/office/drawing/2014/main" id="{B42DBEF4-2CD0-42C2-A64B-FA4B5984F1F8}"/>
              </a:ext>
            </a:extLst>
          </p:cNvPr>
          <p:cNvSpPr/>
          <p:nvPr/>
        </p:nvSpPr>
        <p:spPr>
          <a:xfrm>
            <a:off x="1260360" y="5580000"/>
            <a:ext cx="8460000" cy="461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rebuchet MS" pitchFamily="34"/>
                <a:ea typeface="Arial Unicode MS" pitchFamily="2"/>
                <a:cs typeface="Arial Unicode MS" pitchFamily="2"/>
              </a:rPr>
              <a:t>Plus d'informations sur </a:t>
            </a:r>
            <a:r>
              <a:rPr lang="en-US" sz="1400" b="0" i="0" u="sng" strike="noStrike" baseline="0">
                <a:ln>
                  <a:noFill/>
                </a:ln>
                <a:solidFill>
                  <a:srgbClr val="F20000"/>
                </a:solidFill>
                <a:uFillTx/>
                <a:latin typeface="Trebuchet MS" pitchFamily="34"/>
                <a:ea typeface="Arial Unicode MS" pitchFamily="2"/>
                <a:cs typeface="Arial Unicode MS" pitchFamily="2"/>
              </a:rPr>
              <a:t>http://www.dawan.fr</a:t>
            </a:r>
          </a:p>
          <a:p>
            <a: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rebuchet MS" pitchFamily="34"/>
                <a:ea typeface="Arial Unicode MS" pitchFamily="2"/>
                <a:cs typeface="Arial Unicode MS" pitchFamily="2"/>
              </a:rPr>
              <a:t>Contactez notre service commercial au </a:t>
            </a:r>
            <a:r>
              <a:rPr lang="en-US" sz="1500" b="1" i="0" u="none" strike="noStrike" baseline="0">
                <a:ln>
                  <a:noFill/>
                </a:ln>
                <a:solidFill>
                  <a:srgbClr val="F20000"/>
                </a:solidFill>
                <a:latin typeface="Trebuchet MS" pitchFamily="34"/>
                <a:ea typeface="Arial Unicode MS" pitchFamily="2"/>
                <a:cs typeface="Arial Unicode MS" pitchFamily="2"/>
              </a:rPr>
              <a:t>0810.001.917</a:t>
            </a:r>
            <a:r>
              <a:rPr lang="en-US" sz="1000" b="0" i="0" u="none" strike="noStrike" baseline="0">
                <a:ln>
                  <a:noFill/>
                </a:ln>
                <a:solidFill>
                  <a:srgbClr val="000000"/>
                </a:solidFill>
                <a:latin typeface="Trebuchet MS" pitchFamily="34"/>
                <a:ea typeface="Arial Unicode MS" pitchFamily="2"/>
                <a:cs typeface="Arial Unicode MS" pitchFamily="2"/>
              </a:rPr>
              <a:t>(prix d'un appel local)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545C2A48-E6DE-495B-8DBC-D9676581A2DE}"/>
              </a:ext>
            </a:extLst>
          </p:cNvPr>
          <p:cNvSpPr>
            <a:spLocks noGrp="1"/>
          </p:cNvSpPr>
          <p:nvPr>
            <p:ph type="sldNum" sz="quarter" idx="10"/>
          </p:nvPr>
        </p:nvSpPr>
        <p:spPr/>
        <p:txBody>
          <a:bodyPr/>
          <a:lstStyle/>
          <a:p>
            <a:pPr lvl="0"/>
            <a:fld id="{4B7C84DE-EA8A-4021-89D5-A7374ABD5F7B}" type="slidenum">
              <a:t>10</a:t>
            </a:fld>
            <a:endParaRPr lang="fr-FR"/>
          </a:p>
        </p:txBody>
      </p:sp>
      <p:sp>
        <p:nvSpPr>
          <p:cNvPr id="2" name="Titre 1">
            <a:extLst>
              <a:ext uri="{FF2B5EF4-FFF2-40B4-BE49-F238E27FC236}">
                <a16:creationId xmlns:a16="http://schemas.microsoft.com/office/drawing/2014/main" id="{C54A3CF3-6C5A-47CB-9BE4-BB413F49F173}"/>
              </a:ext>
            </a:extLst>
          </p:cNvPr>
          <p:cNvSpPr txBox="1">
            <a:spLocks noGrp="1"/>
          </p:cNvSpPr>
          <p:nvPr>
            <p:ph type="title" idx="4294967295"/>
          </p:nvPr>
        </p:nvSpPr>
        <p:spPr>
          <a:effectLst>
            <a:outerShdw dir="16200000" algn="tl">
              <a:srgbClr val="000000"/>
            </a:outerShdw>
          </a:effectLst>
        </p:spPr>
        <p:txBody>
          <a:bodyPr/>
          <a:lstStyle/>
          <a:p>
            <a:pPr lvl="0"/>
            <a:r>
              <a:rPr lang="fr-FR"/>
              <a:t>Les navigateurs</a:t>
            </a:r>
          </a:p>
        </p:txBody>
      </p:sp>
      <p:pic>
        <p:nvPicPr>
          <p:cNvPr id="3" name="Image 2">
            <a:extLst>
              <a:ext uri="{FF2B5EF4-FFF2-40B4-BE49-F238E27FC236}">
                <a16:creationId xmlns:a16="http://schemas.microsoft.com/office/drawing/2014/main" id="{A8D115D2-2589-4B9D-B00E-DC76F6573D57}"/>
              </a:ext>
            </a:extLst>
          </p:cNvPr>
          <p:cNvPicPr>
            <a:picLocks noChangeAspect="1"/>
          </p:cNvPicPr>
          <p:nvPr/>
        </p:nvPicPr>
        <p:blipFill>
          <a:blip r:embed="rId3">
            <a:lum/>
            <a:alphaModFix/>
          </a:blip>
          <a:srcRect/>
          <a:stretch>
            <a:fillRect/>
          </a:stretch>
        </p:blipFill>
        <p:spPr>
          <a:xfrm>
            <a:off x="1517760" y="1800000"/>
            <a:ext cx="6762240" cy="2666520"/>
          </a:xfrm>
          <a:prstGeom prst="rect">
            <a:avLst/>
          </a:prstGeom>
          <a:noFill/>
          <a:ln>
            <a:noFill/>
          </a:ln>
        </p:spPr>
      </p:pic>
      <p:sp>
        <p:nvSpPr>
          <p:cNvPr id="4" name="ZoneTexte 3">
            <a:extLst>
              <a:ext uri="{FF2B5EF4-FFF2-40B4-BE49-F238E27FC236}">
                <a16:creationId xmlns:a16="http://schemas.microsoft.com/office/drawing/2014/main" id="{E7AAF108-3BFF-4ECA-B22E-B9A1D9F04390}"/>
              </a:ext>
            </a:extLst>
          </p:cNvPr>
          <p:cNvSpPr txBox="1"/>
          <p:nvPr/>
        </p:nvSpPr>
        <p:spPr>
          <a:xfrm>
            <a:off x="1620000" y="4123080"/>
            <a:ext cx="7020000" cy="736920"/>
          </a:xfrm>
          <a:prstGeom prst="rect">
            <a:avLst/>
          </a:prstGeom>
          <a:noFill/>
          <a:ln>
            <a:noFill/>
          </a:ln>
        </p:spPr>
        <p:txBody>
          <a:bodyPr vert="horz" wrap="none" lIns="90000" tIns="45000" rIns="90000" bIns="4500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Mais aussi :</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Brave, vivaldi...</a:t>
            </a:r>
          </a:p>
        </p:txBody>
      </p:sp>
      <p:sp>
        <p:nvSpPr>
          <p:cNvPr id="5" name="ZoneTexte 4">
            <a:extLst>
              <a:ext uri="{FF2B5EF4-FFF2-40B4-BE49-F238E27FC236}">
                <a16:creationId xmlns:a16="http://schemas.microsoft.com/office/drawing/2014/main" id="{CCC3F3E8-7951-49BE-A0CC-975027C2604D}"/>
              </a:ext>
            </a:extLst>
          </p:cNvPr>
          <p:cNvSpPr txBox="1"/>
          <p:nvPr/>
        </p:nvSpPr>
        <p:spPr>
          <a:xfrm>
            <a:off x="1260000" y="5040000"/>
            <a:ext cx="7200000" cy="736920"/>
          </a:xfrm>
          <a:prstGeom prst="rect">
            <a:avLst/>
          </a:prstGeom>
          <a:noFill/>
          <a:ln>
            <a:noFill/>
          </a:ln>
        </p:spPr>
        <p:txBody>
          <a:bodyPr vert="horz" wrap="none" lIns="90000" tIns="45000" rIns="90000" bIns="4500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Attention n’interprètent pas tous le HTML et le CSS de la même manière</a:t>
            </a:r>
          </a:p>
        </p:txBody>
      </p:sp>
      <p:sp>
        <p:nvSpPr>
          <p:cNvPr id="6" name="ZoneTexte 5">
            <a:extLst>
              <a:ext uri="{FF2B5EF4-FFF2-40B4-BE49-F238E27FC236}">
                <a16:creationId xmlns:a16="http://schemas.microsoft.com/office/drawing/2014/main" id="{540796A0-85FC-440B-BCFE-08D0237B8379}"/>
              </a:ext>
            </a:extLst>
          </p:cNvPr>
          <p:cNvSpPr txBox="1"/>
          <p:nvPr/>
        </p:nvSpPr>
        <p:spPr>
          <a:xfrm>
            <a:off x="546120" y="6234480"/>
            <a:ext cx="8993879" cy="4255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Plus des différences de performance, d’ergonomie et de fonctionnalités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8E75839-D2C5-44DB-9B47-9085CC1664FD}"/>
              </a:ext>
            </a:extLst>
          </p:cNvPr>
          <p:cNvSpPr>
            <a:spLocks noGrp="1"/>
          </p:cNvSpPr>
          <p:nvPr>
            <p:ph type="sldNum" sz="quarter" idx="10"/>
          </p:nvPr>
        </p:nvSpPr>
        <p:spPr/>
        <p:txBody>
          <a:bodyPr/>
          <a:lstStyle/>
          <a:p>
            <a:pPr lvl="0"/>
            <a:fld id="{B4C933C4-8EF5-490B-A45C-8B5C61A9DAC5}" type="slidenum">
              <a:t>11</a:t>
            </a:fld>
            <a:endParaRPr lang="fr-FR"/>
          </a:p>
        </p:txBody>
      </p:sp>
      <p:sp>
        <p:nvSpPr>
          <p:cNvPr id="2" name="Titre 1">
            <a:extLst>
              <a:ext uri="{FF2B5EF4-FFF2-40B4-BE49-F238E27FC236}">
                <a16:creationId xmlns:a16="http://schemas.microsoft.com/office/drawing/2014/main" id="{8E33DB89-B5ED-428A-8270-03F2E0D97011}"/>
              </a:ext>
            </a:extLst>
          </p:cNvPr>
          <p:cNvSpPr txBox="1">
            <a:spLocks noGrp="1"/>
          </p:cNvSpPr>
          <p:nvPr>
            <p:ph type="title" idx="4294967295"/>
          </p:nvPr>
        </p:nvSpPr>
        <p:spPr>
          <a:xfrm>
            <a:off x="360000" y="-81000"/>
            <a:ext cx="8453519" cy="1520999"/>
          </a:xfrm>
          <a:effectLst>
            <a:outerShdw dir="16200000" algn="tl">
              <a:srgbClr val="000000"/>
            </a:outerShdw>
          </a:effectLst>
        </p:spPr>
        <p:txBody>
          <a:bodyPr/>
          <a:lstStyle/>
          <a:p>
            <a:pPr lvl="0"/>
            <a:r>
              <a:rPr lang="fr-FR"/>
              <a:t>Technologies Web</a:t>
            </a:r>
          </a:p>
        </p:txBody>
      </p:sp>
      <p:sp>
        <p:nvSpPr>
          <p:cNvPr id="3" name="Espace réservé du texte 2">
            <a:extLst>
              <a:ext uri="{FF2B5EF4-FFF2-40B4-BE49-F238E27FC236}">
                <a16:creationId xmlns:a16="http://schemas.microsoft.com/office/drawing/2014/main" id="{8A75CFF5-8A85-4BEB-961B-B76199C2DB83}"/>
              </a:ext>
            </a:extLst>
          </p:cNvPr>
          <p:cNvSpPr txBox="1">
            <a:spLocks noGrp="1"/>
          </p:cNvSpPr>
          <p:nvPr>
            <p:ph type="body" idx="4294967295"/>
          </p:nvPr>
        </p:nvSpPr>
        <p:spPr>
          <a:xfrm>
            <a:off x="314311" y="1522801"/>
            <a:ext cx="9452002" cy="5534720"/>
          </a:xfrm>
        </p:spPr>
        <p:txBody>
          <a:bodyPr wrap="square" tIns="0" anchor="t" anchorCtr="0">
            <a:spAutoFit/>
          </a:bodyPr>
          <a:lstStyle/>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HTTP, destiné</a:t>
            </a:r>
            <a:r>
              <a:rPr lang="fr-FR" sz="2600" dirty="0"/>
              <a:t> au départ à lier un document à un autre via une balise de texte renvoyant vers une autre page.</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HTML, </a:t>
            </a:r>
            <a:r>
              <a:rPr lang="fr-FR" sz="2600" dirty="0"/>
              <a:t>permet d’afficher de nombreux types de documents sur la page web elle-même, du texte, des images, du son, de la vidéo, de la visioconférence, etc...</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CSS, </a:t>
            </a:r>
            <a:r>
              <a:rPr lang="fr-FR" sz="2600" dirty="0"/>
              <a:t>permet de mettre en forme les documents HTML.</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PHP, </a:t>
            </a:r>
            <a:r>
              <a:rPr lang="fr-FR" sz="2600" dirty="0"/>
              <a:t>langage de programmation utilisé coté serveur pour générer des pages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Javascript,</a:t>
            </a:r>
            <a:r>
              <a:rPr lang="fr-FR" sz="2600" dirty="0"/>
              <a:t> langage de programmation de scripts principalement employé dans les pages web interactives.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Ajax, </a:t>
            </a:r>
            <a:r>
              <a:rPr lang="fr-FR" sz="2600" dirty="0"/>
              <a:t>permet de construire des applications Web et des sites web dynamiques interactifs sur le poste client.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F54115E6-6953-4A39-8F22-415A28E8E012}"/>
              </a:ext>
            </a:extLst>
          </p:cNvPr>
          <p:cNvSpPr>
            <a:spLocks noGrp="1"/>
          </p:cNvSpPr>
          <p:nvPr>
            <p:ph type="sldNum" sz="quarter" idx="10"/>
          </p:nvPr>
        </p:nvSpPr>
        <p:spPr/>
        <p:txBody>
          <a:bodyPr/>
          <a:lstStyle/>
          <a:p>
            <a:pPr lvl="0"/>
            <a:fld id="{F43642D4-02A8-4489-B880-F2A9D353D234}" type="slidenum">
              <a:t>12</a:t>
            </a:fld>
            <a:endParaRPr lang="fr-FR"/>
          </a:p>
        </p:txBody>
      </p:sp>
      <p:sp>
        <p:nvSpPr>
          <p:cNvPr id="2" name="Titre 1">
            <a:extLst>
              <a:ext uri="{FF2B5EF4-FFF2-40B4-BE49-F238E27FC236}">
                <a16:creationId xmlns:a16="http://schemas.microsoft.com/office/drawing/2014/main" id="{41F65FE4-4865-4EBA-AE7E-00BC580FAB97}"/>
              </a:ext>
            </a:extLst>
          </p:cNvPr>
          <p:cNvSpPr txBox="1">
            <a:spLocks noGrp="1"/>
          </p:cNvSpPr>
          <p:nvPr>
            <p:ph type="title" idx="4294967295"/>
          </p:nvPr>
        </p:nvSpPr>
        <p:spPr>
          <a:effectLst>
            <a:outerShdw dir="16200000" algn="tl">
              <a:srgbClr val="000000"/>
            </a:outerShdw>
          </a:effectLst>
        </p:spPr>
        <p:txBody>
          <a:bodyPr/>
          <a:lstStyle/>
          <a:p>
            <a:pPr lvl="0"/>
            <a:r>
              <a:rPr lang="fr-FR"/>
              <a:t>Outils de développement</a:t>
            </a:r>
          </a:p>
        </p:txBody>
      </p:sp>
      <p:sp>
        <p:nvSpPr>
          <p:cNvPr id="3" name="Espace réservé du texte 2">
            <a:extLst>
              <a:ext uri="{FF2B5EF4-FFF2-40B4-BE49-F238E27FC236}">
                <a16:creationId xmlns:a16="http://schemas.microsoft.com/office/drawing/2014/main" id="{BA0AFE07-0DD7-4BDF-A779-B874121148E9}"/>
              </a:ext>
            </a:extLst>
          </p:cNvPr>
          <p:cNvSpPr txBox="1">
            <a:spLocks noGrp="1"/>
          </p:cNvSpPr>
          <p:nvPr>
            <p:ph type="body" idx="4294967295"/>
          </p:nvPr>
        </p:nvSpPr>
        <p:spPr>
          <a:xfrm>
            <a:off x="360000" y="2050919"/>
            <a:ext cx="9353519" cy="2269080"/>
          </a:xfrm>
        </p:spPr>
        <p:txBody>
          <a:bodyPr/>
          <a:lstStyle/>
          <a:p>
            <a:pPr lvl="0">
              <a:buClr>
                <a:srgbClr val="000000"/>
              </a:buClr>
              <a:buSzPct val="100000"/>
              <a:buFont typeface="Times New Roman" pitchFamily="18"/>
              <a:buChar char="•"/>
            </a:pPr>
            <a:r>
              <a:rPr lang="fr-FR"/>
              <a:t>Pour HTML / CSS / JS : un « simple » éditeur de texte</a:t>
            </a:r>
          </a:p>
          <a:p>
            <a:pPr lvl="0">
              <a:buClr>
                <a:srgbClr val="000000"/>
              </a:buClr>
              <a:buSzPct val="100000"/>
              <a:buFont typeface="Times New Roman" pitchFamily="18"/>
              <a:buChar char="•"/>
            </a:pPr>
            <a:r>
              <a:rPr lang="fr-FR"/>
              <a:t>Filezilla : transfert des fichiers sur le serveur (protocole ftp)</a:t>
            </a:r>
          </a:p>
        </p:txBody>
      </p:sp>
      <p:pic>
        <p:nvPicPr>
          <p:cNvPr id="4" name="Image 3">
            <a:extLst>
              <a:ext uri="{FF2B5EF4-FFF2-40B4-BE49-F238E27FC236}">
                <a16:creationId xmlns:a16="http://schemas.microsoft.com/office/drawing/2014/main" id="{B96F587F-7503-4EE2-B475-8C403C8B472E}"/>
              </a:ext>
            </a:extLst>
          </p:cNvPr>
          <p:cNvPicPr>
            <a:picLocks noChangeAspect="1"/>
          </p:cNvPicPr>
          <p:nvPr/>
        </p:nvPicPr>
        <p:blipFill>
          <a:blip r:embed="rId3">
            <a:lum/>
            <a:alphaModFix/>
          </a:blip>
          <a:srcRect/>
          <a:stretch>
            <a:fillRect/>
          </a:stretch>
        </p:blipFill>
        <p:spPr>
          <a:xfrm>
            <a:off x="1080000" y="4500000"/>
            <a:ext cx="1800000" cy="1800000"/>
          </a:xfrm>
          <a:prstGeom prst="rect">
            <a:avLst/>
          </a:prstGeom>
          <a:noFill/>
          <a:ln>
            <a:noFill/>
          </a:ln>
        </p:spPr>
      </p:pic>
      <p:pic>
        <p:nvPicPr>
          <p:cNvPr id="5" name="Image 4">
            <a:extLst>
              <a:ext uri="{FF2B5EF4-FFF2-40B4-BE49-F238E27FC236}">
                <a16:creationId xmlns:a16="http://schemas.microsoft.com/office/drawing/2014/main" id="{B4F389C1-A5E1-45C9-A9A1-E0653CE2E64F}"/>
              </a:ext>
            </a:extLst>
          </p:cNvPr>
          <p:cNvPicPr>
            <a:picLocks noChangeAspect="1"/>
          </p:cNvPicPr>
          <p:nvPr/>
        </p:nvPicPr>
        <p:blipFill>
          <a:blip r:embed="rId4">
            <a:lum/>
            <a:alphaModFix/>
          </a:blip>
          <a:srcRect/>
          <a:stretch>
            <a:fillRect/>
          </a:stretch>
        </p:blipFill>
        <p:spPr>
          <a:xfrm>
            <a:off x="3780000" y="4413600"/>
            <a:ext cx="1950480" cy="1950480"/>
          </a:xfrm>
          <a:prstGeom prst="rect">
            <a:avLst/>
          </a:prstGeom>
          <a:noFill/>
          <a:ln>
            <a:noFill/>
          </a:ln>
        </p:spPr>
      </p:pic>
      <p:pic>
        <p:nvPicPr>
          <p:cNvPr id="6" name="Image 5">
            <a:extLst>
              <a:ext uri="{FF2B5EF4-FFF2-40B4-BE49-F238E27FC236}">
                <a16:creationId xmlns:a16="http://schemas.microsoft.com/office/drawing/2014/main" id="{3FD196D4-BC9E-4EE5-BE5C-C93C5BEE2941}"/>
              </a:ext>
            </a:extLst>
          </p:cNvPr>
          <p:cNvPicPr>
            <a:picLocks noChangeAspect="1"/>
          </p:cNvPicPr>
          <p:nvPr/>
        </p:nvPicPr>
        <p:blipFill>
          <a:blip r:embed="rId5">
            <a:lum/>
            <a:alphaModFix/>
          </a:blip>
          <a:srcRect/>
          <a:stretch>
            <a:fillRect/>
          </a:stretch>
        </p:blipFill>
        <p:spPr>
          <a:xfrm>
            <a:off x="6660000" y="4272840"/>
            <a:ext cx="2027160" cy="2027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411663C-8556-479E-B4C4-B6CF42464E20}"/>
              </a:ext>
            </a:extLst>
          </p:cNvPr>
          <p:cNvSpPr>
            <a:spLocks noGrp="1"/>
          </p:cNvSpPr>
          <p:nvPr>
            <p:ph type="sldNum" sz="quarter" idx="10"/>
          </p:nvPr>
        </p:nvSpPr>
        <p:spPr/>
        <p:txBody>
          <a:bodyPr/>
          <a:lstStyle/>
          <a:p>
            <a:pPr lvl="0"/>
            <a:fld id="{3B0F43FB-B1B6-4726-8903-ABE2644A3EC5}" type="slidenum">
              <a:t>13</a:t>
            </a:fld>
            <a:endParaRPr lang="fr-FR"/>
          </a:p>
        </p:txBody>
      </p:sp>
      <p:sp>
        <p:nvSpPr>
          <p:cNvPr id="2" name="Titre 1">
            <a:extLst>
              <a:ext uri="{FF2B5EF4-FFF2-40B4-BE49-F238E27FC236}">
                <a16:creationId xmlns:a16="http://schemas.microsoft.com/office/drawing/2014/main" id="{4EDD7E95-AD95-4BE5-BC55-082DFB49644B}"/>
              </a:ext>
            </a:extLst>
          </p:cNvPr>
          <p:cNvSpPr txBox="1">
            <a:spLocks noGrp="1"/>
          </p:cNvSpPr>
          <p:nvPr>
            <p:ph type="title" idx="4294967295"/>
          </p:nvPr>
        </p:nvSpPr>
        <p:spPr>
          <a:effectLst>
            <a:outerShdw dir="16200000" algn="tl">
              <a:srgbClr val="000000"/>
            </a:outerShdw>
          </a:effectLst>
        </p:spPr>
        <p:txBody>
          <a:bodyPr/>
          <a:lstStyle/>
          <a:p>
            <a:pPr lvl="0"/>
            <a:r>
              <a:rPr lang="fr-FR"/>
              <a:t>ATELIER</a:t>
            </a:r>
          </a:p>
        </p:txBody>
      </p:sp>
      <p:sp>
        <p:nvSpPr>
          <p:cNvPr id="3" name="Espace réservé du texte 2">
            <a:extLst>
              <a:ext uri="{FF2B5EF4-FFF2-40B4-BE49-F238E27FC236}">
                <a16:creationId xmlns:a16="http://schemas.microsoft.com/office/drawing/2014/main" id="{78AFF5E2-1E06-4305-9153-B39E32B7FD3D}"/>
              </a:ext>
            </a:extLst>
          </p:cNvPr>
          <p:cNvSpPr txBox="1">
            <a:spLocks noGrp="1"/>
          </p:cNvSpPr>
          <p:nvPr>
            <p:ph type="body" idx="4294967295"/>
          </p:nvPr>
        </p:nvSpPr>
        <p:spPr>
          <a:xfrm>
            <a:off x="360359" y="1510919"/>
            <a:ext cx="9353519" cy="5413320"/>
          </a:xfrm>
        </p:spPr>
        <p:txBody>
          <a:bodyPr/>
          <a:lstStyle/>
          <a:p>
            <a:pPr lvl="0">
              <a:buClr>
                <a:srgbClr val="000000"/>
              </a:buClr>
              <a:buSzPct val="100000"/>
              <a:buFont typeface="Times New Roman" pitchFamily="18"/>
              <a:buChar char="•"/>
            </a:pPr>
            <a:r>
              <a:rPr lang="fr-FR"/>
              <a:t>Mettre en place son environnement de développement</a:t>
            </a:r>
          </a:p>
          <a:p>
            <a:pPr lvl="0">
              <a:buClr>
                <a:srgbClr val="000000"/>
              </a:buClr>
              <a:buSzPct val="100000"/>
              <a:buFont typeface="Times New Roman" pitchFamily="18"/>
              <a:buChar char="•"/>
            </a:pPr>
            <a:r>
              <a:rPr lang="fr-FR"/>
              <a:t>Consigne : installer Visual Studio Code https://code.visualstudio.com, créer un dossier pour la formation, créer un premier document, regarder les options et les plugins, sortir une liste de raccourcis</a:t>
            </a:r>
          </a:p>
          <a:p>
            <a:pPr marL="396000" lvl="0">
              <a:spcAft>
                <a:spcPts val="0"/>
              </a:spcAft>
              <a:buClr>
                <a:srgbClr val="000000"/>
              </a:buClr>
              <a:buSzPct val="100000"/>
              <a:buFont typeface="Times New Roman" pitchFamily="18"/>
              <a:buChar char="•"/>
              <a:tabLst>
                <a:tab pos="396000" algn="l"/>
                <a:tab pos="502200" algn="l"/>
                <a:tab pos="951480" algn="l"/>
                <a:tab pos="1400760" algn="l"/>
                <a:tab pos="1850040" algn="l"/>
                <a:tab pos="2299320" algn="l"/>
                <a:tab pos="2748600" algn="l"/>
                <a:tab pos="3197880" algn="l"/>
                <a:tab pos="3647159" algn="l"/>
                <a:tab pos="4096440" algn="l"/>
                <a:tab pos="4545719" algn="l"/>
                <a:tab pos="4994640" algn="l"/>
                <a:tab pos="5443920" algn="l"/>
                <a:tab pos="5893200" algn="l"/>
                <a:tab pos="6342480" algn="l"/>
                <a:tab pos="6791759" algn="l"/>
                <a:tab pos="7241040" algn="l"/>
                <a:tab pos="7690319" algn="l"/>
                <a:tab pos="8139600" algn="l"/>
                <a:tab pos="8588880" algn="l"/>
                <a:tab pos="9038160" algn="l"/>
              </a:tabLst>
            </a:pPr>
            <a:endParaRPr lang="fr-FR"/>
          </a:p>
          <a:p>
            <a:pPr lvl="0">
              <a:buClr>
                <a:srgbClr val="000000"/>
              </a:buClr>
              <a:buSzPct val="100000"/>
              <a:buFont typeface="Times New Roman" pitchFamily="18"/>
              <a:buChar char="•"/>
            </a:pPr>
            <a:r>
              <a:rPr lang="fr-FR"/>
              <a:t>Objectif : se familiariser avec les outils du développeur, se créer un environnement de travail confortable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C5FDC67-224D-4877-9BFC-61E99F0FCFC4}"/>
              </a:ext>
            </a:extLst>
          </p:cNvPr>
          <p:cNvSpPr>
            <a:spLocks noGrp="1"/>
          </p:cNvSpPr>
          <p:nvPr>
            <p:ph type="sldNum" sz="quarter" idx="10"/>
          </p:nvPr>
        </p:nvSpPr>
        <p:spPr/>
        <p:txBody>
          <a:bodyPr/>
          <a:lstStyle/>
          <a:p>
            <a:pPr lvl="0"/>
            <a:fld id="{AFFB278C-A654-4A92-A4AA-4067CF07266C}" type="slidenum">
              <a:t>14</a:t>
            </a:fld>
            <a:endParaRPr lang="fr-FR"/>
          </a:p>
        </p:txBody>
      </p:sp>
      <p:sp>
        <p:nvSpPr>
          <p:cNvPr id="2" name="Titre 1">
            <a:extLst>
              <a:ext uri="{FF2B5EF4-FFF2-40B4-BE49-F238E27FC236}">
                <a16:creationId xmlns:a16="http://schemas.microsoft.com/office/drawing/2014/main" id="{03A424F1-5F8C-4769-92F9-212859E68DBF}"/>
              </a:ext>
            </a:extLst>
          </p:cNvPr>
          <p:cNvSpPr txBox="1">
            <a:spLocks noGrp="1"/>
          </p:cNvSpPr>
          <p:nvPr>
            <p:ph type="title" idx="4294967295"/>
          </p:nvPr>
        </p:nvSpPr>
        <p:spPr>
          <a:xfrm>
            <a:off x="360000" y="403920"/>
            <a:ext cx="8459640" cy="1170720"/>
          </a:xfrm>
        </p:spPr>
        <p:txBody>
          <a:bodyPr/>
          <a:lstStyle/>
          <a:p>
            <a:endParaRPr lang="fr-FR"/>
          </a:p>
        </p:txBody>
      </p:sp>
      <p:sp>
        <p:nvSpPr>
          <p:cNvPr id="3" name="Espace réservé du texte 2">
            <a:extLst>
              <a:ext uri="{FF2B5EF4-FFF2-40B4-BE49-F238E27FC236}">
                <a16:creationId xmlns:a16="http://schemas.microsoft.com/office/drawing/2014/main" id="{A6D1C052-FF0F-40BC-9FA5-EAC7E66587B1}"/>
              </a:ext>
            </a:extLst>
          </p:cNvPr>
          <p:cNvSpPr txBox="1">
            <a:spLocks noGrp="1"/>
          </p:cNvSpPr>
          <p:nvPr>
            <p:ph type="body" idx="4294967295"/>
          </p:nvPr>
        </p:nvSpPr>
        <p:spPr>
          <a:xfrm>
            <a:off x="360359" y="1618920"/>
            <a:ext cx="9360000" cy="5048640"/>
          </a:xfrm>
        </p:spPr>
        <p:txBody>
          <a:bodyPr wrap="square" anchor="t" anchorCtr="0">
            <a:spAutoFit/>
          </a:bodyPr>
          <a:lstStyle/>
          <a:p>
            <a:pPr lvl="0" indent="-342720"/>
            <a:endParaRPr lang="fr-FR"/>
          </a:p>
          <a:p>
            <a:pPr lvl="0" indent="-342720"/>
            <a:endParaRPr lang="fr-FR"/>
          </a:p>
          <a:p>
            <a:pPr lvl="0" indent="-342720" algn="ctr">
              <a:lnSpc>
                <a:spcPct val="104000"/>
              </a:lnSpc>
            </a:pPr>
            <a:r>
              <a:rPr lang="fr-FR" sz="6000">
                <a:latin typeface="Trebuchet MS" pitchFamily="34"/>
              </a:rPr>
              <a:t>Conception de pages Web avec 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2C0E21CA-D4D5-409A-AE26-AB5D6F4BE113}"/>
              </a:ext>
            </a:extLst>
          </p:cNvPr>
          <p:cNvSpPr>
            <a:spLocks noGrp="1"/>
          </p:cNvSpPr>
          <p:nvPr>
            <p:ph type="sldNum" sz="quarter" idx="10"/>
          </p:nvPr>
        </p:nvSpPr>
        <p:spPr/>
        <p:txBody>
          <a:bodyPr/>
          <a:lstStyle/>
          <a:p>
            <a:pPr lvl="0"/>
            <a:fld id="{B2F1C9E1-C343-4E22-A88F-939F134E2E11}" type="slidenum">
              <a:t>15</a:t>
            </a:fld>
            <a:endParaRPr lang="fr-FR"/>
          </a:p>
        </p:txBody>
      </p:sp>
      <p:sp>
        <p:nvSpPr>
          <p:cNvPr id="2" name="Titre 1">
            <a:extLst>
              <a:ext uri="{FF2B5EF4-FFF2-40B4-BE49-F238E27FC236}">
                <a16:creationId xmlns:a16="http://schemas.microsoft.com/office/drawing/2014/main" id="{CB4A7C53-FA3E-4C37-A53A-3F3BF787B2AD}"/>
              </a:ext>
            </a:extLst>
          </p:cNvPr>
          <p:cNvSpPr txBox="1">
            <a:spLocks noGrp="1"/>
          </p:cNvSpPr>
          <p:nvPr>
            <p:ph type="title" idx="4294967295"/>
          </p:nvPr>
        </p:nvSpPr>
        <p:spPr>
          <a:effectLst>
            <a:outerShdw dir="16200000" algn="tl">
              <a:srgbClr val="000000"/>
            </a:outerShdw>
          </a:effectLst>
        </p:spPr>
        <p:txBody>
          <a:bodyPr/>
          <a:lstStyle/>
          <a:p>
            <a:pPr lvl="0"/>
            <a:r>
              <a:rPr lang="fr-FR"/>
              <a:t>Internet</a:t>
            </a:r>
          </a:p>
        </p:txBody>
      </p:sp>
      <p:sp>
        <p:nvSpPr>
          <p:cNvPr id="3" name="Espace réservé du texte 2">
            <a:extLst>
              <a:ext uri="{FF2B5EF4-FFF2-40B4-BE49-F238E27FC236}">
                <a16:creationId xmlns:a16="http://schemas.microsoft.com/office/drawing/2014/main" id="{88383D5D-99E9-4723-A04F-B037469E73A7}"/>
              </a:ext>
            </a:extLst>
          </p:cNvPr>
          <p:cNvSpPr txBox="1">
            <a:spLocks noGrp="1"/>
          </p:cNvSpPr>
          <p:nvPr>
            <p:ph type="body" idx="4294967295"/>
          </p:nvPr>
        </p:nvSpPr>
        <p:spPr>
          <a:xfrm>
            <a:off x="186480" y="3780000"/>
            <a:ext cx="9353519" cy="1800000"/>
          </a:xfrm>
        </p:spPr>
        <p:txBody>
          <a:bodyPr/>
          <a:lstStyle/>
          <a:p>
            <a:pPr lvl="0">
              <a:buClr>
                <a:srgbClr val="000000"/>
              </a:buClr>
              <a:buSzPct val="100000"/>
              <a:buFont typeface="Times New Roman" pitchFamily="18"/>
              <a:buChar char="•"/>
            </a:pPr>
            <a:r>
              <a:rPr lang="fr-FR" sz="2600"/>
              <a:t>Regroupement de réseaux reliant des ordinateurs</a:t>
            </a:r>
          </a:p>
          <a:p>
            <a:pPr lvl="0">
              <a:buClr>
                <a:srgbClr val="000000"/>
              </a:buClr>
              <a:buSzPct val="100000"/>
              <a:buFont typeface="Times New Roman" pitchFamily="18"/>
              <a:buChar char="•"/>
            </a:pPr>
            <a:r>
              <a:rPr lang="fr-FR" sz="2600"/>
              <a:t>Origine : ARPANET</a:t>
            </a:r>
          </a:p>
          <a:p>
            <a:pPr lvl="0">
              <a:buClr>
                <a:srgbClr val="000000"/>
              </a:buClr>
              <a:buSzPct val="100000"/>
              <a:buFont typeface="Times New Roman" pitchFamily="18"/>
              <a:buChar char="•"/>
            </a:pPr>
            <a:r>
              <a:rPr lang="fr-FR" sz="2600"/>
              <a:t>Plusieurs types de connection : http, ftp, mail, ssl...</a:t>
            </a:r>
          </a:p>
        </p:txBody>
      </p:sp>
      <p:pic>
        <p:nvPicPr>
          <p:cNvPr id="4" name="Image 3">
            <a:extLst>
              <a:ext uri="{FF2B5EF4-FFF2-40B4-BE49-F238E27FC236}">
                <a16:creationId xmlns:a16="http://schemas.microsoft.com/office/drawing/2014/main" id="{DE53DE36-5598-411C-A2CF-6B7D4773770A}"/>
              </a:ext>
            </a:extLst>
          </p:cNvPr>
          <p:cNvPicPr>
            <a:picLocks noChangeAspect="1"/>
          </p:cNvPicPr>
          <p:nvPr/>
        </p:nvPicPr>
        <p:blipFill>
          <a:blip r:embed="rId3">
            <a:lum/>
            <a:alphaModFix/>
          </a:blip>
          <a:srcRect/>
          <a:stretch>
            <a:fillRect/>
          </a:stretch>
        </p:blipFill>
        <p:spPr>
          <a:xfrm>
            <a:off x="3194280" y="1620000"/>
            <a:ext cx="2925719" cy="1782720"/>
          </a:xfrm>
          <a:prstGeom prst="rect">
            <a:avLst/>
          </a:prstGeom>
          <a:noFill/>
          <a:ln>
            <a:noFill/>
          </a:ln>
        </p:spPr>
      </p:pic>
      <p:sp>
        <p:nvSpPr>
          <p:cNvPr id="5" name="ZoneTexte 4">
            <a:extLst>
              <a:ext uri="{FF2B5EF4-FFF2-40B4-BE49-F238E27FC236}">
                <a16:creationId xmlns:a16="http://schemas.microsoft.com/office/drawing/2014/main" id="{6971AE36-0643-40C7-BAA5-997C92876186}"/>
              </a:ext>
            </a:extLst>
          </p:cNvPr>
          <p:cNvSpPr txBox="1"/>
          <p:nvPr/>
        </p:nvSpPr>
        <p:spPr>
          <a:xfrm>
            <a:off x="1620000" y="5760000"/>
            <a:ext cx="6432120" cy="3337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600" b="0" i="0" u="none" strike="noStrike" baseline="0">
                <a:ln>
                  <a:noFill/>
                </a:ln>
                <a:solidFill>
                  <a:srgbClr val="000000"/>
                </a:solidFill>
                <a:latin typeface="Arial" pitchFamily="18"/>
                <a:ea typeface="MS Gothic" pitchFamily="2"/>
                <a:cs typeface="MS Gothic" pitchFamily="2"/>
              </a:rPr>
              <a:t>http://www.w3c.fr/wp-content/uploads/2013/03/timeline-2500x998.png</a:t>
            </a:r>
          </a:p>
        </p:txBody>
      </p:sp>
      <p:sp>
        <p:nvSpPr>
          <p:cNvPr id="6" name="ZoneTexte 5">
            <a:extLst>
              <a:ext uri="{FF2B5EF4-FFF2-40B4-BE49-F238E27FC236}">
                <a16:creationId xmlns:a16="http://schemas.microsoft.com/office/drawing/2014/main" id="{C2C5B049-0EFE-4212-9E22-1343DC43550B}"/>
              </a:ext>
            </a:extLst>
          </p:cNvPr>
          <p:cNvSpPr txBox="1"/>
          <p:nvPr/>
        </p:nvSpPr>
        <p:spPr>
          <a:xfrm>
            <a:off x="2407320" y="6300000"/>
            <a:ext cx="4612680" cy="3337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600" b="0" i="0" u="none" strike="noStrike" baseline="0">
                <a:ln>
                  <a:noFill/>
                </a:ln>
                <a:solidFill>
                  <a:srgbClr val="000000"/>
                </a:solidFill>
                <a:latin typeface="Arial" pitchFamily="18"/>
                <a:ea typeface="MS Gothic" pitchFamily="2"/>
                <a:cs typeface="MS Gothic" pitchFamily="2"/>
              </a:rPr>
              <a:t>https://fr.wikipedia.org/wiki/Histoire_d%27Internet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1C76FA8-E517-48DF-A438-075DD7B0375A}"/>
              </a:ext>
            </a:extLst>
          </p:cNvPr>
          <p:cNvSpPr>
            <a:spLocks noGrp="1"/>
          </p:cNvSpPr>
          <p:nvPr>
            <p:ph type="sldNum" sz="quarter" idx="10"/>
          </p:nvPr>
        </p:nvSpPr>
        <p:spPr/>
        <p:txBody>
          <a:bodyPr/>
          <a:lstStyle/>
          <a:p>
            <a:pPr lvl="0"/>
            <a:fld id="{867FCB1B-7835-4A5C-9C2B-4C7F571B80FD}" type="slidenum">
              <a:t>16</a:t>
            </a:fld>
            <a:endParaRPr lang="fr-FR"/>
          </a:p>
        </p:txBody>
      </p:sp>
      <p:sp>
        <p:nvSpPr>
          <p:cNvPr id="2" name="Titre 1">
            <a:extLst>
              <a:ext uri="{FF2B5EF4-FFF2-40B4-BE49-F238E27FC236}">
                <a16:creationId xmlns:a16="http://schemas.microsoft.com/office/drawing/2014/main" id="{F2CE531B-2E78-4A3B-BF3C-BB81D306F54A}"/>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Introduction au web</a:t>
            </a:r>
          </a:p>
        </p:txBody>
      </p:sp>
      <p:sp>
        <p:nvSpPr>
          <p:cNvPr id="3" name="Espace réservé du texte 2">
            <a:extLst>
              <a:ext uri="{FF2B5EF4-FFF2-40B4-BE49-F238E27FC236}">
                <a16:creationId xmlns:a16="http://schemas.microsoft.com/office/drawing/2014/main" id="{7A8B7A5D-40CD-47FC-A239-2105BFB272A4}"/>
              </a:ext>
            </a:extLst>
          </p:cNvPr>
          <p:cNvSpPr txBox="1">
            <a:spLocks noGrp="1"/>
          </p:cNvSpPr>
          <p:nvPr>
            <p:ph type="body" idx="4294967295"/>
          </p:nvPr>
        </p:nvSpPr>
        <p:spPr>
          <a:xfrm>
            <a:off x="360359" y="1618920"/>
            <a:ext cx="9360000" cy="5048640"/>
          </a:xfrm>
        </p:spPr>
        <p:txBody>
          <a:bodyPr wrap="square" tIns="24840" anchor="t" anchorCtr="0">
            <a:spAutoFit/>
          </a:bodyPr>
          <a:lstStyle/>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Accès public à de nombreuses ressources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Interconnexion de pages Web (concept d’hyperlien)</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Historique :</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1968 Création de ARPANET</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1979 Reprise par la Duke University</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1983 L'Europe et le reste du monde se connectent au Web</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1993 Le CERN met au point le premier navigateur</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1995 Plus de 30 millions d’utilisateurs connectés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1998 Création d’un moteur de recherche révolutionnaire, Google (basé sur réputation des pages)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page18">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0C6756AD-DA22-4010-8DA3-5F4ED261BEDA}"/>
              </a:ext>
            </a:extLst>
          </p:cNvPr>
          <p:cNvSpPr>
            <a:spLocks noGrp="1"/>
          </p:cNvSpPr>
          <p:nvPr>
            <p:ph type="sldNum" sz="quarter" idx="10"/>
          </p:nvPr>
        </p:nvSpPr>
        <p:spPr/>
        <p:txBody>
          <a:bodyPr/>
          <a:lstStyle/>
          <a:p>
            <a:pPr lvl="0"/>
            <a:fld id="{5B0ACC14-2AE0-4D37-82F9-3ACFBF6AA6E4}" type="slidenum">
              <a:t>17</a:t>
            </a:fld>
            <a:endParaRPr lang="fr-FR"/>
          </a:p>
        </p:txBody>
      </p:sp>
      <p:sp>
        <p:nvSpPr>
          <p:cNvPr id="2" name="Titre 1">
            <a:extLst>
              <a:ext uri="{FF2B5EF4-FFF2-40B4-BE49-F238E27FC236}">
                <a16:creationId xmlns:a16="http://schemas.microsoft.com/office/drawing/2014/main" id="{FDD18437-FE16-42F4-840D-6F4FE0A8B9BB}"/>
              </a:ext>
            </a:extLst>
          </p:cNvPr>
          <p:cNvSpPr txBox="1">
            <a:spLocks noGrp="1"/>
          </p:cNvSpPr>
          <p:nvPr>
            <p:ph type="title" idx="4294967295"/>
          </p:nvPr>
        </p:nvSpPr>
        <p:spPr>
          <a:xfrm>
            <a:off x="6480" y="0"/>
            <a:ext cx="10073519" cy="1520999"/>
          </a:xfrm>
          <a:effectLst>
            <a:outerShdw dir="16200000" algn="tl">
              <a:srgbClr val="000000"/>
            </a:outerShdw>
          </a:effectLst>
        </p:spPr>
        <p:txBody>
          <a:bodyPr/>
          <a:lstStyle/>
          <a:p>
            <a:pPr lvl="0"/>
            <a:r>
              <a:rPr lang="fr-FR"/>
              <a:t>Définition HTML</a:t>
            </a:r>
          </a:p>
        </p:txBody>
      </p:sp>
      <p:sp>
        <p:nvSpPr>
          <p:cNvPr id="3" name="ZoneTexte 2">
            <a:extLst>
              <a:ext uri="{FF2B5EF4-FFF2-40B4-BE49-F238E27FC236}">
                <a16:creationId xmlns:a16="http://schemas.microsoft.com/office/drawing/2014/main" id="{CA6A42EA-1F2C-4275-8CC9-CAC5C6DFA393}"/>
              </a:ext>
            </a:extLst>
          </p:cNvPr>
          <p:cNvSpPr txBox="1"/>
          <p:nvPr/>
        </p:nvSpPr>
        <p:spPr>
          <a:xfrm>
            <a:off x="26640" y="1534680"/>
            <a:ext cx="10053360" cy="2605320"/>
          </a:xfrm>
          <a:prstGeom prst="rect">
            <a:avLst/>
          </a:prstGeom>
          <a:noFill/>
          <a:ln>
            <a:noFill/>
          </a:ln>
        </p:spPr>
        <p:txBody>
          <a:bodyPr vert="horz" wrap="none" lIns="90000" tIns="45000" rIns="90000" bIns="45000" compatLnSpc="1"/>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1" i="0" u="none" strike="noStrike" baseline="0" dirty="0">
              <a:ln>
                <a:noFill/>
              </a:ln>
              <a:solidFill>
                <a:srgbClr val="000000"/>
              </a:solidFill>
              <a:latin typeface="Arial" pitchFamily="18"/>
              <a:ea typeface="MS Gothic" pitchFamily="2"/>
              <a:cs typeface="MS Gothic" pitchFamily="2"/>
            </a:endParaRP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latin typeface="Arial" pitchFamily="18"/>
                <a:ea typeface="MS Gothic" pitchFamily="2"/>
                <a:cs typeface="MS Gothic" pitchFamily="2"/>
              </a:rPr>
              <a:t>HTML</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dirty="0">
                <a:ln>
                  <a:noFill/>
                </a:ln>
                <a:solidFill>
                  <a:srgbClr val="000000"/>
                </a:solidFill>
                <a:latin typeface="Arial" pitchFamily="18"/>
                <a:ea typeface="MS Gothic" pitchFamily="2"/>
                <a:cs typeface="MS Gothic" pitchFamily="2"/>
              </a:rPr>
              <a:t>     HyperText Markup </a:t>
            </a:r>
            <a:r>
              <a:rPr lang="fr-FR" sz="2200" b="0" i="0" u="none" strike="noStrike" baseline="0" dirty="0" err="1">
                <a:ln>
                  <a:noFill/>
                </a:ln>
                <a:solidFill>
                  <a:srgbClr val="000000"/>
                </a:solidFill>
                <a:latin typeface="Arial" pitchFamily="18"/>
                <a:ea typeface="MS Gothic" pitchFamily="2"/>
                <a:cs typeface="MS Gothic" pitchFamily="2"/>
              </a:rPr>
              <a:t>Language</a:t>
            </a:r>
            <a:r>
              <a:rPr lang="fr-FR" sz="2200" b="0" i="0" u="none" strike="noStrike" baseline="0" dirty="0">
                <a:ln>
                  <a:noFill/>
                </a:ln>
                <a:solidFill>
                  <a:srgbClr val="000000"/>
                </a:solidFill>
                <a:latin typeface="Arial" pitchFamily="18"/>
                <a:ea typeface="MS Gothic" pitchFamily="2"/>
                <a:cs typeface="MS Gothic" pitchFamily="2"/>
              </a:rPr>
              <a:t> (HTML) est le format de données conçu pour construire des documents hypertexte pouvant être visualisés sur le Web.</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dirty="0">
                <a:ln>
                  <a:noFill/>
                </a:ln>
                <a:solidFill>
                  <a:srgbClr val="000000"/>
                </a:solidFill>
                <a:latin typeface="Arial" pitchFamily="18"/>
                <a:ea typeface="MS Gothic" pitchFamily="2"/>
                <a:cs typeface="MS Gothic" pitchFamily="2"/>
              </a:rPr>
              <a:t>C’est un langage de </a:t>
            </a:r>
            <a:r>
              <a:rPr lang="fr-FR" sz="2200" b="1" i="0" u="none" strike="noStrike" baseline="0" dirty="0">
                <a:ln>
                  <a:noFill/>
                </a:ln>
                <a:solidFill>
                  <a:srgbClr val="FF3333"/>
                </a:solidFill>
                <a:latin typeface="Arial" pitchFamily="18"/>
                <a:ea typeface="MS Gothic" pitchFamily="2"/>
                <a:cs typeface="MS Gothic" pitchFamily="2"/>
              </a:rPr>
              <a:t>balisage</a:t>
            </a:r>
            <a:r>
              <a:rPr lang="fr-FR" sz="2200" b="0" i="0" u="none" strike="noStrike" baseline="0" dirty="0">
                <a:ln>
                  <a:noFill/>
                </a:ln>
                <a:solidFill>
                  <a:srgbClr val="000000"/>
                </a:solidFill>
                <a:latin typeface="Arial" pitchFamily="18"/>
                <a:ea typeface="MS Gothic" pitchFamily="2"/>
                <a:cs typeface="MS Gothic" pitchFamily="2"/>
              </a:rPr>
              <a:t>. </a:t>
            </a:r>
            <a:r>
              <a:rPr lang="fr-FR" sz="2200" b="0" i="0" u="heavy" strike="noStrike" baseline="0" dirty="0">
                <a:ln>
                  <a:noFill/>
                </a:ln>
                <a:solidFill>
                  <a:srgbClr val="000000"/>
                </a:solidFill>
                <a:uFill>
                  <a:solidFill>
                    <a:srgbClr val="FF3333"/>
                  </a:solidFill>
                </a:uFill>
                <a:latin typeface="Arial" pitchFamily="18"/>
                <a:ea typeface="MS Gothic" pitchFamily="2"/>
                <a:cs typeface="MS Gothic" pitchFamily="2"/>
              </a:rPr>
              <a:t>Ces balises servent à structurer le contenu d'un document pour le mettre en forme : à chaque balise correspond une</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heavy" strike="noStrike" baseline="0" dirty="0">
                <a:ln>
                  <a:noFill/>
                </a:ln>
                <a:solidFill>
                  <a:srgbClr val="000000"/>
                </a:solidFill>
                <a:uFill>
                  <a:solidFill>
                    <a:srgbClr val="FF3333"/>
                  </a:solidFill>
                </a:uFill>
                <a:latin typeface="Arial" pitchFamily="18"/>
                <a:ea typeface="MS Gothic" pitchFamily="2"/>
                <a:cs typeface="MS Gothic" pitchFamily="2"/>
              </a:rPr>
              <a:t>mise en forme standard</a:t>
            </a:r>
            <a:r>
              <a:rPr lang="fr-FR" sz="2200" b="0" i="0" u="none" strike="noStrike" baseline="0" dirty="0">
                <a:ln>
                  <a:noFill/>
                </a:ln>
                <a:solidFill>
                  <a:srgbClr val="000000"/>
                </a:solidFill>
                <a:latin typeface="Arial" pitchFamily="18"/>
                <a:ea typeface="MS Gothic" pitchFamily="2"/>
                <a:cs typeface="MS Gothic" pitchFamily="2"/>
              </a:rPr>
              <a:t> (que nous pourrons personnaliser par la suite)</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latin typeface="Arial" pitchFamily="18"/>
                <a:ea typeface="MS Gothic" pitchFamily="2"/>
                <a:cs typeface="MS Gothic" pitchFamily="2"/>
              </a:rPr>
              <a:t>  </a:t>
            </a:r>
          </a:p>
        </p:txBody>
      </p:sp>
      <p:pic>
        <p:nvPicPr>
          <p:cNvPr id="4" name="Image 3">
            <a:extLst>
              <a:ext uri="{FF2B5EF4-FFF2-40B4-BE49-F238E27FC236}">
                <a16:creationId xmlns:a16="http://schemas.microsoft.com/office/drawing/2014/main" id="{D9521E7E-5CE9-40FE-9AF2-FB2FFD68C19C}"/>
              </a:ext>
            </a:extLst>
          </p:cNvPr>
          <p:cNvPicPr>
            <a:picLocks noChangeAspect="1"/>
          </p:cNvPicPr>
          <p:nvPr/>
        </p:nvPicPr>
        <p:blipFill>
          <a:blip r:embed="rId3">
            <a:lum/>
            <a:alphaModFix/>
          </a:blip>
          <a:srcRect/>
          <a:stretch>
            <a:fillRect/>
          </a:stretch>
        </p:blipFill>
        <p:spPr>
          <a:xfrm>
            <a:off x="4140000" y="4680000"/>
            <a:ext cx="1800000" cy="180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49D3ECB-840D-4C1A-A1E4-028E55F168EA}"/>
              </a:ext>
            </a:extLst>
          </p:cNvPr>
          <p:cNvSpPr>
            <a:spLocks noGrp="1"/>
          </p:cNvSpPr>
          <p:nvPr>
            <p:ph type="sldNum" sz="quarter" idx="10"/>
          </p:nvPr>
        </p:nvSpPr>
        <p:spPr/>
        <p:txBody>
          <a:bodyPr/>
          <a:lstStyle/>
          <a:p>
            <a:pPr lvl="0"/>
            <a:fld id="{F476FF75-D271-4741-8384-EA6CEA8F1F2A}" type="slidenum">
              <a:t>18</a:t>
            </a:fld>
            <a:endParaRPr lang="fr-FR"/>
          </a:p>
        </p:txBody>
      </p:sp>
      <p:sp>
        <p:nvSpPr>
          <p:cNvPr id="2" name="Titre 1">
            <a:extLst>
              <a:ext uri="{FF2B5EF4-FFF2-40B4-BE49-F238E27FC236}">
                <a16:creationId xmlns:a16="http://schemas.microsoft.com/office/drawing/2014/main" id="{BF1A37CE-8080-46D6-A283-C02C45EF9723}"/>
              </a:ext>
            </a:extLst>
          </p:cNvPr>
          <p:cNvSpPr txBox="1">
            <a:spLocks noGrp="1"/>
          </p:cNvSpPr>
          <p:nvPr>
            <p:ph type="title" idx="4294967295"/>
          </p:nvPr>
        </p:nvSpPr>
        <p:spPr>
          <a:effectLst>
            <a:outerShdw dir="16200000" algn="tl">
              <a:srgbClr val="000000"/>
            </a:outerShdw>
          </a:effectLst>
        </p:spPr>
        <p:txBody>
          <a:bodyPr/>
          <a:lstStyle/>
          <a:p>
            <a:pPr lvl="0"/>
            <a:r>
              <a:rPr lang="fr-FR"/>
              <a:t>Versions</a:t>
            </a:r>
          </a:p>
        </p:txBody>
      </p:sp>
      <p:sp>
        <p:nvSpPr>
          <p:cNvPr id="3" name="Espace réservé du texte 2">
            <a:extLst>
              <a:ext uri="{FF2B5EF4-FFF2-40B4-BE49-F238E27FC236}">
                <a16:creationId xmlns:a16="http://schemas.microsoft.com/office/drawing/2014/main" id="{24C8708E-B017-40E6-B9CB-25667E093A82}"/>
              </a:ext>
            </a:extLst>
          </p:cNvPr>
          <p:cNvSpPr txBox="1">
            <a:spLocks noGrp="1"/>
          </p:cNvSpPr>
          <p:nvPr>
            <p:ph type="body" idx="4294967295"/>
          </p:nvPr>
        </p:nvSpPr>
        <p:spPr>
          <a:xfrm>
            <a:off x="360359" y="1510919"/>
            <a:ext cx="9353519" cy="5488559"/>
          </a:xfrm>
        </p:spPr>
        <p:txBody>
          <a:bodyPr/>
          <a:lstStyle/>
          <a:p>
            <a:pPr lvl="0">
              <a:buClr>
                <a:srgbClr val="000000"/>
              </a:buClr>
              <a:buSzPct val="100000"/>
              <a:buFont typeface="Times New Roman" pitchFamily="18"/>
              <a:buChar char="•"/>
            </a:pPr>
            <a:r>
              <a:rPr lang="fr-FR"/>
              <a:t>1989 HTML</a:t>
            </a:r>
          </a:p>
          <a:p>
            <a:pPr lvl="0">
              <a:buClr>
                <a:srgbClr val="000000"/>
              </a:buClr>
              <a:buSzPct val="100000"/>
              <a:buFont typeface="Times New Roman" pitchFamily="18"/>
              <a:buChar char="•"/>
            </a:pPr>
            <a:r>
              <a:rPr lang="fr-FR"/>
              <a:t>1992 HTML+</a:t>
            </a:r>
          </a:p>
          <a:p>
            <a:pPr lvl="0">
              <a:buClr>
                <a:srgbClr val="000000"/>
              </a:buClr>
              <a:buSzPct val="100000"/>
              <a:buFont typeface="Times New Roman" pitchFamily="18"/>
              <a:buChar char="•"/>
            </a:pPr>
            <a:r>
              <a:rPr lang="fr-FR"/>
              <a:t>1994 W3C</a:t>
            </a:r>
          </a:p>
          <a:p>
            <a:pPr lvl="0">
              <a:buClr>
                <a:srgbClr val="000000"/>
              </a:buClr>
              <a:buSzPct val="100000"/>
              <a:buFont typeface="Times New Roman" pitchFamily="18"/>
              <a:buChar char="•"/>
            </a:pPr>
            <a:r>
              <a:rPr lang="fr-FR"/>
              <a:t>1994 HTML 2.0</a:t>
            </a:r>
          </a:p>
          <a:p>
            <a:pPr lvl="0">
              <a:buClr>
                <a:srgbClr val="000000"/>
              </a:buClr>
              <a:buSzPct val="100000"/>
              <a:buFont typeface="Times New Roman" pitchFamily="18"/>
              <a:buChar char="•"/>
            </a:pPr>
            <a:r>
              <a:rPr lang="fr-FR"/>
              <a:t>1997 HTML 3.2</a:t>
            </a:r>
          </a:p>
          <a:p>
            <a:pPr lvl="0">
              <a:buClr>
                <a:srgbClr val="000000"/>
              </a:buClr>
              <a:buSzPct val="100000"/>
              <a:buFont typeface="Times New Roman" pitchFamily="18"/>
              <a:buChar char="•"/>
            </a:pPr>
            <a:r>
              <a:rPr lang="fr-FR"/>
              <a:t>1999 HTML 4.01</a:t>
            </a:r>
          </a:p>
          <a:p>
            <a:pPr lvl="0">
              <a:buClr>
                <a:srgbClr val="000000"/>
              </a:buClr>
              <a:buSzPct val="100000"/>
              <a:buFont typeface="Times New Roman" pitchFamily="18"/>
              <a:buChar char="•"/>
            </a:pPr>
            <a:r>
              <a:rPr lang="fr-FR"/>
              <a:t>2000 XHTML</a:t>
            </a:r>
          </a:p>
          <a:p>
            <a:pPr lvl="0">
              <a:buClr>
                <a:srgbClr val="000000"/>
              </a:buClr>
              <a:buSzPct val="100000"/>
              <a:buFont typeface="Times New Roman" pitchFamily="18"/>
              <a:buChar char="•"/>
            </a:pPr>
            <a:r>
              <a:rPr lang="fr-FR"/>
              <a:t>2014 HTML5</a:t>
            </a:r>
          </a:p>
          <a:p>
            <a:pPr lvl="0">
              <a:buClr>
                <a:srgbClr val="000000"/>
              </a:buClr>
              <a:buSzPct val="100000"/>
              <a:buFont typeface="Times New Roman" pitchFamily="18"/>
              <a:buChar char="•"/>
            </a:pPr>
            <a:r>
              <a:rPr lang="fr-FR" sz="2400"/>
              <a:t>https://www.w3.org/People/Raggett/book4/ch02.html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B5CB188-CB17-489D-B203-EAF8F51ACF86}"/>
              </a:ext>
            </a:extLst>
          </p:cNvPr>
          <p:cNvSpPr>
            <a:spLocks noGrp="1"/>
          </p:cNvSpPr>
          <p:nvPr>
            <p:ph type="sldNum" sz="quarter" idx="10"/>
          </p:nvPr>
        </p:nvSpPr>
        <p:spPr/>
        <p:txBody>
          <a:bodyPr/>
          <a:lstStyle/>
          <a:p>
            <a:pPr lvl="0"/>
            <a:fld id="{B4BDDD05-E48E-44B3-821C-1F55CDB28147}" type="slidenum">
              <a:t>2</a:t>
            </a:fld>
            <a:endParaRPr lang="fr-FR"/>
          </a:p>
        </p:txBody>
      </p:sp>
      <p:sp>
        <p:nvSpPr>
          <p:cNvPr id="2" name="Titre 1">
            <a:extLst>
              <a:ext uri="{FF2B5EF4-FFF2-40B4-BE49-F238E27FC236}">
                <a16:creationId xmlns:a16="http://schemas.microsoft.com/office/drawing/2014/main" id="{B1F1BC4E-61B0-4FEA-A062-04FF09AFADE6}"/>
              </a:ext>
            </a:extLst>
          </p:cNvPr>
          <p:cNvSpPr txBox="1">
            <a:spLocks noGrp="1"/>
          </p:cNvSpPr>
          <p:nvPr>
            <p:ph type="title" idx="4294967295"/>
          </p:nvPr>
        </p:nvSpPr>
        <p:spPr>
          <a:effectLst>
            <a:outerShdw dir="16200000" algn="tl">
              <a:srgbClr val="000000"/>
            </a:outerShdw>
          </a:effectLst>
        </p:spPr>
        <p:txBody>
          <a:bodyPr/>
          <a:lstStyle/>
          <a:p>
            <a:pPr lvl="0"/>
            <a:r>
              <a:rPr lang="fr-FR" sz="4400">
                <a:solidFill>
                  <a:srgbClr val="F20000"/>
                </a:solidFill>
              </a:rPr>
              <a:t>Objectifs</a:t>
            </a:r>
          </a:p>
        </p:txBody>
      </p:sp>
      <p:sp>
        <p:nvSpPr>
          <p:cNvPr id="3" name="Espace réservé du texte 2">
            <a:extLst>
              <a:ext uri="{FF2B5EF4-FFF2-40B4-BE49-F238E27FC236}">
                <a16:creationId xmlns:a16="http://schemas.microsoft.com/office/drawing/2014/main" id="{30834900-8729-4D10-98F4-79BB542FE01A}"/>
              </a:ext>
            </a:extLst>
          </p:cNvPr>
          <p:cNvSpPr txBox="1">
            <a:spLocks noGrp="1"/>
          </p:cNvSpPr>
          <p:nvPr>
            <p:ph type="body" idx="4294967295"/>
          </p:nvPr>
        </p:nvSpPr>
        <p:spPr/>
        <p:txBody>
          <a:bodyPr/>
          <a:lstStyle/>
          <a:p>
            <a:pPr marL="0" lvl="0">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a:t>Construire et mettre en forme des pages web à l'aide d'HTML et CSS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5E6D11B-4598-4A44-B6C3-2039D9A3E1C5}"/>
              </a:ext>
            </a:extLst>
          </p:cNvPr>
          <p:cNvSpPr>
            <a:spLocks noGrp="1"/>
          </p:cNvSpPr>
          <p:nvPr>
            <p:ph type="sldNum" sz="quarter" idx="10"/>
          </p:nvPr>
        </p:nvSpPr>
        <p:spPr/>
        <p:txBody>
          <a:bodyPr/>
          <a:lstStyle/>
          <a:p>
            <a:pPr lvl="0"/>
            <a:fld id="{2C918114-2FDA-4716-B53B-65A691ECEE14}" type="slidenum">
              <a:t>3</a:t>
            </a:fld>
            <a:endParaRPr lang="fr-FR"/>
          </a:p>
        </p:txBody>
      </p:sp>
      <p:sp>
        <p:nvSpPr>
          <p:cNvPr id="2" name="Titre 1">
            <a:extLst>
              <a:ext uri="{FF2B5EF4-FFF2-40B4-BE49-F238E27FC236}">
                <a16:creationId xmlns:a16="http://schemas.microsoft.com/office/drawing/2014/main" id="{EEA00896-65C5-423F-9251-C1FFC4F8A644}"/>
              </a:ext>
            </a:extLst>
          </p:cNvPr>
          <p:cNvSpPr txBox="1">
            <a:spLocks noGrp="1"/>
          </p:cNvSpPr>
          <p:nvPr>
            <p:ph type="title" idx="4294967295"/>
          </p:nvPr>
        </p:nvSpPr>
        <p:spPr>
          <a:xfrm>
            <a:off x="360000" y="403920"/>
            <a:ext cx="8459640" cy="1170720"/>
          </a:xfrm>
        </p:spPr>
        <p:txBody>
          <a:bodyPr/>
          <a:lstStyle/>
          <a:p>
            <a:endParaRPr lang="fr-FR"/>
          </a:p>
        </p:txBody>
      </p:sp>
      <p:sp>
        <p:nvSpPr>
          <p:cNvPr id="3" name="Espace réservé du texte 2">
            <a:extLst>
              <a:ext uri="{FF2B5EF4-FFF2-40B4-BE49-F238E27FC236}">
                <a16:creationId xmlns:a16="http://schemas.microsoft.com/office/drawing/2014/main" id="{29E5D704-F9A7-4971-8940-E37F81AFEC42}"/>
              </a:ext>
            </a:extLst>
          </p:cNvPr>
          <p:cNvSpPr txBox="1">
            <a:spLocks noGrp="1"/>
          </p:cNvSpPr>
          <p:nvPr>
            <p:ph type="body" idx="4294967295"/>
          </p:nvPr>
        </p:nvSpPr>
        <p:spPr>
          <a:xfrm>
            <a:off x="360359" y="1618920"/>
            <a:ext cx="9360000" cy="5048640"/>
          </a:xfrm>
        </p:spPr>
        <p:txBody>
          <a:bodyPr wrap="square" anchor="t" anchorCtr="0">
            <a:spAutoFit/>
          </a:bodyPr>
          <a:lstStyle/>
          <a:p>
            <a:pPr lvl="0" indent="-342720"/>
            <a:endParaRPr lang="fr-FR"/>
          </a:p>
          <a:p>
            <a:pPr lvl="0" indent="-342720"/>
            <a:endParaRPr lang="fr-FR"/>
          </a:p>
          <a:p>
            <a:pPr lvl="0" indent="-342720" algn="ctr">
              <a:lnSpc>
                <a:spcPct val="104000"/>
              </a:lnSpc>
            </a:pPr>
            <a:r>
              <a:rPr lang="fr-FR" sz="6000">
                <a:latin typeface="Trebuchet MS" pitchFamily="34"/>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14" name="Espace réservé du numéro de diapositive 1">
            <a:extLst>
              <a:ext uri="{FF2B5EF4-FFF2-40B4-BE49-F238E27FC236}">
                <a16:creationId xmlns:a16="http://schemas.microsoft.com/office/drawing/2014/main" id="{7C90DC8F-C79F-4B46-88A1-AEC8E5FCFCA6}"/>
              </a:ext>
            </a:extLst>
          </p:cNvPr>
          <p:cNvSpPr>
            <a:spLocks noGrp="1"/>
          </p:cNvSpPr>
          <p:nvPr>
            <p:ph type="sldNum" sz="quarter" idx="10"/>
          </p:nvPr>
        </p:nvSpPr>
        <p:spPr/>
        <p:txBody>
          <a:bodyPr/>
          <a:lstStyle/>
          <a:p>
            <a:pPr lvl="0"/>
            <a:fld id="{58D723CF-DCB9-411A-96EB-8EB7858C866C}" type="slidenum">
              <a:t>4</a:t>
            </a:fld>
            <a:endParaRPr lang="fr-FR"/>
          </a:p>
        </p:txBody>
      </p:sp>
      <p:sp>
        <p:nvSpPr>
          <p:cNvPr id="2" name="Titre 1">
            <a:extLst>
              <a:ext uri="{FF2B5EF4-FFF2-40B4-BE49-F238E27FC236}">
                <a16:creationId xmlns:a16="http://schemas.microsoft.com/office/drawing/2014/main" id="{C0FED456-6B29-459F-A70D-D33CF1EB2FFE}"/>
              </a:ext>
            </a:extLst>
          </p:cNvPr>
          <p:cNvSpPr txBox="1">
            <a:spLocks noGrp="1"/>
          </p:cNvSpPr>
          <p:nvPr>
            <p:ph type="title" idx="4294967295"/>
          </p:nvPr>
        </p:nvSpPr>
        <p:spPr>
          <a:effectLst>
            <a:outerShdw dir="16200000" algn="tl">
              <a:srgbClr val="000000"/>
            </a:outerShdw>
          </a:effectLst>
        </p:spPr>
        <p:txBody>
          <a:bodyPr/>
          <a:lstStyle/>
          <a:p>
            <a:pPr lvl="0"/>
            <a:r>
              <a:rPr lang="fr-FR"/>
              <a:t>Edition de site internet</a:t>
            </a:r>
          </a:p>
        </p:txBody>
      </p:sp>
      <p:sp>
        <p:nvSpPr>
          <p:cNvPr id="3" name="Espace réservé du texte 2">
            <a:extLst>
              <a:ext uri="{FF2B5EF4-FFF2-40B4-BE49-F238E27FC236}">
                <a16:creationId xmlns:a16="http://schemas.microsoft.com/office/drawing/2014/main" id="{9BAC6553-794C-4F26-92ED-5B3302087159}"/>
              </a:ext>
            </a:extLst>
          </p:cNvPr>
          <p:cNvSpPr txBox="1">
            <a:spLocks noGrp="1"/>
          </p:cNvSpPr>
          <p:nvPr>
            <p:ph type="body" idx="4294967295"/>
          </p:nvPr>
        </p:nvSpPr>
        <p:spPr/>
        <p:txBody>
          <a:bodyPr/>
          <a:lstStyle/>
          <a:p>
            <a:pPr lvl="0">
              <a:buClr>
                <a:srgbClr val="000000"/>
              </a:buClr>
              <a:buSzPct val="100000"/>
              <a:buFont typeface="Times New Roman" pitchFamily="18"/>
              <a:buChar char="•"/>
            </a:pPr>
            <a:r>
              <a:rPr lang="fr-FR"/>
              <a:t>Un site internet = un ensemble de documents pré-formatées déterminant l’affichage, les caractéristiques et le comportement d’une ou plusieurs pages web</a:t>
            </a:r>
          </a:p>
          <a:p>
            <a:pPr lvl="0">
              <a:buClr>
                <a:srgbClr val="000000"/>
              </a:buClr>
              <a:buSzPct val="100000"/>
              <a:buFont typeface="Times New Roman" pitchFamily="18"/>
              <a:buChar char="•"/>
            </a:pPr>
            <a:r>
              <a:rPr lang="fr-FR"/>
              <a:t>Edition de site internet = la création de ces documents</a:t>
            </a:r>
          </a:p>
        </p:txBody>
      </p:sp>
      <p:pic>
        <p:nvPicPr>
          <p:cNvPr id="4" name="Image 3">
            <a:extLst>
              <a:ext uri="{FF2B5EF4-FFF2-40B4-BE49-F238E27FC236}">
                <a16:creationId xmlns:a16="http://schemas.microsoft.com/office/drawing/2014/main" id="{B3196830-D2A3-4F17-8BAA-5EC450836467}"/>
              </a:ext>
            </a:extLst>
          </p:cNvPr>
          <p:cNvPicPr>
            <a:picLocks noChangeAspect="1"/>
          </p:cNvPicPr>
          <p:nvPr/>
        </p:nvPicPr>
        <p:blipFill>
          <a:blip r:embed="rId3">
            <a:lum/>
            <a:alphaModFix/>
          </a:blip>
          <a:srcRect/>
          <a:stretch>
            <a:fillRect/>
          </a:stretch>
        </p:blipFill>
        <p:spPr>
          <a:xfrm>
            <a:off x="4140000" y="4652280"/>
            <a:ext cx="827280" cy="927720"/>
          </a:xfrm>
          <a:prstGeom prst="rect">
            <a:avLst/>
          </a:prstGeom>
          <a:noFill/>
          <a:ln>
            <a:noFill/>
          </a:ln>
        </p:spPr>
      </p:pic>
      <p:pic>
        <p:nvPicPr>
          <p:cNvPr id="5" name="Image 4">
            <a:extLst>
              <a:ext uri="{FF2B5EF4-FFF2-40B4-BE49-F238E27FC236}">
                <a16:creationId xmlns:a16="http://schemas.microsoft.com/office/drawing/2014/main" id="{D8CB9784-F9F6-4805-A0C7-CF41516321ED}"/>
              </a:ext>
            </a:extLst>
          </p:cNvPr>
          <p:cNvPicPr>
            <a:picLocks noChangeAspect="1"/>
          </p:cNvPicPr>
          <p:nvPr/>
        </p:nvPicPr>
        <p:blipFill>
          <a:blip r:embed="rId4">
            <a:lum/>
            <a:alphaModFix/>
          </a:blip>
          <a:srcRect/>
          <a:stretch>
            <a:fillRect/>
          </a:stretch>
        </p:blipFill>
        <p:spPr>
          <a:xfrm>
            <a:off x="4956840" y="4140000"/>
            <a:ext cx="803160" cy="920159"/>
          </a:xfrm>
          <a:prstGeom prst="rect">
            <a:avLst/>
          </a:prstGeom>
          <a:noFill/>
          <a:ln>
            <a:noFill/>
          </a:ln>
        </p:spPr>
      </p:pic>
      <p:pic>
        <p:nvPicPr>
          <p:cNvPr id="6" name="Image 5">
            <a:extLst>
              <a:ext uri="{FF2B5EF4-FFF2-40B4-BE49-F238E27FC236}">
                <a16:creationId xmlns:a16="http://schemas.microsoft.com/office/drawing/2014/main" id="{A82905D2-91DF-4219-817B-F2F44CCF4591}"/>
              </a:ext>
            </a:extLst>
          </p:cNvPr>
          <p:cNvPicPr>
            <a:picLocks noChangeAspect="1"/>
          </p:cNvPicPr>
          <p:nvPr/>
        </p:nvPicPr>
        <p:blipFill>
          <a:blip r:embed="rId5">
            <a:lum/>
            <a:alphaModFix/>
          </a:blip>
          <a:srcRect/>
          <a:stretch>
            <a:fillRect/>
          </a:stretch>
        </p:blipFill>
        <p:spPr>
          <a:xfrm>
            <a:off x="5040000" y="5140440"/>
            <a:ext cx="821520" cy="979560"/>
          </a:xfrm>
          <a:prstGeom prst="rect">
            <a:avLst/>
          </a:prstGeom>
          <a:noFill/>
          <a:ln>
            <a:noFill/>
          </a:ln>
        </p:spPr>
      </p:pic>
      <p:pic>
        <p:nvPicPr>
          <p:cNvPr id="7" name="Image 6">
            <a:extLst>
              <a:ext uri="{FF2B5EF4-FFF2-40B4-BE49-F238E27FC236}">
                <a16:creationId xmlns:a16="http://schemas.microsoft.com/office/drawing/2014/main" id="{1D719213-FB77-43F0-94C6-3BEC56B60C09}"/>
              </a:ext>
            </a:extLst>
          </p:cNvPr>
          <p:cNvPicPr>
            <a:picLocks noChangeAspect="1"/>
          </p:cNvPicPr>
          <p:nvPr/>
        </p:nvPicPr>
        <p:blipFill>
          <a:blip r:embed="rId6">
            <a:lum/>
            <a:alphaModFix/>
          </a:blip>
          <a:srcRect/>
          <a:stretch>
            <a:fillRect/>
          </a:stretch>
        </p:blipFill>
        <p:spPr>
          <a:xfrm>
            <a:off x="9180000" y="3600000"/>
            <a:ext cx="785160" cy="923759"/>
          </a:xfrm>
          <a:prstGeom prst="rect">
            <a:avLst/>
          </a:prstGeom>
          <a:noFill/>
          <a:ln>
            <a:noFill/>
          </a:ln>
        </p:spPr>
      </p:pic>
      <p:pic>
        <p:nvPicPr>
          <p:cNvPr id="8" name="Image 7">
            <a:extLst>
              <a:ext uri="{FF2B5EF4-FFF2-40B4-BE49-F238E27FC236}">
                <a16:creationId xmlns:a16="http://schemas.microsoft.com/office/drawing/2014/main" id="{E3D7C58A-EA5A-479D-930C-BB80D5CCFA09}"/>
              </a:ext>
            </a:extLst>
          </p:cNvPr>
          <p:cNvPicPr>
            <a:picLocks noChangeAspect="1"/>
          </p:cNvPicPr>
          <p:nvPr/>
        </p:nvPicPr>
        <p:blipFill>
          <a:blip r:embed="rId7">
            <a:lum/>
            <a:alphaModFix/>
          </a:blip>
          <a:srcRect/>
          <a:stretch>
            <a:fillRect/>
          </a:stretch>
        </p:blipFill>
        <p:spPr>
          <a:xfrm>
            <a:off x="540000" y="5940000"/>
            <a:ext cx="844199" cy="874799"/>
          </a:xfrm>
          <a:prstGeom prst="rect">
            <a:avLst/>
          </a:prstGeom>
          <a:noFill/>
          <a:ln>
            <a:noFill/>
          </a:ln>
        </p:spPr>
      </p:pic>
      <p:pic>
        <p:nvPicPr>
          <p:cNvPr id="9" name="Image 8">
            <a:extLst>
              <a:ext uri="{FF2B5EF4-FFF2-40B4-BE49-F238E27FC236}">
                <a16:creationId xmlns:a16="http://schemas.microsoft.com/office/drawing/2014/main" id="{59F12CD5-AFE6-4025-84D1-1548BF6AD045}"/>
              </a:ext>
            </a:extLst>
          </p:cNvPr>
          <p:cNvPicPr>
            <a:picLocks noChangeAspect="1"/>
          </p:cNvPicPr>
          <p:nvPr/>
        </p:nvPicPr>
        <p:blipFill>
          <a:blip r:embed="rId8">
            <a:lum/>
            <a:alphaModFix/>
          </a:blip>
          <a:srcRect/>
          <a:stretch>
            <a:fillRect/>
          </a:stretch>
        </p:blipFill>
        <p:spPr>
          <a:xfrm>
            <a:off x="1440000" y="5850000"/>
            <a:ext cx="879840" cy="990000"/>
          </a:xfrm>
          <a:prstGeom prst="rect">
            <a:avLst/>
          </a:prstGeom>
          <a:noFill/>
          <a:ln>
            <a:noFill/>
          </a:ln>
        </p:spPr>
      </p:pic>
      <p:pic>
        <p:nvPicPr>
          <p:cNvPr id="10" name="Image 9">
            <a:extLst>
              <a:ext uri="{FF2B5EF4-FFF2-40B4-BE49-F238E27FC236}">
                <a16:creationId xmlns:a16="http://schemas.microsoft.com/office/drawing/2014/main" id="{8E80681F-5FEF-4923-8370-3BD5E680CAF6}"/>
              </a:ext>
            </a:extLst>
          </p:cNvPr>
          <p:cNvPicPr>
            <a:picLocks noChangeAspect="1"/>
          </p:cNvPicPr>
          <p:nvPr/>
        </p:nvPicPr>
        <p:blipFill>
          <a:blip r:embed="rId9">
            <a:lum/>
            <a:alphaModFix/>
          </a:blip>
          <a:srcRect/>
          <a:stretch>
            <a:fillRect/>
          </a:stretch>
        </p:blipFill>
        <p:spPr>
          <a:xfrm>
            <a:off x="1080000" y="4869720"/>
            <a:ext cx="734400" cy="890280"/>
          </a:xfrm>
          <a:prstGeom prst="rect">
            <a:avLst/>
          </a:prstGeom>
          <a:noFill/>
          <a:ln>
            <a:noFill/>
          </a:ln>
        </p:spPr>
      </p:pic>
      <p:pic>
        <p:nvPicPr>
          <p:cNvPr id="11" name="Image 10">
            <a:extLst>
              <a:ext uri="{FF2B5EF4-FFF2-40B4-BE49-F238E27FC236}">
                <a16:creationId xmlns:a16="http://schemas.microsoft.com/office/drawing/2014/main" id="{74BD4A86-8773-488B-86DC-CBC2141D93AC}"/>
              </a:ext>
            </a:extLst>
          </p:cNvPr>
          <p:cNvPicPr>
            <a:picLocks noChangeAspect="1"/>
          </p:cNvPicPr>
          <p:nvPr/>
        </p:nvPicPr>
        <p:blipFill>
          <a:blip r:embed="rId10">
            <a:lum/>
            <a:alphaModFix/>
          </a:blip>
          <a:srcRect/>
          <a:stretch>
            <a:fillRect/>
          </a:stretch>
        </p:blipFill>
        <p:spPr>
          <a:xfrm>
            <a:off x="2083680" y="5040000"/>
            <a:ext cx="796319" cy="862919"/>
          </a:xfrm>
          <a:prstGeom prst="rect">
            <a:avLst/>
          </a:prstGeom>
          <a:noFill/>
          <a:ln>
            <a:noFill/>
          </a:ln>
        </p:spPr>
      </p:pic>
      <p:pic>
        <p:nvPicPr>
          <p:cNvPr id="12" name="Image 11">
            <a:extLst>
              <a:ext uri="{FF2B5EF4-FFF2-40B4-BE49-F238E27FC236}">
                <a16:creationId xmlns:a16="http://schemas.microsoft.com/office/drawing/2014/main" id="{BEDFEFD7-0789-4991-A1DC-3F0F7EFEACD0}"/>
              </a:ext>
            </a:extLst>
          </p:cNvPr>
          <p:cNvPicPr>
            <a:picLocks noChangeAspect="1"/>
          </p:cNvPicPr>
          <p:nvPr/>
        </p:nvPicPr>
        <p:blipFill>
          <a:blip r:embed="rId11">
            <a:lum/>
            <a:alphaModFix/>
          </a:blip>
          <a:srcRect/>
          <a:stretch>
            <a:fillRect/>
          </a:stretch>
        </p:blipFill>
        <p:spPr>
          <a:xfrm>
            <a:off x="6840000" y="6120000"/>
            <a:ext cx="626760" cy="655560"/>
          </a:xfrm>
          <a:prstGeom prst="rect">
            <a:avLst/>
          </a:prstGeom>
          <a:noFill/>
          <a:ln>
            <a:noFill/>
          </a:ln>
        </p:spPr>
      </p:pic>
      <p:pic>
        <p:nvPicPr>
          <p:cNvPr id="13" name="Image 12">
            <a:extLst>
              <a:ext uri="{FF2B5EF4-FFF2-40B4-BE49-F238E27FC236}">
                <a16:creationId xmlns:a16="http://schemas.microsoft.com/office/drawing/2014/main" id="{6BBB8708-2D7D-4BF9-A437-AC601066953A}"/>
              </a:ext>
            </a:extLst>
          </p:cNvPr>
          <p:cNvPicPr>
            <a:picLocks noChangeAspect="1"/>
          </p:cNvPicPr>
          <p:nvPr/>
        </p:nvPicPr>
        <p:blipFill>
          <a:blip r:embed="rId12">
            <a:lum/>
            <a:alphaModFix/>
          </a:blip>
          <a:srcRect/>
          <a:stretch>
            <a:fillRect/>
          </a:stretch>
        </p:blipFill>
        <p:spPr>
          <a:xfrm>
            <a:off x="7560000" y="6175440"/>
            <a:ext cx="471960" cy="484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F2ECF67-479E-4950-977E-C5B701CF6025}"/>
              </a:ext>
            </a:extLst>
          </p:cNvPr>
          <p:cNvSpPr>
            <a:spLocks noGrp="1"/>
          </p:cNvSpPr>
          <p:nvPr>
            <p:ph type="sldNum" sz="quarter" idx="10"/>
          </p:nvPr>
        </p:nvSpPr>
        <p:spPr/>
        <p:txBody>
          <a:bodyPr/>
          <a:lstStyle/>
          <a:p>
            <a:pPr lvl="0"/>
            <a:fld id="{0250E24C-E8FF-460F-B9E2-081A94710D7B}" type="slidenum">
              <a:t>5</a:t>
            </a:fld>
            <a:endParaRPr lang="fr-FR"/>
          </a:p>
        </p:txBody>
      </p:sp>
      <p:sp>
        <p:nvSpPr>
          <p:cNvPr id="2" name="Titre 1">
            <a:extLst>
              <a:ext uri="{FF2B5EF4-FFF2-40B4-BE49-F238E27FC236}">
                <a16:creationId xmlns:a16="http://schemas.microsoft.com/office/drawing/2014/main" id="{6BD5566D-B570-441A-AC6F-D024D8545A51}"/>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Architecture</a:t>
            </a:r>
          </a:p>
        </p:txBody>
      </p:sp>
      <p:sp>
        <p:nvSpPr>
          <p:cNvPr id="3" name="Espace réservé du texte 2">
            <a:extLst>
              <a:ext uri="{FF2B5EF4-FFF2-40B4-BE49-F238E27FC236}">
                <a16:creationId xmlns:a16="http://schemas.microsoft.com/office/drawing/2014/main" id="{88E8A14F-3CB5-49BE-81B6-20E3A32F6C20}"/>
              </a:ext>
            </a:extLst>
          </p:cNvPr>
          <p:cNvSpPr txBox="1">
            <a:spLocks noGrp="1"/>
          </p:cNvSpPr>
          <p:nvPr>
            <p:ph type="body" idx="4294967295"/>
          </p:nvPr>
        </p:nvSpPr>
        <p:spPr>
          <a:xfrm>
            <a:off x="360359" y="1618920"/>
            <a:ext cx="9360000" cy="5048640"/>
          </a:xfrm>
        </p:spPr>
        <p:txBody>
          <a:bodyPr wrap="square" anchor="t" anchorCtr="0">
            <a:spAutoFit/>
          </a:bodyPr>
          <a:lstStyle/>
          <a:p>
            <a:pPr marL="426960" lvl="0" indent="-322200" algn="ctr">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a:t>Modèle client / serveur</a:t>
            </a:r>
          </a:p>
          <a:p>
            <a:pPr marL="426960" lvl="0" indent="-322200" algn="ctr">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endParaRPr lang="fr-FR" sz="2800"/>
          </a:p>
          <a:p>
            <a:pPr marL="0" lvl="0">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HTTP = HyperText Transfer Protocol</a:t>
            </a:r>
            <a:br>
              <a:rPr lang="fr-FR" sz="2800"/>
            </a:br>
            <a:r>
              <a:rPr lang="fr-FR" sz="2800"/>
              <a:t>protocole de communication développé pour le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Client (navigateur)</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Serveur (serveur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Échange de ressources entre un client et le serveur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2" name="Espace réservé du numéro de diapositive 1">
            <a:extLst>
              <a:ext uri="{FF2B5EF4-FFF2-40B4-BE49-F238E27FC236}">
                <a16:creationId xmlns:a16="http://schemas.microsoft.com/office/drawing/2014/main" id="{5E25F650-A9E0-49E6-BBD5-027800696EA0}"/>
              </a:ext>
            </a:extLst>
          </p:cNvPr>
          <p:cNvSpPr>
            <a:spLocks noGrp="1"/>
          </p:cNvSpPr>
          <p:nvPr>
            <p:ph type="sldNum" sz="quarter" idx="10"/>
          </p:nvPr>
        </p:nvSpPr>
        <p:spPr/>
        <p:txBody>
          <a:bodyPr/>
          <a:lstStyle/>
          <a:p>
            <a:pPr lvl="0"/>
            <a:fld id="{E42A8C14-6EAC-496A-A84D-365D5212DE1C}" type="slidenum">
              <a:t>6</a:t>
            </a:fld>
            <a:endParaRPr lang="fr-FR"/>
          </a:p>
        </p:txBody>
      </p:sp>
      <p:sp>
        <p:nvSpPr>
          <p:cNvPr id="2" name="Titre 1">
            <a:extLst>
              <a:ext uri="{FF2B5EF4-FFF2-40B4-BE49-F238E27FC236}">
                <a16:creationId xmlns:a16="http://schemas.microsoft.com/office/drawing/2014/main" id="{71A01F39-1BE9-4D78-89A9-E0EFCD2E28DD}"/>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Notion d'URL</a:t>
            </a:r>
          </a:p>
        </p:txBody>
      </p:sp>
      <p:sp>
        <p:nvSpPr>
          <p:cNvPr id="3" name="Espace réservé du texte 2">
            <a:extLst>
              <a:ext uri="{FF2B5EF4-FFF2-40B4-BE49-F238E27FC236}">
                <a16:creationId xmlns:a16="http://schemas.microsoft.com/office/drawing/2014/main" id="{6861D27D-BBD4-454B-84E1-7984290D0D6E}"/>
              </a:ext>
            </a:extLst>
          </p:cNvPr>
          <p:cNvSpPr txBox="1">
            <a:spLocks noGrp="1"/>
          </p:cNvSpPr>
          <p:nvPr>
            <p:ph type="body" idx="4294967295"/>
          </p:nvPr>
        </p:nvSpPr>
        <p:spPr>
          <a:xfrm>
            <a:off x="360359" y="1618920"/>
            <a:ext cx="9360000" cy="5048640"/>
          </a:xfrm>
        </p:spPr>
        <p:txBody>
          <a:bodyPr wrap="square" tIns="24840" anchor="t" anchorCtr="0">
            <a:spAutoFit/>
          </a:bodyPr>
          <a:lstStyle/>
          <a:p>
            <a:pPr lvl="0" indent="-342720" algn="ctr" hangingPunct="1"/>
            <a:r>
              <a:rPr lang="fr-FR" sz="2800"/>
              <a:t>URL = Uniform Resource Locator</a:t>
            </a:r>
          </a:p>
        </p:txBody>
      </p:sp>
      <p:grpSp>
        <p:nvGrpSpPr>
          <p:cNvPr id="4" name="Groupe 3">
            <a:extLst>
              <a:ext uri="{FF2B5EF4-FFF2-40B4-BE49-F238E27FC236}">
                <a16:creationId xmlns:a16="http://schemas.microsoft.com/office/drawing/2014/main" id="{4CB70147-67B4-4E9D-9B50-B8DD236277EB}"/>
              </a:ext>
            </a:extLst>
          </p:cNvPr>
          <p:cNvGrpSpPr/>
          <p:nvPr/>
        </p:nvGrpSpPr>
        <p:grpSpPr>
          <a:xfrm>
            <a:off x="1062000" y="3855959"/>
            <a:ext cx="7651440" cy="2305081"/>
            <a:chOff x="1062000" y="3855959"/>
            <a:chExt cx="7651440" cy="2305081"/>
          </a:xfrm>
        </p:grpSpPr>
        <p:sp>
          <p:nvSpPr>
            <p:cNvPr id="5" name="Forme libre : forme 4">
              <a:extLst>
                <a:ext uri="{FF2B5EF4-FFF2-40B4-BE49-F238E27FC236}">
                  <a16:creationId xmlns:a16="http://schemas.microsoft.com/office/drawing/2014/main" id="{0D344798-725A-4A37-AF5A-4D051D5F86C3}"/>
                </a:ext>
              </a:extLst>
            </p:cNvPr>
            <p:cNvSpPr/>
            <p:nvPr/>
          </p:nvSpPr>
          <p:spPr>
            <a:xfrm>
              <a:off x="1062000" y="4719600"/>
              <a:ext cx="7651440" cy="54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709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b="1" i="0" u="none" strike="noStrike" baseline="0">
                  <a:ln>
                    <a:noFill/>
                  </a:ln>
                  <a:solidFill>
                    <a:srgbClr val="C95F5F"/>
                  </a:solidFill>
                  <a:latin typeface="Arial" pitchFamily="18"/>
                  <a:ea typeface="MS Gothic" pitchFamily="2"/>
                  <a:cs typeface="MS Gothic" pitchFamily="2"/>
                </a:rPr>
                <a:t>http://</a:t>
              </a:r>
              <a:r>
                <a:rPr lang="fr-FR" sz="2800" b="1" i="0" u="none" strike="noStrike" baseline="0">
                  <a:ln>
                    <a:noFill/>
                  </a:ln>
                  <a:solidFill>
                    <a:srgbClr val="336699"/>
                  </a:solidFill>
                  <a:latin typeface="Arial" pitchFamily="18"/>
                  <a:ea typeface="MS Gothic" pitchFamily="2"/>
                  <a:cs typeface="MS Gothic" pitchFamily="2"/>
                </a:rPr>
                <a:t>www.dawan.fr</a:t>
              </a:r>
              <a:r>
                <a:rPr lang="fr-FR" sz="2800" b="1" i="0" u="none" strike="noStrike" baseline="0">
                  <a:ln>
                    <a:noFill/>
                  </a:ln>
                  <a:solidFill>
                    <a:srgbClr val="3A9275"/>
                  </a:solidFill>
                  <a:latin typeface="Arial" pitchFamily="18"/>
                  <a:ea typeface="MS Gothic" pitchFamily="2"/>
                  <a:cs typeface="MS Gothic" pitchFamily="2"/>
                </a:rPr>
                <a:t>/formations/</a:t>
              </a:r>
              <a:r>
                <a:rPr lang="fr-FR" sz="2800" b="1" i="0" u="none" strike="noStrike" baseline="0">
                  <a:ln>
                    <a:noFill/>
                  </a:ln>
                  <a:solidFill>
                    <a:srgbClr val="DE9400"/>
                  </a:solidFill>
                  <a:latin typeface="Arial" pitchFamily="18"/>
                  <a:ea typeface="MS Gothic" pitchFamily="2"/>
                  <a:cs typeface="MS Gothic" pitchFamily="2"/>
                </a:rPr>
                <a:t>accueil.html</a:t>
              </a:r>
            </a:p>
          </p:txBody>
        </p:sp>
        <p:sp>
          <p:nvSpPr>
            <p:cNvPr id="6" name="Connecteur droit 5">
              <a:extLst>
                <a:ext uri="{FF2B5EF4-FFF2-40B4-BE49-F238E27FC236}">
                  <a16:creationId xmlns:a16="http://schemas.microsoft.com/office/drawing/2014/main" id="{E94F39AB-876C-45E8-9BD2-8DCC35D8AE8C}"/>
                </a:ext>
              </a:extLst>
            </p:cNvPr>
            <p:cNvSpPr/>
            <p:nvPr/>
          </p:nvSpPr>
          <p:spPr>
            <a:xfrm>
              <a:off x="1203480" y="4673520"/>
              <a:ext cx="977760"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7" name="Connecteur droit 6">
              <a:extLst>
                <a:ext uri="{FF2B5EF4-FFF2-40B4-BE49-F238E27FC236}">
                  <a16:creationId xmlns:a16="http://schemas.microsoft.com/office/drawing/2014/main" id="{DCFF1BFA-9885-4D59-AF9D-C940DE901274}"/>
                </a:ext>
              </a:extLst>
            </p:cNvPr>
            <p:cNvSpPr/>
            <p:nvPr/>
          </p:nvSpPr>
          <p:spPr>
            <a:xfrm flipV="1">
              <a:off x="1663559" y="4303440"/>
              <a:ext cx="1800" cy="34452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8" name="Forme libre : forme 7">
              <a:extLst>
                <a:ext uri="{FF2B5EF4-FFF2-40B4-BE49-F238E27FC236}">
                  <a16:creationId xmlns:a16="http://schemas.microsoft.com/office/drawing/2014/main" id="{E626AA51-71F4-41BC-A2B7-238191F8841B}"/>
                </a:ext>
              </a:extLst>
            </p:cNvPr>
            <p:cNvSpPr/>
            <p:nvPr/>
          </p:nvSpPr>
          <p:spPr>
            <a:xfrm>
              <a:off x="1151280" y="3855959"/>
              <a:ext cx="15901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C95F5F"/>
                  </a:solidFill>
                  <a:latin typeface="Arial" pitchFamily="18"/>
                  <a:ea typeface="MS Gothic" pitchFamily="2"/>
                  <a:cs typeface="MS Gothic" pitchFamily="2"/>
                </a:rPr>
                <a:t>Protocole</a:t>
              </a:r>
            </a:p>
          </p:txBody>
        </p:sp>
        <p:sp>
          <p:nvSpPr>
            <p:cNvPr id="9" name="Connecteur droit 8">
              <a:extLst>
                <a:ext uri="{FF2B5EF4-FFF2-40B4-BE49-F238E27FC236}">
                  <a16:creationId xmlns:a16="http://schemas.microsoft.com/office/drawing/2014/main" id="{091F9AB7-B0CB-4795-898C-A10F3330DA7B}"/>
                </a:ext>
              </a:extLst>
            </p:cNvPr>
            <p:cNvSpPr/>
            <p:nvPr/>
          </p:nvSpPr>
          <p:spPr>
            <a:xfrm>
              <a:off x="2195640" y="5337000"/>
              <a:ext cx="2390759"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0" name="Connecteur droit 9">
              <a:extLst>
                <a:ext uri="{FF2B5EF4-FFF2-40B4-BE49-F238E27FC236}">
                  <a16:creationId xmlns:a16="http://schemas.microsoft.com/office/drawing/2014/main" id="{3AF9A67C-D8FB-4EFA-9CF2-94B9B665EA96}"/>
                </a:ext>
              </a:extLst>
            </p:cNvPr>
            <p:cNvSpPr/>
            <p:nvPr/>
          </p:nvSpPr>
          <p:spPr>
            <a:xfrm flipV="1">
              <a:off x="3584520" y="5321160"/>
              <a:ext cx="1800" cy="33048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1" name="Forme libre : forme 10">
              <a:extLst>
                <a:ext uri="{FF2B5EF4-FFF2-40B4-BE49-F238E27FC236}">
                  <a16:creationId xmlns:a16="http://schemas.microsoft.com/office/drawing/2014/main" id="{87027CA5-7598-4814-8799-F8D0E09E4B94}"/>
                </a:ext>
              </a:extLst>
            </p:cNvPr>
            <p:cNvSpPr/>
            <p:nvPr/>
          </p:nvSpPr>
          <p:spPr>
            <a:xfrm>
              <a:off x="3216239" y="5681520"/>
              <a:ext cx="74448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336699"/>
                  </a:solidFill>
                  <a:latin typeface="Arial" pitchFamily="18"/>
                  <a:ea typeface="MS Gothic" pitchFamily="2"/>
                  <a:cs typeface="MS Gothic" pitchFamily="2"/>
                </a:rPr>
                <a:t>Site</a:t>
              </a:r>
            </a:p>
          </p:txBody>
        </p:sp>
        <p:sp>
          <p:nvSpPr>
            <p:cNvPr id="12" name="Connecteur droit 11">
              <a:extLst>
                <a:ext uri="{FF2B5EF4-FFF2-40B4-BE49-F238E27FC236}">
                  <a16:creationId xmlns:a16="http://schemas.microsoft.com/office/drawing/2014/main" id="{F0E2CCB5-62F0-4FCE-A552-31167E92E261}"/>
                </a:ext>
              </a:extLst>
            </p:cNvPr>
            <p:cNvSpPr/>
            <p:nvPr/>
          </p:nvSpPr>
          <p:spPr>
            <a:xfrm>
              <a:off x="4680000" y="4680000"/>
              <a:ext cx="1789200" cy="144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3" name="Connecteur droit 12">
              <a:extLst>
                <a:ext uri="{FF2B5EF4-FFF2-40B4-BE49-F238E27FC236}">
                  <a16:creationId xmlns:a16="http://schemas.microsoft.com/office/drawing/2014/main" id="{77F4DB90-84A4-489E-92FA-71E384D7FE4D}"/>
                </a:ext>
              </a:extLst>
            </p:cNvPr>
            <p:cNvSpPr/>
            <p:nvPr/>
          </p:nvSpPr>
          <p:spPr>
            <a:xfrm flipV="1">
              <a:off x="5556240" y="4334040"/>
              <a:ext cx="1440" cy="34416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4" name="Forme libre : forme 13">
              <a:extLst>
                <a:ext uri="{FF2B5EF4-FFF2-40B4-BE49-F238E27FC236}">
                  <a16:creationId xmlns:a16="http://schemas.microsoft.com/office/drawing/2014/main" id="{6355E9AF-8D28-42E9-87D5-5172FC48A82F}"/>
                </a:ext>
              </a:extLst>
            </p:cNvPr>
            <p:cNvSpPr/>
            <p:nvPr/>
          </p:nvSpPr>
          <p:spPr>
            <a:xfrm>
              <a:off x="4879800" y="3879719"/>
              <a:ext cx="13021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3A9275"/>
                  </a:solidFill>
                  <a:latin typeface="Arial" pitchFamily="18"/>
                  <a:ea typeface="MS Gothic" pitchFamily="2"/>
                  <a:cs typeface="MS Gothic" pitchFamily="2"/>
                </a:rPr>
                <a:t>Chemin</a:t>
              </a:r>
            </a:p>
          </p:txBody>
        </p:sp>
        <p:sp>
          <p:nvSpPr>
            <p:cNvPr id="15" name="Connecteur droit 14">
              <a:extLst>
                <a:ext uri="{FF2B5EF4-FFF2-40B4-BE49-F238E27FC236}">
                  <a16:creationId xmlns:a16="http://schemas.microsoft.com/office/drawing/2014/main" id="{E93B4E67-B1D2-4E90-8660-C275A39B67DE}"/>
                </a:ext>
              </a:extLst>
            </p:cNvPr>
            <p:cNvSpPr/>
            <p:nvPr/>
          </p:nvSpPr>
          <p:spPr>
            <a:xfrm>
              <a:off x="6508799" y="5343480"/>
              <a:ext cx="2023921"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6" name="Connecteur droit 15">
              <a:extLst>
                <a:ext uri="{FF2B5EF4-FFF2-40B4-BE49-F238E27FC236}">
                  <a16:creationId xmlns:a16="http://schemas.microsoft.com/office/drawing/2014/main" id="{882B2E57-EDD2-4779-BFBC-5E88EFDB6867}"/>
                </a:ext>
              </a:extLst>
            </p:cNvPr>
            <p:cNvSpPr/>
            <p:nvPr/>
          </p:nvSpPr>
          <p:spPr>
            <a:xfrm flipV="1">
              <a:off x="7396199" y="5319360"/>
              <a:ext cx="1441" cy="34452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7" name="Forme libre : forme 16">
              <a:extLst>
                <a:ext uri="{FF2B5EF4-FFF2-40B4-BE49-F238E27FC236}">
                  <a16:creationId xmlns:a16="http://schemas.microsoft.com/office/drawing/2014/main" id="{D6061B72-54CD-4D87-96E6-90F988B5C79A}"/>
                </a:ext>
              </a:extLst>
            </p:cNvPr>
            <p:cNvSpPr/>
            <p:nvPr/>
          </p:nvSpPr>
          <p:spPr>
            <a:xfrm>
              <a:off x="6597720" y="5641920"/>
              <a:ext cx="174096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DE9400"/>
                  </a:solidFill>
                  <a:latin typeface="Arial" pitchFamily="18"/>
                  <a:ea typeface="MS Gothic" pitchFamily="2"/>
                  <a:cs typeface="MS Gothic" pitchFamily="2"/>
                </a:rPr>
                <a:t>Ressource</a:t>
              </a:r>
            </a:p>
          </p:txBody>
        </p:sp>
      </p:grpSp>
      <p:sp>
        <p:nvSpPr>
          <p:cNvPr id="18" name="Forme libre : forme 17">
            <a:extLst>
              <a:ext uri="{FF2B5EF4-FFF2-40B4-BE49-F238E27FC236}">
                <a16:creationId xmlns:a16="http://schemas.microsoft.com/office/drawing/2014/main" id="{0166ECD9-2103-487D-8B06-2CF2B25A2778}"/>
              </a:ext>
            </a:extLst>
          </p:cNvPr>
          <p:cNvSpPr/>
          <p:nvPr/>
        </p:nvSpPr>
        <p:spPr>
          <a:xfrm>
            <a:off x="279360" y="2425680"/>
            <a:ext cx="3319559" cy="138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Protocole utilisé par le serveur.  Ici il s’agit de : « HyperText Transfert Protocol »</a:t>
            </a:r>
          </a:p>
        </p:txBody>
      </p:sp>
      <p:sp>
        <p:nvSpPr>
          <p:cNvPr id="19" name="Forme libre : forme 18">
            <a:extLst>
              <a:ext uri="{FF2B5EF4-FFF2-40B4-BE49-F238E27FC236}">
                <a16:creationId xmlns:a16="http://schemas.microsoft.com/office/drawing/2014/main" id="{59835794-5199-4DFB-A4B7-8444FC7719C5}"/>
              </a:ext>
            </a:extLst>
          </p:cNvPr>
          <p:cNvSpPr/>
          <p:nvPr/>
        </p:nvSpPr>
        <p:spPr>
          <a:xfrm>
            <a:off x="3198960" y="6091199"/>
            <a:ext cx="1877760" cy="759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L’adresse DNS du site</a:t>
            </a:r>
          </a:p>
        </p:txBody>
      </p:sp>
      <p:sp>
        <p:nvSpPr>
          <p:cNvPr id="20" name="Forme libre : forme 19">
            <a:extLst>
              <a:ext uri="{FF2B5EF4-FFF2-40B4-BE49-F238E27FC236}">
                <a16:creationId xmlns:a16="http://schemas.microsoft.com/office/drawing/2014/main" id="{92F2EB6F-7F62-4F34-A6A1-9D6FA99BD5B2}"/>
              </a:ext>
            </a:extLst>
          </p:cNvPr>
          <p:cNvSpPr/>
          <p:nvPr/>
        </p:nvSpPr>
        <p:spPr>
          <a:xfrm>
            <a:off x="4572000" y="2506680"/>
            <a:ext cx="1878119" cy="138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Chemin d’accès à une ressource</a:t>
            </a:r>
          </a:p>
        </p:txBody>
      </p:sp>
      <p:sp>
        <p:nvSpPr>
          <p:cNvPr id="21" name="Forme libre : forme 20">
            <a:extLst>
              <a:ext uri="{FF2B5EF4-FFF2-40B4-BE49-F238E27FC236}">
                <a16:creationId xmlns:a16="http://schemas.microsoft.com/office/drawing/2014/main" id="{38DEE917-17B1-4BC8-AB04-7D4BC7CDA996}"/>
              </a:ext>
            </a:extLst>
          </p:cNvPr>
          <p:cNvSpPr/>
          <p:nvPr/>
        </p:nvSpPr>
        <p:spPr>
          <a:xfrm>
            <a:off x="6588000" y="6099119"/>
            <a:ext cx="1878119" cy="759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200" b="1" i="0" u="none" strike="noStrike" baseline="0">
                <a:ln>
                  <a:noFill/>
                </a:ln>
                <a:solidFill>
                  <a:srgbClr val="000000"/>
                </a:solidFill>
                <a:latin typeface="Arial" pitchFamily="18"/>
                <a:ea typeface="MS Gothic" pitchFamily="2"/>
                <a:cs typeface="MS Gothic" pitchFamily="2"/>
              </a:rPr>
              <a:t>Nom de la ressource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17" name="Espace réservé du numéro de diapositive 1">
            <a:extLst>
              <a:ext uri="{FF2B5EF4-FFF2-40B4-BE49-F238E27FC236}">
                <a16:creationId xmlns:a16="http://schemas.microsoft.com/office/drawing/2014/main" id="{12EF5131-D6B9-49A6-BD4F-F40ED38D75CD}"/>
              </a:ext>
            </a:extLst>
          </p:cNvPr>
          <p:cNvSpPr>
            <a:spLocks noGrp="1"/>
          </p:cNvSpPr>
          <p:nvPr>
            <p:ph type="sldNum" sz="quarter" idx="10"/>
          </p:nvPr>
        </p:nvSpPr>
        <p:spPr/>
        <p:txBody>
          <a:bodyPr/>
          <a:lstStyle/>
          <a:p>
            <a:pPr lvl="0"/>
            <a:fld id="{FC4184A4-BD7E-47ED-8B27-A5D1FDE66CA5}" type="slidenum">
              <a:t>7</a:t>
            </a:fld>
            <a:endParaRPr lang="fr-FR"/>
          </a:p>
        </p:txBody>
      </p:sp>
      <p:sp>
        <p:nvSpPr>
          <p:cNvPr id="2" name="Titre 1">
            <a:extLst>
              <a:ext uri="{FF2B5EF4-FFF2-40B4-BE49-F238E27FC236}">
                <a16:creationId xmlns:a16="http://schemas.microsoft.com/office/drawing/2014/main" id="{79DF0A1D-92D9-45E7-B75C-DC8B98F2A7EF}"/>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Modèle client/serveur</a:t>
            </a:r>
          </a:p>
        </p:txBody>
      </p:sp>
      <p:sp>
        <p:nvSpPr>
          <p:cNvPr id="3" name="Forme libre : forme 2">
            <a:extLst>
              <a:ext uri="{FF2B5EF4-FFF2-40B4-BE49-F238E27FC236}">
                <a16:creationId xmlns:a16="http://schemas.microsoft.com/office/drawing/2014/main" id="{B7B872BE-EE42-4AF8-829E-3B9D02821795}"/>
              </a:ext>
            </a:extLst>
          </p:cNvPr>
          <p:cNvSpPr/>
          <p:nvPr/>
        </p:nvSpPr>
        <p:spPr>
          <a:xfrm>
            <a:off x="1303200" y="2366280"/>
            <a:ext cx="8237519" cy="81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client transmet des requêtes HTTP au serveur Web pour accéder à une ressource.</a:t>
            </a:r>
          </a:p>
        </p:txBody>
      </p:sp>
      <p:sp>
        <p:nvSpPr>
          <p:cNvPr id="4" name="Forme libre : forme 3">
            <a:extLst>
              <a:ext uri="{FF2B5EF4-FFF2-40B4-BE49-F238E27FC236}">
                <a16:creationId xmlns:a16="http://schemas.microsoft.com/office/drawing/2014/main" id="{2435F7EE-D70A-479D-9ED2-A8AA0D974A59}"/>
              </a:ext>
            </a:extLst>
          </p:cNvPr>
          <p:cNvSpPr/>
          <p:nvPr/>
        </p:nvSpPr>
        <p:spPr>
          <a:xfrm>
            <a:off x="1303200" y="4102560"/>
            <a:ext cx="8056800" cy="1160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80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serveur répond à la demande de chaque client sous forme de page HTML ou encore de fichier. Le code HTML est interprété côté client.</a:t>
            </a:r>
          </a:p>
        </p:txBody>
      </p:sp>
      <p:sp>
        <p:nvSpPr>
          <p:cNvPr id="5" name="Forme libre : forme 4">
            <a:extLst>
              <a:ext uri="{FF2B5EF4-FFF2-40B4-BE49-F238E27FC236}">
                <a16:creationId xmlns:a16="http://schemas.microsoft.com/office/drawing/2014/main" id="{96149AF5-D251-4FE6-B576-FE67F45ED57A}"/>
              </a:ext>
            </a:extLst>
          </p:cNvPr>
          <p:cNvSpPr/>
          <p:nvPr/>
        </p:nvSpPr>
        <p:spPr>
          <a:xfrm>
            <a:off x="662040" y="249084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1</a:t>
            </a:r>
          </a:p>
        </p:txBody>
      </p:sp>
      <p:sp>
        <p:nvSpPr>
          <p:cNvPr id="6" name="Forme libre : forme 5">
            <a:extLst>
              <a:ext uri="{FF2B5EF4-FFF2-40B4-BE49-F238E27FC236}">
                <a16:creationId xmlns:a16="http://schemas.microsoft.com/office/drawing/2014/main" id="{74787E89-B709-4C34-91A1-5C898E7EFE82}"/>
              </a:ext>
            </a:extLst>
          </p:cNvPr>
          <p:cNvSpPr/>
          <p:nvPr/>
        </p:nvSpPr>
        <p:spPr>
          <a:xfrm>
            <a:off x="668160" y="336384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2</a:t>
            </a:r>
          </a:p>
        </p:txBody>
      </p:sp>
      <p:sp>
        <p:nvSpPr>
          <p:cNvPr id="7" name="Forme libre : forme 6">
            <a:extLst>
              <a:ext uri="{FF2B5EF4-FFF2-40B4-BE49-F238E27FC236}">
                <a16:creationId xmlns:a16="http://schemas.microsoft.com/office/drawing/2014/main" id="{3DDF410E-6469-4D55-BDB1-6B02E676752E}"/>
              </a:ext>
            </a:extLst>
          </p:cNvPr>
          <p:cNvSpPr/>
          <p:nvPr/>
        </p:nvSpPr>
        <p:spPr>
          <a:xfrm>
            <a:off x="539640" y="1523880"/>
            <a:ext cx="8999640" cy="54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716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b="1" i="0" u="none" strike="noStrike" baseline="0">
                <a:ln>
                  <a:noFill/>
                </a:ln>
                <a:solidFill>
                  <a:srgbClr val="000000"/>
                </a:solidFill>
                <a:latin typeface="Arial" pitchFamily="18"/>
                <a:ea typeface="MS Gothic" pitchFamily="2"/>
                <a:cs typeface="MS Gothic" pitchFamily="2"/>
              </a:rPr>
              <a:t>Procédure de communication</a:t>
            </a:r>
          </a:p>
        </p:txBody>
      </p:sp>
      <p:sp>
        <p:nvSpPr>
          <p:cNvPr id="8" name="Forme libre : forme 7">
            <a:extLst>
              <a:ext uri="{FF2B5EF4-FFF2-40B4-BE49-F238E27FC236}">
                <a16:creationId xmlns:a16="http://schemas.microsoft.com/office/drawing/2014/main" id="{40BD5F40-5449-47D7-B0BA-8C744EA68D8A}"/>
              </a:ext>
            </a:extLst>
          </p:cNvPr>
          <p:cNvSpPr/>
          <p:nvPr/>
        </p:nvSpPr>
        <p:spPr>
          <a:xfrm>
            <a:off x="1341360" y="3218759"/>
            <a:ext cx="8197919" cy="81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serveur exécute la requête et génère une réponse au format HTML.</a:t>
            </a:r>
          </a:p>
        </p:txBody>
      </p:sp>
      <p:grpSp>
        <p:nvGrpSpPr>
          <p:cNvPr id="9" name="Groupe 8">
            <a:extLst>
              <a:ext uri="{FF2B5EF4-FFF2-40B4-BE49-F238E27FC236}">
                <a16:creationId xmlns:a16="http://schemas.microsoft.com/office/drawing/2014/main" id="{D15EC712-D8C9-4FC8-AB16-10C66DBE732C}"/>
              </a:ext>
            </a:extLst>
          </p:cNvPr>
          <p:cNvGrpSpPr/>
          <p:nvPr/>
        </p:nvGrpSpPr>
        <p:grpSpPr>
          <a:xfrm>
            <a:off x="2603520" y="5300639"/>
            <a:ext cx="5154480" cy="1646281"/>
            <a:chOff x="2603520" y="5300639"/>
            <a:chExt cx="5154480" cy="1646281"/>
          </a:xfrm>
        </p:grpSpPr>
        <p:pic>
          <p:nvPicPr>
            <p:cNvPr id="10" name="Image 9">
              <a:extLst>
                <a:ext uri="{FF2B5EF4-FFF2-40B4-BE49-F238E27FC236}">
                  <a16:creationId xmlns:a16="http://schemas.microsoft.com/office/drawing/2014/main" id="{4CF4896E-86C8-4F77-B55A-2DE217EC74AF}"/>
                </a:ext>
              </a:extLst>
            </p:cNvPr>
            <p:cNvPicPr>
              <a:picLocks noChangeAspect="1"/>
            </p:cNvPicPr>
            <p:nvPr/>
          </p:nvPicPr>
          <p:blipFill>
            <a:blip r:embed="rId3">
              <a:lum/>
              <a:alphaModFix/>
            </a:blip>
            <a:srcRect/>
            <a:stretch>
              <a:fillRect/>
            </a:stretch>
          </p:blipFill>
          <p:spPr>
            <a:xfrm>
              <a:off x="2603520" y="5373720"/>
              <a:ext cx="4902120" cy="1492199"/>
            </a:xfrm>
            <a:prstGeom prst="rect">
              <a:avLst/>
            </a:prstGeom>
            <a:noFill/>
            <a:ln>
              <a:noFill/>
            </a:ln>
          </p:spPr>
        </p:pic>
        <p:sp>
          <p:nvSpPr>
            <p:cNvPr id="11" name="Forme libre : forme 10">
              <a:extLst>
                <a:ext uri="{FF2B5EF4-FFF2-40B4-BE49-F238E27FC236}">
                  <a16:creationId xmlns:a16="http://schemas.microsoft.com/office/drawing/2014/main" id="{E0C32F61-2084-4D29-81CE-CA56A204C0B6}"/>
                </a:ext>
              </a:extLst>
            </p:cNvPr>
            <p:cNvSpPr/>
            <p:nvPr/>
          </p:nvSpPr>
          <p:spPr>
            <a:xfrm>
              <a:off x="4392720" y="5300639"/>
              <a:ext cx="358560" cy="311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1</a:t>
              </a:r>
            </a:p>
          </p:txBody>
        </p:sp>
        <p:sp>
          <p:nvSpPr>
            <p:cNvPr id="12" name="Forme libre : forme 11">
              <a:extLst>
                <a:ext uri="{FF2B5EF4-FFF2-40B4-BE49-F238E27FC236}">
                  <a16:creationId xmlns:a16="http://schemas.microsoft.com/office/drawing/2014/main" id="{82155C65-F786-43A1-90C9-865A3FAFF0B0}"/>
                </a:ext>
              </a:extLst>
            </p:cNvPr>
            <p:cNvSpPr/>
            <p:nvPr/>
          </p:nvSpPr>
          <p:spPr>
            <a:xfrm>
              <a:off x="5570640" y="6635880"/>
              <a:ext cx="358560" cy="311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3</a:t>
              </a:r>
            </a:p>
          </p:txBody>
        </p:sp>
        <p:sp>
          <p:nvSpPr>
            <p:cNvPr id="13" name="Connecteur droit 12">
              <a:extLst>
                <a:ext uri="{FF2B5EF4-FFF2-40B4-BE49-F238E27FC236}">
                  <a16:creationId xmlns:a16="http://schemas.microsoft.com/office/drawing/2014/main" id="{18AACA57-7D91-476F-ACC7-A724F64D7C2F}"/>
                </a:ext>
              </a:extLst>
            </p:cNvPr>
            <p:cNvSpPr/>
            <p:nvPr/>
          </p:nvSpPr>
          <p:spPr>
            <a:xfrm>
              <a:off x="5211720" y="6324479"/>
              <a:ext cx="336600" cy="292321"/>
            </a:xfrm>
            <a:prstGeom prst="line">
              <a:avLst/>
            </a:prstGeom>
            <a:noFill/>
            <a:ln w="38160">
              <a:solidFill>
                <a:srgbClr val="777777"/>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4" name="Connecteur droit 13">
              <a:extLst>
                <a:ext uri="{FF2B5EF4-FFF2-40B4-BE49-F238E27FC236}">
                  <a16:creationId xmlns:a16="http://schemas.microsoft.com/office/drawing/2014/main" id="{4AA7986A-A9D4-422D-B56E-F8A91DCBC497}"/>
                </a:ext>
              </a:extLst>
            </p:cNvPr>
            <p:cNvSpPr/>
            <p:nvPr/>
          </p:nvSpPr>
          <p:spPr>
            <a:xfrm>
              <a:off x="4751279" y="5611680"/>
              <a:ext cx="292321" cy="254160"/>
            </a:xfrm>
            <a:prstGeom prst="line">
              <a:avLst/>
            </a:prstGeom>
            <a:noFill/>
            <a:ln w="38160">
              <a:solidFill>
                <a:srgbClr val="777777"/>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5" name="Forme libre : forme 14">
              <a:extLst>
                <a:ext uri="{FF2B5EF4-FFF2-40B4-BE49-F238E27FC236}">
                  <a16:creationId xmlns:a16="http://schemas.microsoft.com/office/drawing/2014/main" id="{9112C94E-82D6-460B-9DD6-7CCDAD00A717}"/>
                </a:ext>
              </a:extLst>
            </p:cNvPr>
            <p:cNvSpPr/>
            <p:nvPr/>
          </p:nvSpPr>
          <p:spPr>
            <a:xfrm>
              <a:off x="7399440" y="5884920"/>
              <a:ext cx="358560" cy="3128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2</a:t>
              </a:r>
            </a:p>
          </p:txBody>
        </p:sp>
      </p:grpSp>
      <p:sp>
        <p:nvSpPr>
          <p:cNvPr id="16" name="Forme libre : forme 15">
            <a:extLst>
              <a:ext uri="{FF2B5EF4-FFF2-40B4-BE49-F238E27FC236}">
                <a16:creationId xmlns:a16="http://schemas.microsoft.com/office/drawing/2014/main" id="{8510BA26-E78F-414F-B071-0A590A2BECB0}"/>
              </a:ext>
            </a:extLst>
          </p:cNvPr>
          <p:cNvSpPr/>
          <p:nvPr/>
        </p:nvSpPr>
        <p:spPr>
          <a:xfrm>
            <a:off x="647640" y="442116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7D02C65-2BCE-44F6-A120-874A78BD95BA}"/>
              </a:ext>
            </a:extLst>
          </p:cNvPr>
          <p:cNvSpPr>
            <a:spLocks noGrp="1"/>
          </p:cNvSpPr>
          <p:nvPr>
            <p:ph type="sldNum" sz="quarter" idx="10"/>
          </p:nvPr>
        </p:nvSpPr>
        <p:spPr/>
        <p:txBody>
          <a:bodyPr/>
          <a:lstStyle/>
          <a:p>
            <a:pPr lvl="0"/>
            <a:fld id="{8E0643C0-9EE1-4671-8A77-09D1E872F31E}" type="slidenum">
              <a:t>8</a:t>
            </a:fld>
            <a:endParaRPr lang="fr-FR"/>
          </a:p>
        </p:txBody>
      </p:sp>
      <p:sp>
        <p:nvSpPr>
          <p:cNvPr id="2" name="Titre 1">
            <a:extLst>
              <a:ext uri="{FF2B5EF4-FFF2-40B4-BE49-F238E27FC236}">
                <a16:creationId xmlns:a16="http://schemas.microsoft.com/office/drawing/2014/main" id="{DDD39CA6-E8E8-42AA-A906-EE2DFB92B298}"/>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Serveur web</a:t>
            </a:r>
          </a:p>
        </p:txBody>
      </p:sp>
      <p:sp>
        <p:nvSpPr>
          <p:cNvPr id="3" name="Espace réservé du texte 2">
            <a:extLst>
              <a:ext uri="{FF2B5EF4-FFF2-40B4-BE49-F238E27FC236}">
                <a16:creationId xmlns:a16="http://schemas.microsoft.com/office/drawing/2014/main" id="{A61FB7E8-E4F5-4591-9E6F-74E311C7937A}"/>
              </a:ext>
            </a:extLst>
          </p:cNvPr>
          <p:cNvSpPr txBox="1">
            <a:spLocks noGrp="1"/>
          </p:cNvSpPr>
          <p:nvPr>
            <p:ph type="body" idx="4294967295"/>
          </p:nvPr>
        </p:nvSpPr>
        <p:spPr>
          <a:xfrm>
            <a:off x="360359" y="1618920"/>
            <a:ext cx="9360000" cy="5048640"/>
          </a:xfrm>
        </p:spPr>
        <p:txBody>
          <a:bodyPr wrap="square" tIns="24840" anchor="t" anchorCtr="0">
            <a:spAutoFit/>
          </a:bodyPr>
          <a:lstStyle/>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Serveur web = application permettant de :</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répondre à des requêtes des clients en retournant des pages au format HTML</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exécuter des programmes chargés (interagir avec une base de données,...)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Trois serveurs dominent le marché :</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Apache HTTP Server</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Internet Information Service</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Sun Java System Web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8C9F42F-39DB-4C4C-9314-78EA4A75D89B}"/>
              </a:ext>
            </a:extLst>
          </p:cNvPr>
          <p:cNvSpPr>
            <a:spLocks noGrp="1"/>
          </p:cNvSpPr>
          <p:nvPr>
            <p:ph type="sldNum" sz="quarter" idx="10"/>
          </p:nvPr>
        </p:nvSpPr>
        <p:spPr/>
        <p:txBody>
          <a:bodyPr/>
          <a:lstStyle/>
          <a:p>
            <a:pPr lvl="0"/>
            <a:fld id="{DA7AE635-BF28-482B-9986-633448620FD1}" type="slidenum">
              <a:t>9</a:t>
            </a:fld>
            <a:endParaRPr lang="fr-FR"/>
          </a:p>
        </p:txBody>
      </p:sp>
      <p:sp>
        <p:nvSpPr>
          <p:cNvPr id="2" name="Titre 1">
            <a:extLst>
              <a:ext uri="{FF2B5EF4-FFF2-40B4-BE49-F238E27FC236}">
                <a16:creationId xmlns:a16="http://schemas.microsoft.com/office/drawing/2014/main" id="{9F031620-0F63-4A80-BEEE-39178374891F}"/>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W3C</a:t>
            </a:r>
          </a:p>
        </p:txBody>
      </p:sp>
      <p:sp>
        <p:nvSpPr>
          <p:cNvPr id="3" name="Espace réservé du texte 2">
            <a:extLst>
              <a:ext uri="{FF2B5EF4-FFF2-40B4-BE49-F238E27FC236}">
                <a16:creationId xmlns:a16="http://schemas.microsoft.com/office/drawing/2014/main" id="{EF9DC428-74A1-437D-B99B-8C1018E504E7}"/>
              </a:ext>
            </a:extLst>
          </p:cNvPr>
          <p:cNvSpPr txBox="1">
            <a:spLocks noGrp="1"/>
          </p:cNvSpPr>
          <p:nvPr>
            <p:ph type="body" idx="4294967295"/>
          </p:nvPr>
        </p:nvSpPr>
        <p:spPr>
          <a:xfrm>
            <a:off x="360359" y="1618920"/>
            <a:ext cx="9360000" cy="5048640"/>
          </a:xfrm>
        </p:spPr>
        <p:txBody>
          <a:bodyPr wrap="square" tIns="24840" anchor="t" anchorCtr="0">
            <a:spAutoFit/>
          </a:bodyPr>
          <a:lstStyle/>
          <a:p>
            <a:pPr marL="426960" lvl="0" indent="-322200" algn="ctr"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World Wide Web Consortium</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Promouvoir la compatibilité des technologies du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Émet des recommandations à valeur de standards industriels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Sa gestion est assurée par :</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le MIT aux Etats-Unis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le ERCIM en Europe</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l’université Keio au Japon</a:t>
            </a:r>
          </a:p>
        </p:txBody>
      </p:sp>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r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po%20dawan%2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Words>
  <Application>Microsoft Office PowerPoint</Application>
  <PresentationFormat>Personnalisé</PresentationFormat>
  <Paragraphs>184</Paragraphs>
  <Slides>18</Slides>
  <Notes>18</Notes>
  <HiddenSlides>1</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18</vt:i4>
      </vt:variant>
    </vt:vector>
  </HeadingPairs>
  <TitlesOfParts>
    <vt:vector size="27" baseType="lpstr">
      <vt:lpstr>Arial</vt:lpstr>
      <vt:lpstr>Calibri</vt:lpstr>
      <vt:lpstr>StarSymbol</vt:lpstr>
      <vt:lpstr>Times New Roman</vt:lpstr>
      <vt:lpstr>Trebuchet MS</vt:lpstr>
      <vt:lpstr>Wingdings</vt:lpstr>
      <vt:lpstr>Standard</vt:lpstr>
      <vt:lpstr>Titre1</vt:lpstr>
      <vt:lpstr>diapo%20dawan%20</vt:lpstr>
      <vt:lpstr>Présentation PowerPoint</vt:lpstr>
      <vt:lpstr>Objectifs</vt:lpstr>
      <vt:lpstr>Présentation PowerPoint</vt:lpstr>
      <vt:lpstr>Edition de site internet</vt:lpstr>
      <vt:lpstr>Architecture</vt:lpstr>
      <vt:lpstr>Notion d'URL</vt:lpstr>
      <vt:lpstr>Modèle client/serveur</vt:lpstr>
      <vt:lpstr>Serveur web</vt:lpstr>
      <vt:lpstr>W3C</vt:lpstr>
      <vt:lpstr>Les navigateurs</vt:lpstr>
      <vt:lpstr>Technologies Web</vt:lpstr>
      <vt:lpstr>Outils de développement</vt:lpstr>
      <vt:lpstr>ATELIER</vt:lpstr>
      <vt:lpstr>Présentation PowerPoint</vt:lpstr>
      <vt:lpstr>Internet</vt:lpstr>
      <vt:lpstr>Introduction au web</vt:lpstr>
      <vt:lpstr>Définition HTML</vt:lpstr>
      <vt:lpstr>Versions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Thomas Aldaitz</cp:lastModifiedBy>
  <cp:revision>84</cp:revision>
  <cp:lastPrinted>2017-05-02T16:54:10Z</cp:lastPrinted>
  <dcterms:created xsi:type="dcterms:W3CDTF">2016-07-31T08:11:37Z</dcterms:created>
  <dcterms:modified xsi:type="dcterms:W3CDTF">2019-12-01T12:25:47Z</dcterms:modified>
</cp:coreProperties>
</file>