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81" r:id="rId24"/>
    <p:sldId id="275" r:id="rId25"/>
    <p:sldId id="276" r:id="rId26"/>
    <p:sldId id="277" r:id="rId27"/>
    <p:sldId id="278" r:id="rId28"/>
    <p:sldId id="279" r:id="rId29"/>
    <p:sldId id="280" r:id="rId30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A509E8D-0971-432E-B082-2D93A374040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E2F8D0-C055-4169-9D63-F3BEF6FA76B5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DA73B8-4596-428A-A5BB-598F6D38A36D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1DBC2C-B7C7-4BD4-8A87-ED9BEC9C33DD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BCD72960-4087-49D0-A89F-DAAC86308D54}" type="slidenum">
              <a:t>‹N°›</a:t>
            </a:fld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36418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84C59-A50D-4397-8158-82962CBD5A6C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7560000" cy="10692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2365A20C-F5CD-4A4F-945D-5415A2387FC9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F792EFE1-4816-4260-9F86-FA8549075003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249EB357-62FF-4FD7-A0DF-0EFE954B3438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6" name="Espace réservé de l'image des diapositives 5">
            <a:extLst>
              <a:ext uri="{FF2B5EF4-FFF2-40B4-BE49-F238E27FC236}">
                <a16:creationId xmlns:a16="http://schemas.microsoft.com/office/drawing/2014/main" id="{FD1DB242-51CB-4814-ADC7-9B3D4F2C45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6280" y="812520"/>
            <a:ext cx="5338440" cy="4002479"/>
          </a:xfrm>
          <a:prstGeom prst="rect">
            <a:avLst/>
          </a:prstGeom>
          <a:noFill/>
          <a:ln>
            <a:noFill/>
            <a:prstDash val="solid"/>
          </a:ln>
          <a:effectLst>
            <a:outerShdw dir="16200000" algn="tl">
              <a:srgbClr val="000000"/>
            </a:outerShdw>
          </a:effectLst>
        </p:spPr>
      </p:sp>
      <p:sp>
        <p:nvSpPr>
          <p:cNvPr id="7" name="Espace réservé des notes 6">
            <a:extLst>
              <a:ext uri="{FF2B5EF4-FFF2-40B4-BE49-F238E27FC236}">
                <a16:creationId xmlns:a16="http://schemas.microsoft.com/office/drawing/2014/main" id="{163E8117-069C-4B14-A43F-16D46750F8C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280" y="5078520"/>
            <a:ext cx="6041879" cy="48056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fr-FR"/>
          </a:p>
        </p:txBody>
      </p:sp>
      <p:sp>
        <p:nvSpPr>
          <p:cNvPr id="8" name="Espace réservé de l'en-tête 7">
            <a:extLst>
              <a:ext uri="{FF2B5EF4-FFF2-40B4-BE49-F238E27FC236}">
                <a16:creationId xmlns:a16="http://schemas.microsoft.com/office/drawing/2014/main" id="{5FA882CD-6C7A-42BB-9C9F-D74ABFA6134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-360" y="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A3136E00-7FD5-4E38-AD12-B3B9ECB4407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7880" y="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9D05A796-62FA-43FC-AC97-7F6EB3C8EAA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-360" y="1015488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9FFF4141-49BA-4A5C-BEEF-6B1C0D609FB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7880" y="1015488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0294DCF1-3E94-46DF-A506-735446B9758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05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fr-FR" sz="1200" b="0" i="0" u="none" strike="noStrike" baseline="0">
        <a:ln>
          <a:noFill/>
        </a:ln>
        <a:solidFill>
          <a:srgbClr val="000000"/>
        </a:solidFill>
        <a:latin typeface="Times New Roman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A13F38B7-FD1D-471F-A902-505E0240785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ADED2522-4B4B-4AC4-BDED-2B0A313977C3}" type="slidenum">
              <a:t>1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42D52715-CE8E-470E-A82D-F228C9E7DCAB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03D2826-24F1-4CAF-AB6D-FA2A9C39DEF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1635C1E1-9890-4DDE-816C-9300C6DFB87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1001D701-24AE-4520-A134-486CD7F3D5B2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C87E1F7-0E06-4ABD-9D71-AD81BC2DA5E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723FA14-B877-44C3-B03E-9099B05DFE0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5FE43A0E-5F3D-4C2B-96D7-B0CE8299C0B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8FB80167-745D-4693-8707-AFE6EB5C48F7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988BEB4-E536-48C5-B990-C5F56FF9BE0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AC6C9B8-0A46-43BE-A5D3-236826271E9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8678ECF6-564F-4981-A833-60F2E37C961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6D8A21B6-15D2-484D-98C5-0960834FE12E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8DECAF7-A01C-466B-8780-C9D82FFF132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3AB1868-8C5F-4093-BAE8-3A0AD62D5A9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20C1725A-5118-48B7-8AEB-8B9C1A2939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42AE5A7B-5DC3-4A3E-BE4B-9699C0B457D0}" type="slidenum">
              <a:t>13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A6AF8BA6-01F5-4B38-A8BC-60B27AA69924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4FB8F91-1918-4853-8CA8-FCA61485953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4EADBBF9-1F3C-4B46-A8CF-99DA39B4B5D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B8078006-470B-4F26-B6C9-E1A74C866D05}" type="slidenum">
              <a:t>14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9E5C710E-81C9-451C-B480-A0357F632708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C5724A0-7020-4595-AA4F-7298001E5CF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07FF6CA6-82CB-479F-84BA-3B1843CA778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2A6A4F3A-1EBE-4BA1-BFDA-6A2071D12CC4}" type="slidenum">
              <a:t>15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BDE2C3DB-EE5A-407D-9963-12545EFE2C7E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FA94C98-1720-489A-A822-FFDF820BE5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A43918DF-0349-4CAC-9028-1E5AE1CD63E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23F3108F-870D-4A51-9B5F-FCF6904235EB}" type="slidenum">
              <a:t>16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BF0D6D7F-42DA-4F62-B521-E11E72950412}"/>
              </a:ext>
            </a:extLst>
          </p:cNvPr>
          <p:cNvSpPr/>
          <p:nvPr/>
        </p:nvSpPr>
        <p:spPr>
          <a:xfrm>
            <a:off x="1106640" y="812880"/>
            <a:ext cx="5341680" cy="4005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AC1F6E4-957B-4302-A315-C6ACDADE727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C6E6D49D-CF6F-44CB-8EB0-1671458B707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8B72CDD5-96BD-4309-9A80-FB640DBD1862}" type="slidenum">
              <a:t>17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EDA2EAFC-5E1B-4AC2-B94C-D46288BD50C8}"/>
              </a:ext>
            </a:extLst>
          </p:cNvPr>
          <p:cNvSpPr/>
          <p:nvPr/>
        </p:nvSpPr>
        <p:spPr>
          <a:xfrm>
            <a:off x="1106640" y="812880"/>
            <a:ext cx="5341680" cy="4005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D0C5193-7E37-40F5-BF5C-ABCB724C312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A3D05F0E-341F-42D2-8FE5-BB778E8D617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06086DA9-0BFC-4C31-8929-CE40AFA827AA}" type="slidenum">
              <a:t>18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DD274BA8-EB11-47F8-BF60-252829F0A1F8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12FEBDB-C86D-4D8E-BEDB-E1B8D6F960E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D552B485-CF07-4981-AA15-39E244B78F0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B88961A5-F784-4F87-A3BF-1DB1938A7666}" type="slidenum">
              <a:t>19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EBF434A3-2EED-436E-B353-90B8A6EA6526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D0E06EC-C055-486E-9092-ECB13EB3F27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15DE1D5C-8005-4C4C-8FB7-6C70F1FF7A4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FDACD81D-F092-447A-B91E-7E688A65E06B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86AD2F4-4BF6-4961-8955-01FD304F8B7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CEFC2BE-89F8-4F97-B8DB-CD2DB8F1280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15DE1D5C-8005-4C4C-8FB7-6C70F1FF7A4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FDACD81D-F092-447A-B91E-7E688A65E06B}" type="slidenum">
              <a:t>20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86AD2F4-4BF6-4961-8955-01FD304F8B7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CEFC2BE-89F8-4F97-B8DB-CD2DB8F1280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871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D4464416-8B03-4A0A-9903-7A372BFF2A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84B14D11-3AC0-42A4-9AB1-D3CFF350C4C4}" type="slidenum">
              <a:t>21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559B89D-FA63-4238-82C2-CEFEA2DEBCD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017E91F-1B48-40BF-A174-69310D62877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715640"/>
          </a:xfrm>
        </p:spPr>
        <p:txBody>
          <a:bodyPr/>
          <a:lstStyle/>
          <a:p>
            <a:endParaRPr lang="fr-FR" kern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76A19A4F-9D12-4F3D-96F7-34B99DC81C0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819CEED2-DF2E-4F99-92B3-7F5BA67EA43F}" type="slidenum">
              <a:t>22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5971359-CC97-420B-874F-3D2E444A444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49E880F-3791-40BB-A48D-6A6CFD5E1C9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715640"/>
          </a:xfrm>
        </p:spPr>
        <p:txBody>
          <a:bodyPr/>
          <a:lstStyle/>
          <a:p>
            <a:endParaRPr lang="fr-FR" kern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C6C67A56-8811-4E50-958E-F23DD8295BE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D549C329-4D8C-4F3A-AB44-3CFA01C8CA5D}" type="slidenum">
              <a:t>23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0BF36AC-7BA6-4F02-9FCF-CEBE7803FF0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65DF570-9D54-4A08-9D60-A87A8C70E04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715640"/>
          </a:xfrm>
        </p:spPr>
        <p:txBody>
          <a:bodyPr/>
          <a:lstStyle/>
          <a:p>
            <a:endParaRPr lang="fr-FR" kern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886EF9FA-CF1F-4EDA-B381-CD7AE6D7B11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DBED90FA-799D-4014-9BDB-312F18FA831B}" type="slidenum">
              <a:t>24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1FDA9F6-6C71-464D-903F-EA602CC062F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0E94700-3EED-4426-9FE2-538674E0D25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715640"/>
          </a:xfrm>
        </p:spPr>
        <p:txBody>
          <a:bodyPr/>
          <a:lstStyle/>
          <a:p>
            <a:endParaRPr lang="fr-FR" kern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D6F7BD50-4B75-4E36-9A9C-87A5DC3CE9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086897ED-913C-4C6E-81B3-A9BB8C8B5F5A}" type="slidenum">
              <a:t>25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F12E88A-77E1-457E-B7EA-79A1E2AF066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A9EAF32-CE4E-4BB7-8E86-03B401DAF44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715640"/>
          </a:xfrm>
        </p:spPr>
        <p:txBody>
          <a:bodyPr/>
          <a:lstStyle/>
          <a:p>
            <a:endParaRPr lang="fr-FR" kern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1BE12678-F853-4DC0-B347-F675077E5F6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BC4DE40D-7933-4AFB-B6CD-B8373EBCEFD2}" type="slidenum">
              <a:t>26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3431962-6EBC-4069-8569-F87435B2DBA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FA76997-2403-4FC4-BF41-F3E49ADBC4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715640"/>
          </a:xfrm>
        </p:spPr>
        <p:txBody>
          <a:bodyPr/>
          <a:lstStyle/>
          <a:p>
            <a:endParaRPr lang="fr-FR" kern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8A6A208F-58F9-46DA-A2EE-6DE9938639B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3AE6E9C3-AE6D-40EE-9757-67D75072F6C1}" type="slidenum">
              <a:t>3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480B9F71-8F2B-44AE-8D73-882E81090F47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88F938D-A88B-4B9A-82B3-70842898A59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5071B02F-165D-405A-8D6C-4878FC2E042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1D208DEA-D60A-42B9-B385-05993DC5E8E8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8210785-49F4-4E35-AE7C-83D1BB1849A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A07A897-0644-4430-8AA4-BEEFDDF1EB6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17580423-7555-413C-B047-1FC6B0DB93C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540C4C15-E59A-4BD9-BAC5-3E0BFD4AA8B6}" type="slidenum">
              <a:t>5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8A9AE9F3-35B4-4114-BCCA-82B86436F6A0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0184582-65A3-4111-B918-B20ED75C50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3B8697D0-A0D3-4697-8D0E-D74D473BABB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7D79C686-F174-4A61-B78E-1C726EE74CAD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5DC65A2-9AD2-4BE5-A43D-5974340F5C1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7719C9D-72B0-4F5F-89B1-489FF539F49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6CA39216-CD9C-4ECE-BB79-A845AFDD2CF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FCB6B3EC-4C86-4CA0-9920-C87D994D3FE5}" type="slidenum">
              <a:t>7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4535A2E6-0B1C-47E8-BFD1-E695CDBE0745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795989F-6B6D-4378-8D73-7B682BC8B79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9953649B-54A3-49F4-9DE5-651CA11304B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FF2B317E-193C-4870-AECA-DC6382EB4CB7}" type="slidenum">
              <a:t>8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7FE181C1-FD71-4423-8065-E08A7B11D3E4}"/>
              </a:ext>
            </a:extLst>
          </p:cNvPr>
          <p:cNvSpPr/>
          <p:nvPr/>
        </p:nvSpPr>
        <p:spPr>
          <a:xfrm>
            <a:off x="1106640" y="812880"/>
            <a:ext cx="5341680" cy="4005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8E390E1-7855-40A7-B24E-11B5E84307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CA64821D-C7B5-47F3-88C4-E6CB967254D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C0E2FE1A-FC3B-466D-BF80-08660ED36231}" type="slidenum">
              <a:t>9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DC45A797-079C-4FD3-8075-2A8267E236CE}"/>
              </a:ext>
            </a:extLst>
          </p:cNvPr>
          <p:cNvSpPr/>
          <p:nvPr/>
        </p:nvSpPr>
        <p:spPr>
          <a:xfrm>
            <a:off x="1106640" y="812880"/>
            <a:ext cx="5341680" cy="4005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CB2947A-8D63-4621-B9A6-5ABCB67AC54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34B260-90F4-40EE-941E-49FABA2BE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E1C3D1-4EBF-4B91-8EAC-5135346E6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E0B5D3-92A8-4AA7-B4F2-EE04FD648A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4EF1F26-6ACB-49A2-8D83-D600DBB4B55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1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185DD-FAA2-43D4-994D-CF8873B9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B4CA69-CB51-459F-B822-DFE582E40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485FB7-0DAF-449D-9452-C4C0B996B6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CD594E0-41F7-4F97-BC69-1C69BBB8F78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53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82C4825-BC82-4421-A7BC-E6C01A1B2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5525" y="-17463"/>
            <a:ext cx="2338388" cy="5942013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606B0A-EF48-4DE5-BA0B-1F830F19E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-17463"/>
            <a:ext cx="6862762" cy="594201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D2672A-DEA0-458A-A1B1-961C633C3C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342DFED-A121-4731-92CD-0E3208E0572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422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3EBD5-51DD-4CF7-8B5C-1253E7235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E719DA-8962-42EC-9180-4B4354254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CCAF39-A5F2-4308-9326-DC9B05D58C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60E1373-E9EF-49C9-9F67-0F4DC8E5C47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057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3516DE-1D26-49D2-A457-98F4D6AC5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9E7D00-D0A1-461F-B311-4DD096094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AE9294-6961-4ABB-8EB3-C9FA8A9DE3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10073C5-4355-45C9-A6B1-C7455031F8B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929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39C09-8AE0-4ED3-AB82-EBD367C6E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2861A4-E939-49F1-B516-232FFF961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06017E-50F7-4F13-92C3-1D0EBE3491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EE0BCBE-60DF-4790-84A8-B6F7C3F0EA4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54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C97DC6-5A4E-4491-A151-E1683B92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060A65-BF3B-43CE-B4C8-E350A4561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F0E9C3-1746-4493-BE65-A15686424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2F220B-8119-425A-9DAB-2669211B49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894B3CA-F3E3-4527-B634-9298CB8DE8B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595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766457-28FB-4071-AB94-D1F720E32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F12010-F4E8-4DBF-8C50-3E5C0C88E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F78662-193C-4972-B751-7E9A4692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991BD35-6FA2-4FF1-BE94-91997F6EA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AE61F64-A6B0-41A2-B627-31AE0D8F1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596DE4-5146-46AA-858C-45293FE801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F35F2C4-6A0D-4F0A-B32E-459E1B89CB7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620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8D3F54-DF4C-4064-A296-90BFD792E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1932DD6-E22B-4873-BC78-DC03038E21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90E6C90-33F1-48CA-8D65-E48988821DF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57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F022316-6B35-4E4A-9E39-8AD1AAA6C2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D53ED7E-826E-4BF1-ACC4-BC7F62B37B2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191991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FC0FB6-093E-4851-A4E2-8B1094521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228452-8761-4774-9339-F7F82261E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EDD23C-8760-432C-AE81-AF171F206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1CC23E-C159-4807-B91A-24CB180321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7F43DC2-99BE-45F1-A2BA-AD0B1B7D252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01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38A848-E78D-4872-92DA-8F968311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B86EBF-7CB9-4B38-9E67-5FE1ECCC6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E90D9A-94C8-4455-8887-EEE84FF1D1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4474203-6E00-440A-84B5-5F77970647E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358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A402A-06BA-41E7-861D-FE6DC8F6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AF2C5-5BB2-432F-8D24-4CE5DB434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0C3159-6B5A-4B6F-812C-70BFA8526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DF24A0-2AFB-4AE0-AAD3-2C6777EF0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06921FC-4064-44AE-BA99-F9F5FA850B6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412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5C93E-8C09-46C2-BA99-A619A026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979E12-40F6-44DC-A040-E0183FCE5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0C5546-ABD2-44FA-84E8-1C116EFB41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819E208-CE0E-490C-BA1E-47835B6A13C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4543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F6C896-5367-49F7-91C9-9591BF1CB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5525" y="-88900"/>
            <a:ext cx="2338388" cy="61214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64C37E-529E-4991-9F37-3CC4C4D40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-88900"/>
            <a:ext cx="6862762" cy="61214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99CF12-29D0-4515-9080-D4415F3D70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730967F-C636-4E09-B4C3-C7CBA078772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1379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B51C4-8EBC-4B6B-B141-5E1FC1C61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8B4D18-054D-4609-958B-CB3DFC0CD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A531A3-EFBF-49A0-A86F-019CB351BF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F809E0D-74DF-40FD-9B46-63DD9A1B95C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0531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63ED05-49AC-49E1-BD26-FD88DF9C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DF8C54-56E3-411C-BBD6-90B6F38F6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06F3FE-B111-4E02-BE0E-A18F16DD8C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AD1EF4B-E8A2-4DA7-B215-7F1BCAD8561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4037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406DA-4935-4A41-9333-9161CC02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498A7C-D1CD-410F-B384-BBF6D06B3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7485AB-1B7D-4D76-B822-26C3EFF48F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F9DB0C8-4AC8-4EE5-9DD6-154E2A6197A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5004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421B79-D26F-4A65-9B3D-77A13357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EA603F-0761-4F95-820C-81E5D8EC5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CEFF9B-8B76-4A3C-8396-633BD4BB1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9D66AC-4256-4566-B17D-08054FC96B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33D8A97-0366-4D67-9288-513D0E5DBA4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481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8154D-5F09-4F42-A0D8-1051E75E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71A599-1AF2-4BC4-9386-05C8A1D23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952A64-B595-48F5-B4CF-27C7D7533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9B4C859-A2E6-4548-AB3E-187BEBBD6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7BC746-358B-4C3F-B62A-0573D6424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AE397F-64AF-4D0A-8DA6-ADB2B275D7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02ED5BE-710F-48BD-9D9D-E546697AD15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4381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D50D4-B1D4-432B-A7D3-8E441F59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B5489C3-0064-4036-993F-DB50DC2EB9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23802CA-F7C1-4C0C-8027-58B4DFC58B9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3472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3B7F777-F7BC-4962-9599-BF9287EAE9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D8E35DB-055B-4725-ACDF-F74C9AFC21B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7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99B05F-CD69-4CDA-B0F9-B87970B5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D5570D-983A-4F94-8BDB-7A49B6E96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EA9EE7-E792-4AE3-A9B8-E65717693B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18C886F-C95B-40B7-8058-E9C6F8E06C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4382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1316F7-E835-4F9E-A752-C2FD2A082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9BD2C-CC86-460F-ACC4-2A95CF9B2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1BC335-6A70-4A53-9F70-0C33D3DF9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DAA31A-C0F8-4D78-A3B8-85987B21B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D6AB86D-6D5E-4BF0-B9B9-2059FA553ED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9422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B67F0-2D8A-4C88-80D9-E84F431B2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85BA8B-5E9C-4C2B-9203-1DC793712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618730-523A-45AB-A510-42CA1C793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93C66D-A90C-4FB7-8BF0-7048C659EC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7CC3770-4AD0-4E4C-B793-48DDCB02184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1488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72F5DF-95C4-4316-9E27-299FE43F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7BB33F-5EE9-4C5E-BB12-B867B9A0D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C8DD11-9745-4BC1-87A3-50C347E1C3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22B509A-8593-4C5A-902B-3A632C8A7E2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0707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35E85EB-8B71-4859-995A-460A77170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C67B87-9944-44BF-ADC9-A684339CE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8B2F10-8D01-4409-BBB1-2A953E72DD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771D43C-D4C5-4A2C-AAE1-843FC511619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7811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68DDB2-19E8-4CD2-8771-15CCF7A1E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FF09CD-E35B-4248-9C20-019126F93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483901-CA58-4C36-B7F6-089B2922E0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43AECAD-AD25-4D73-A3DF-24CEF7873BC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844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4957A7-04B1-4F3C-B79E-D7EB9CC52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46777B-319B-4897-AE14-123BFFFF1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8A1721-0E14-4B16-9894-958B94B4A0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B61EFFA-8A1B-4050-828B-149F0D558C5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7165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112E6A-0D05-4B3A-A81A-37FD4F7DA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D0CF62-9813-46DA-B866-779D20503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B8015E-2AA3-4BF6-B949-43EE778AC3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137ED25-8198-47A4-86E7-6FE4F2176E6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3500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FFC05-F041-4484-86BC-19BCA2A76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390A07-84A4-43E2-ABB7-9546372F8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544C173-4F6E-4774-A453-B64BFC227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3B19DB8-C49B-4273-9D39-95224DE926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073AD6A-80BA-4B9A-8DAE-EC1F8225B37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240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492901-92B9-4788-9E68-D05D1C9D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AC7E67-27C0-44A3-BCF8-1BCD085E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337646-E6A5-4C62-9968-B7588F312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2ACACF7-7D8D-4337-9206-2B29064D4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E72707-99C7-490F-84C3-F6BE18D0F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B12362-25FE-4078-B8FB-E61234B69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2259168-A343-450C-A60A-1A8E3C0E8D5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850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B69685-FDEF-4829-B7A5-11846BF0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AAB5EF2-40ED-4B97-BA15-E7DE651049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651C202-15C8-454C-A002-ECA742C3AEF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63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15CC6-8CF8-4B4D-B7DB-AAB3C3EE3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B50888-62D9-40FB-9A8A-7E1B71518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51130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DBA580-C68A-4691-9299-FC1BA04A3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51130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9F48AB-E6AA-4EE0-AD95-CA4D96ADBB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1D586C8-6803-4CEA-B484-AF897C0AF01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2085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AD6EFA9-1406-4964-854E-84CC212E42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4588540-4E49-4135-BCE4-AF75B1A20A6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175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5792B6-5B6F-4C5B-979C-CE296241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FDAECD-B89A-45A4-BDAD-D612C5DB4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A35E23-079F-4AB4-AAA0-400EE3D0C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88155D-988E-42E1-9828-D581B20BA6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4057749-7F9C-4A12-880F-9D5636CE45F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4680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B1A8D2-2AFF-4BAA-9DD8-0D65D1D8F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0B57793-361E-4CDF-BA50-E78326DF2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61F283-6510-4128-88FD-275193BFA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047FA8-3424-44A4-8210-911FFF4C29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E9567AD-E3AA-4E13-BF62-C1D404C2FC1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0950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0FEC0-E9A2-44BA-B80A-F54408776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002693-91BB-46D9-9EE5-2C7BAD866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BDA8F2-DEBC-4E96-80CA-E9D64CA04B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DF760FD-1D0E-4651-A3F7-2E90007DFB0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3596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9409268-4205-435B-9527-6F17D6BEF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5525" y="0"/>
            <a:ext cx="2338388" cy="60325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4C10E8-C8E9-4147-835A-740386435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0"/>
            <a:ext cx="6862762" cy="60325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89F605-C6BA-41DE-B638-0E8B46C34E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9C0D7D9-D82C-4B5C-B002-34E84C2E745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32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18AF1D-0F5E-42ED-BA75-615CB79B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A5DF2F-799C-423C-8033-758C2AA4D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731CCC-EDE1-4B0B-BD99-4CAEF8CA6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E450129-9B84-48F2-8CC5-F723090CA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B6EEC9F-B16E-4645-BE58-8C1388976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ADCA7B-6900-4526-83B3-98F269D9CF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EFAAA16-D37E-421C-83B8-E1864862D8E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98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D09CC0-42B8-4CFB-92B8-24028E76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F2C3FB4-0E54-458A-96D4-22804D6FF8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43C66CA-D24E-4F27-B300-9EEFBD281E7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21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E36A067-8DB6-4246-A903-4141087580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D1D18CB-685A-4711-80D4-9B0370F4849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10931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A10B25-3EF0-40E8-B2D1-93E3168DC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483526-EA9C-47F7-8BC4-62CE97854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7D3EBE-8F99-4F5E-A212-E81D62B72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FA1246-BB5A-4A87-9B90-42FE6DAC6E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45FDCDA-44BA-4075-B6EF-8B92A64C792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4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413E1E-B55D-4F4B-BE7E-06948304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8FC52F9-4E97-4830-BFC3-C1A46734A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5DDC1A-9B8D-45D2-86D4-1C533E449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AC62F8A-CD4F-4829-8293-68F994F197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C13F52E-CD1B-4B5D-B5E8-71D0BF8CB7A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41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3664A14-EE68-4D09-A08D-F11DE42B28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59" y="-17280"/>
            <a:ext cx="8453519" cy="1520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962ED5-A7D3-4A4E-B2F3-A5AB8CABC7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359" y="1510919"/>
            <a:ext cx="9353519" cy="4412880"/>
          </a:xfrm>
          <a:prstGeom prst="rect">
            <a:avLst/>
          </a:prstGeom>
          <a:noFill/>
          <a:ln>
            <a:noFill/>
          </a:ln>
        </p:spPr>
        <p:txBody>
          <a:bodyPr vert="horz" lIns="0" tIns="28080" rIns="0" bIns="0" compatLnSpc="1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D2F9F3BD-153D-4438-A045-C65B0E58A206}"/>
              </a:ext>
            </a:extLst>
          </p:cNvPr>
          <p:cNvSpPr/>
          <p:nvPr/>
        </p:nvSpPr>
        <p:spPr>
          <a:xfrm>
            <a:off x="-179280" y="7020000"/>
            <a:ext cx="1043928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000">
            <a:solidFill>
              <a:srgbClr val="000000"/>
            </a:solidFill>
            <a:prstDash val="solid"/>
            <a:round/>
          </a:ln>
        </p:spPr>
        <p:txBody>
          <a:bodyPr vert="horz" wrap="square" lIns="9000" tIns="9000" rIns="9000" bIns="9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DAWAN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15EFA0-6E36-4074-8C05-9D7E7985B1A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DDA44382-281F-498C-BA68-44D3F23E2ADE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0D3287BE-A242-4556-A01C-5BBE144F728B}"/>
              </a:ext>
            </a:extLst>
          </p:cNvPr>
          <p:cNvSpPr/>
          <p:nvPr/>
        </p:nvSpPr>
        <p:spPr>
          <a:xfrm>
            <a:off x="0" y="1440000"/>
            <a:ext cx="10077480" cy="143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D3D4C44-7E60-4F8E-9C31-EB86F97A376A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280"/>
            <a:ext cx="1081080" cy="10843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rtl="0" hangingPunct="0">
        <a:lnSpc>
          <a:spcPct val="104000"/>
        </a:lnSpc>
        <a:spcBef>
          <a:spcPts val="0"/>
        </a:spcBef>
        <a:spcAft>
          <a:spcPts val="0"/>
        </a:spcAft>
        <a:buNone/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fr-FR" sz="4800" b="0" i="0" u="none" strike="noStrike" baseline="0">
          <a:ln>
            <a:noFill/>
          </a:ln>
          <a:solidFill>
            <a:srgbClr val="DC23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MS Gothic" pitchFamily="2"/>
        </a:defRPr>
      </a:lvl1pPr>
    </p:titleStyle>
    <p:bodyStyle>
      <a:lvl1pPr marL="342720" marR="0" indent="0" algn="l" rtl="0" hangingPunct="0">
        <a:lnSpc>
          <a:spcPct val="93000"/>
        </a:lnSpc>
        <a:spcBef>
          <a:spcPts val="0"/>
        </a:spcBef>
        <a:spcAft>
          <a:spcPts val="1437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fr-FR" sz="3200" b="0" i="0" u="none" strike="noStrike" baseline="0">
          <a:ln>
            <a:noFill/>
          </a:ln>
          <a:solidFill>
            <a:srgbClr val="000000"/>
          </a:solidFill>
          <a:latin typeface="Arial" pitchFamily="18"/>
          <a:ea typeface="MS Gothic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93403B3-29E3-4687-AE37-5D0A9EE6D8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59" y="-89280"/>
            <a:ext cx="8453519" cy="15209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compatLnSpc="1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1544EA-854F-40E2-9DCE-7302253274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359" y="1618920"/>
            <a:ext cx="9353519" cy="4412880"/>
          </a:xfrm>
          <a:prstGeom prst="rect">
            <a:avLst/>
          </a:prstGeom>
          <a:noFill/>
          <a:ln>
            <a:noFill/>
          </a:ln>
        </p:spPr>
        <p:txBody>
          <a:bodyPr vert="horz" lIns="0" tIns="28080" rIns="0" bIns="0" compatLnSpc="1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E8DF8C0C-FE1B-4F9B-997D-48DDF2596809}"/>
              </a:ext>
            </a:extLst>
          </p:cNvPr>
          <p:cNvSpPr/>
          <p:nvPr/>
        </p:nvSpPr>
        <p:spPr>
          <a:xfrm>
            <a:off x="-181080" y="7020000"/>
            <a:ext cx="1043964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000">
            <a:solidFill>
              <a:srgbClr val="000000"/>
            </a:solidFill>
            <a:prstDash val="solid"/>
            <a:round/>
          </a:ln>
        </p:spPr>
        <p:txBody>
          <a:bodyPr vert="horz" wrap="square" lIns="9000" tIns="9000" rIns="9000" bIns="9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DAWAN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25D170-B5F5-4977-B122-ADDAF244065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93000"/>
              </a:lnSpc>
              <a:buNone/>
              <a:tabLst/>
              <a:defRPr lang="fr-FR" sz="1400" kern="120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1ADD0720-2C58-4127-AF79-DF21379EE4BF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E89E7586-C368-4E83-A69A-638BBF76100B}"/>
              </a:ext>
            </a:extLst>
          </p:cNvPr>
          <p:cNvSpPr/>
          <p:nvPr/>
        </p:nvSpPr>
        <p:spPr>
          <a:xfrm>
            <a:off x="3240" y="1440000"/>
            <a:ext cx="10077480" cy="143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C9A6478-E6A8-4BD3-A74C-E6CB4FDE28E5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280"/>
            <a:ext cx="1081080" cy="10843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indent="0" algn="ctr" rtl="0" hangingPunct="0">
        <a:lnSpc>
          <a:spcPct val="104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fr-FR" sz="4800" b="0" i="0" u="none" strike="noStrike" kern="1200" baseline="0">
          <a:ln>
            <a:noFill/>
          </a:ln>
          <a:solidFill>
            <a:srgbClr val="DC23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</a:defRPr>
      </a:lvl1pPr>
    </p:titleStyle>
    <p:bodyStyle>
      <a:lvl1pPr marL="342720" marR="0" indent="0" algn="l" rtl="0" hangingPunct="0">
        <a:lnSpc>
          <a:spcPct val="93000"/>
        </a:lnSpc>
        <a:spcBef>
          <a:spcPts val="0"/>
        </a:spcBef>
        <a:spcAft>
          <a:spcPts val="1437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fr-FR" sz="3200" b="0" i="0" u="none" strike="noStrike" kern="1200" baseline="0">
          <a:ln>
            <a:noFill/>
          </a:ln>
          <a:solidFill>
            <a:srgbClr val="000000"/>
          </a:solidFill>
          <a:latin typeface="Arial" pitchFamily="18"/>
          <a:ea typeface="MS Gothic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0D0914-AE69-42BD-96DB-14CE244682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644CB2-33E7-4096-810F-BE8AD336F0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35AE2B-8DD3-40BD-8179-44DE74158FA8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Lucida Sans Unicode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Lucida Sans Unicode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FE9ADC-B9AF-49AE-96EF-BEE6093750B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Arial" pitchFamily="34"/>
                <a:ea typeface="Lucida Sans Unicode" pitchFamily="2"/>
                <a:cs typeface="Tahoma" pitchFamily="2"/>
              </a:defRPr>
            </a:lvl1pPr>
          </a:lstStyle>
          <a:p>
            <a:pPr lvl="0"/>
            <a:fld id="{C6F7C865-9D49-4B38-A258-05739ECCC30A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C57CBF51-7E8D-464C-924F-792552FB6414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4C775AB-C3D7-4DB7-85C6-C88C866A879A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algn="l" rtl="0" hangingPunct="0">
        <a:lnSpc>
          <a:spcPct val="100000"/>
        </a:lnSpc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28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4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2A5358-9149-443F-BB1F-D91673819F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59" y="360"/>
            <a:ext cx="8453519" cy="15209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compatLnSpc="1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E8C8CD-331C-4853-AAEE-0182C70C10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359" y="1618920"/>
            <a:ext cx="9353519" cy="4412880"/>
          </a:xfrm>
          <a:prstGeom prst="rect">
            <a:avLst/>
          </a:prstGeom>
          <a:noFill/>
          <a:ln>
            <a:noFill/>
          </a:ln>
        </p:spPr>
        <p:txBody>
          <a:bodyPr vert="horz" lIns="0" tIns="28080" rIns="0" bIns="0" compatLnSpc="1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EBB3DA14-A726-4F09-92EB-057DD3DA872C}"/>
              </a:ext>
            </a:extLst>
          </p:cNvPr>
          <p:cNvSpPr/>
          <p:nvPr/>
        </p:nvSpPr>
        <p:spPr>
          <a:xfrm>
            <a:off x="-178200" y="7020000"/>
            <a:ext cx="1043964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000">
            <a:solidFill>
              <a:srgbClr val="000000"/>
            </a:solidFill>
            <a:prstDash val="solid"/>
            <a:round/>
          </a:ln>
        </p:spPr>
        <p:txBody>
          <a:bodyPr vert="horz" wrap="square" lIns="9000" tIns="9000" rIns="9000" bIns="9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DAWAN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A98E9DB-8F49-434C-B718-C8F475B2A70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93000"/>
              </a:lnSpc>
              <a:buNone/>
              <a:tabLst/>
              <a:defRPr lang="fr-FR" sz="1400" kern="120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9F408DAC-7BB1-4D4A-9F26-258106908A14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78806E7F-896F-48D0-9057-EF48F2BEFD67}"/>
              </a:ext>
            </a:extLst>
          </p:cNvPr>
          <p:cNvSpPr/>
          <p:nvPr/>
        </p:nvSpPr>
        <p:spPr>
          <a:xfrm>
            <a:off x="-1080" y="1440000"/>
            <a:ext cx="10077480" cy="143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DAECA33-395B-4A6B-AC4A-94AF2177943F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280"/>
            <a:ext cx="1081080" cy="10843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0" marR="0" indent="0" algn="ctr" rtl="0" hangingPunct="0">
        <a:lnSpc>
          <a:spcPct val="104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fr-FR" sz="4800" b="0" i="0" u="none" strike="noStrike" kern="1200" baseline="0">
          <a:ln>
            <a:noFill/>
          </a:ln>
          <a:solidFill>
            <a:srgbClr val="DC23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</a:defRPr>
      </a:lvl1pPr>
    </p:titleStyle>
    <p:bodyStyle>
      <a:lvl1pPr marL="342720" marR="0" indent="-342720" algn="l" rtl="0" hangingPunct="0">
        <a:lnSpc>
          <a:spcPct val="93000"/>
        </a:lnSpc>
        <a:spcBef>
          <a:spcPts val="0"/>
        </a:spcBef>
        <a:spcAft>
          <a:spcPts val="1437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fr-FR" sz="3200" b="0" i="0" u="none" strike="noStrike" kern="1200" baseline="0">
          <a:ln>
            <a:noFill/>
          </a:ln>
          <a:solidFill>
            <a:srgbClr val="000000"/>
          </a:solidFill>
          <a:latin typeface="Arial" pitchFamily="18"/>
          <a:ea typeface="MS Gothic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1">
            <a:extLst>
              <a:ext uri="{FF2B5EF4-FFF2-40B4-BE49-F238E27FC236}">
                <a16:creationId xmlns:a16="http://schemas.microsoft.com/office/drawing/2014/main" id="{794C267F-E079-4CA1-ACF5-C889E566FD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FB25344-16BC-4FC1-B1F6-640D6EF515A4}" type="slidenum">
              <a:t>1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7C6826F9-5A1A-40FA-9E02-32C08007E020}"/>
              </a:ext>
            </a:extLst>
          </p:cNvPr>
          <p:cNvSpPr/>
          <p:nvPr/>
        </p:nvSpPr>
        <p:spPr>
          <a:xfrm>
            <a:off x="1260360" y="1800360"/>
            <a:ext cx="8099640" cy="4157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4000"/>
              </a:lnSpc>
              <a:spcBef>
                <a:spcPts val="1199"/>
              </a:spcBef>
              <a:spcAft>
                <a:spcPts val="598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6000" b="1" i="0" u="none" strike="noStrike" baseline="0" dirty="0">
                <a:ln>
                  <a:noFill/>
                </a:ln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Times New Roman" pitchFamily="18"/>
                <a:cs typeface="Times New Roman" pitchFamily="18"/>
              </a:rPr>
              <a:t>JavaScript</a:t>
            </a:r>
          </a:p>
          <a:p>
            <a:pPr marL="0" marR="0" lvl="0" indent="0" algn="ctr" rtl="0" hangingPunct="0">
              <a:lnSpc>
                <a:spcPct val="104000"/>
              </a:lnSpc>
              <a:spcBef>
                <a:spcPts val="1199"/>
              </a:spcBef>
              <a:spcAft>
                <a:spcPts val="598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1" i="0" u="none" strike="noStrike" baseline="0" dirty="0">
              <a:ln>
                <a:noFill/>
              </a:ln>
              <a:solidFill>
                <a:srgbClr val="000000"/>
              </a:solidFill>
              <a:effectLst>
                <a:outerShdw dist="17961" dir="2700000">
                  <a:scrgbClr r="0" g="0" b="0"/>
                </a:outerShdw>
              </a:effectLst>
              <a:latin typeface="Trebuchet MS" pitchFamily="34"/>
              <a:ea typeface="Arial" pitchFamily="18"/>
              <a:cs typeface="Arial" pitchFamily="18"/>
            </a:endParaRPr>
          </a:p>
          <a:p>
            <a:pPr marL="0" marR="0" lvl="0" indent="0" algn="ctr" rtl="0" hangingPunct="0">
              <a:lnSpc>
                <a:spcPct val="104000"/>
              </a:lnSpc>
              <a:spcBef>
                <a:spcPts val="1199"/>
              </a:spcBef>
              <a:spcAft>
                <a:spcPts val="598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1" i="0" u="none" strike="noStrike" baseline="0" dirty="0">
                <a:ln>
                  <a:noFill/>
                </a:ln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18"/>
                <a:cs typeface="Arial" pitchFamily="18"/>
              </a:rPr>
              <a:t>Thomas Aldaitz</a:t>
            </a:r>
          </a:p>
          <a:p>
            <a:pPr marL="0" marR="0" lvl="0" indent="0" algn="ctr" rtl="0" hangingPunct="0">
              <a:lnSpc>
                <a:spcPct val="104000"/>
              </a:lnSpc>
              <a:spcBef>
                <a:spcPts val="1199"/>
              </a:spcBef>
              <a:spcAft>
                <a:spcPts val="598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18"/>
                <a:cs typeface="Arial" pitchFamily="18"/>
              </a:rPr>
              <a:t>11/10/2019</a:t>
            </a:r>
            <a:br>
              <a:rPr lang="fr-FR" sz="1800" b="0" i="0" u="none" strike="noStrike" baseline="0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Arial" pitchFamily="18"/>
                <a:cs typeface="Arial" pitchFamily="18"/>
              </a:rPr>
            </a:br>
            <a:endParaRPr lang="fr-FR" sz="1800" b="0" i="0" u="none" strike="noStrike" baseline="0" dirty="0">
              <a:ln>
                <a:noFill/>
              </a:ln>
              <a:solidFill>
                <a:srgbClr val="F20000"/>
              </a:solidFill>
              <a:effectLst>
                <a:outerShdw dist="17961" dir="2700000">
                  <a:scrgbClr r="0" g="0" b="0"/>
                </a:outerShdw>
              </a:effectLst>
              <a:latin typeface="Arial" pitchFamily="18"/>
              <a:ea typeface="Arial" pitchFamily="18"/>
              <a:cs typeface="Arial" pitchFamily="18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7858C399-DB85-4050-BE7A-2C6347696F8E}"/>
              </a:ext>
            </a:extLst>
          </p:cNvPr>
          <p:cNvSpPr/>
          <p:nvPr/>
        </p:nvSpPr>
        <p:spPr>
          <a:xfrm>
            <a:off x="0" y="6372360"/>
            <a:ext cx="10080720" cy="1224000"/>
          </a:xfrm>
          <a:custGeom>
            <a:avLst>
              <a:gd name="f0" fmla="val 2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108000" tIns="63000" rIns="108000" bIns="63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300" b="0" i="0" u="sng" strike="noStrike" baseline="0">
                <a:ln>
                  <a:noFill/>
                </a:ln>
                <a:solidFill>
                  <a:srgbClr val="F20000"/>
                </a:solidFill>
                <a:uFillTx/>
                <a:latin typeface="Trebuchet MS" pitchFamily="34"/>
                <a:ea typeface="MS Gothic" pitchFamily="2"/>
                <a:cs typeface="MS Gothic" pitchFamily="2"/>
              </a:rPr>
              <a:t>DAWAN Paris</a:t>
            </a:r>
            <a:r>
              <a:rPr lang="fr-FR" sz="1300" b="0" i="0" u="sng" strike="noStrike" baseline="0">
                <a:ln>
                  <a:noFill/>
                </a:ln>
                <a:solidFill>
                  <a:srgbClr val="000000"/>
                </a:solidFill>
                <a:uFillTx/>
                <a:latin typeface="Trebuchet MS" pitchFamily="34"/>
                <a:ea typeface="MS Gothic" pitchFamily="2"/>
                <a:cs typeface="MS Gothic" pitchFamily="2"/>
              </a:rPr>
              <a:t>,</a:t>
            </a:r>
            <a:r>
              <a:rPr lang="fr-FR" sz="1300" b="0" i="0" u="sng" strike="noStrike" baseline="0">
                <a:ln>
                  <a:noFill/>
                </a:ln>
                <a:solidFill>
                  <a:srgbClr val="00569B"/>
                </a:solidFill>
                <a:uFillTx/>
                <a:latin typeface="Trebuchet MS" pitchFamily="34"/>
                <a:ea typeface="MS Gothic" pitchFamily="2"/>
                <a:cs typeface="MS Gothic" pitchFamily="2"/>
              </a:rPr>
              <a:t> </a:t>
            </a:r>
            <a:r>
              <a:rPr lang="fr-FR" sz="1300" b="0" i="0" u="sng" strike="noStrike" baseline="0">
                <a:ln>
                  <a:noFill/>
                </a:ln>
                <a:solidFill>
                  <a:srgbClr val="000000"/>
                </a:solidFill>
                <a:uFillTx/>
                <a:latin typeface="Trebuchet MS" pitchFamily="34"/>
                <a:ea typeface="MS Gothic" pitchFamily="2"/>
                <a:cs typeface="MS Gothic" pitchFamily="2"/>
              </a:rPr>
              <a:t>11 rue Antoine Bourdelle, 75015 PARIS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3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MS Gothic" pitchFamily="2"/>
              </a:rPr>
              <a:t>DAWAN Nantes</a:t>
            </a:r>
            <a:r>
              <a:rPr lang="fr-FR" sz="13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MS Gothic" pitchFamily="2"/>
              </a:rPr>
              <a:t>, 32 Boulevard Vincent Gâche, 44200 NANTES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3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MS Gothic" pitchFamily="2"/>
              </a:rPr>
              <a:t>DAWAN Lyon</a:t>
            </a:r>
            <a:r>
              <a:rPr lang="fr-FR" sz="13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MS Gothic" pitchFamily="2"/>
              </a:rPr>
              <a:t>, Bâtiment de la Banque Rhône Alpes, 2ème étage, Montée B - 235, cours Lafayette, 69006 LYON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3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MS Gothic" pitchFamily="2"/>
              </a:rPr>
              <a:t>DAWAN Lille</a:t>
            </a:r>
            <a:r>
              <a:rPr lang="fr-FR" sz="13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MS Gothic" pitchFamily="2"/>
              </a:rPr>
              <a:t>, 16 Place du Général de Gaulle - 6ème étage, 59800 LILLE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1300" b="0" i="0" u="sng" strike="noStrike" baseline="0">
                <a:ln>
                  <a:noFill/>
                </a:ln>
                <a:solidFill>
                  <a:srgbClr val="F20000"/>
                </a:solidFill>
                <a:uFillTx/>
                <a:latin typeface="Trebuchet MS" pitchFamily="34"/>
                <a:ea typeface="MS Gothic" pitchFamily="2"/>
                <a:cs typeface="MS Gothic" pitchFamily="2"/>
              </a:rPr>
              <a:t>formation@dawan.fr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300" b="0" i="0" u="sng" strike="noStrike" baseline="0">
              <a:ln>
                <a:noFill/>
              </a:ln>
              <a:solidFill>
                <a:srgbClr val="F20000"/>
              </a:solidFill>
              <a:uFillTx/>
              <a:latin typeface="Trebuchet MS" pitchFamily="34"/>
              <a:ea typeface="MS Gothic" pitchFamily="2"/>
              <a:cs typeface="MS Gothic" pitchFamily="2"/>
            </a:endParaRPr>
          </a:p>
        </p:txBody>
      </p:sp>
      <p:sp>
        <p:nvSpPr>
          <p:cNvPr id="4" name="Connecteur droit 3">
            <a:extLst>
              <a:ext uri="{FF2B5EF4-FFF2-40B4-BE49-F238E27FC236}">
                <a16:creationId xmlns:a16="http://schemas.microsoft.com/office/drawing/2014/main" id="{C29207EC-5CB3-4F07-AAD3-6667C3328FB3}"/>
              </a:ext>
            </a:extLst>
          </p:cNvPr>
          <p:cNvSpPr/>
          <p:nvPr/>
        </p:nvSpPr>
        <p:spPr>
          <a:xfrm>
            <a:off x="0" y="6119640"/>
            <a:ext cx="10080720" cy="180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"/>
              </a:srgbClr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Connecteur droit 4">
            <a:extLst>
              <a:ext uri="{FF2B5EF4-FFF2-40B4-BE49-F238E27FC236}">
                <a16:creationId xmlns:a16="http://schemas.microsoft.com/office/drawing/2014/main" id="{D9E94AD5-9E7F-4E82-A504-C42F91CCFD13}"/>
              </a:ext>
            </a:extLst>
          </p:cNvPr>
          <p:cNvSpPr/>
          <p:nvPr/>
        </p:nvSpPr>
        <p:spPr>
          <a:xfrm>
            <a:off x="0" y="6300720"/>
            <a:ext cx="10080720" cy="180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"/>
              </a:srgbClr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E0E6A041-0B0E-4AA0-AFCF-70A6B4B1EB2F}"/>
              </a:ext>
            </a:extLst>
          </p:cNvPr>
          <p:cNvSpPr/>
          <p:nvPr/>
        </p:nvSpPr>
        <p:spPr>
          <a:xfrm>
            <a:off x="216000" y="0"/>
            <a:ext cx="1440" cy="755964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"/>
              </a:srgbClr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6E5E8248-7C5D-4808-A82F-D027CDF25D4F}"/>
              </a:ext>
            </a:extLst>
          </p:cNvPr>
          <p:cNvSpPr/>
          <p:nvPr/>
        </p:nvSpPr>
        <p:spPr>
          <a:xfrm>
            <a:off x="144360" y="1044719"/>
            <a:ext cx="378000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108000" tIns="63000" rIns="108000" bIns="63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999999"/>
                </a:solidFill>
                <a:latin typeface="Trebuchet MS" pitchFamily="34"/>
                <a:ea typeface="Trebuchet MS" pitchFamily="34"/>
                <a:cs typeface="Trebuchet MS" pitchFamily="34"/>
              </a:rPr>
              <a:t>Conseil, Ingénierie, Formations</a:t>
            </a: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F9AE2F5E-4673-4D0F-900F-1713940DC360}"/>
              </a:ext>
            </a:extLst>
          </p:cNvPr>
          <p:cNvSpPr/>
          <p:nvPr/>
        </p:nvSpPr>
        <p:spPr>
          <a:xfrm>
            <a:off x="1260360" y="5580000"/>
            <a:ext cx="8460000" cy="4618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Plus d'informations sur </a:t>
            </a:r>
            <a:r>
              <a:rPr lang="en-US" sz="1400" b="0" i="0" u="sng" strike="noStrike" baseline="0">
                <a:ln>
                  <a:noFill/>
                </a:ln>
                <a:solidFill>
                  <a:srgbClr val="F20000"/>
                </a:solidFill>
                <a:uFillTx/>
                <a:latin typeface="Trebuchet MS" pitchFamily="34"/>
                <a:ea typeface="Arial Unicode MS" pitchFamily="2"/>
                <a:cs typeface="Arial Unicode MS" pitchFamily="2"/>
              </a:rPr>
              <a:t>http://www.dawan.fr</a:t>
            </a:r>
          </a:p>
          <a:p>
            <a:pPr marL="0" marR="0" lvl="0" indent="0" algn="ctr" rtl="0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Contactez notre service commercial au </a:t>
            </a:r>
            <a:r>
              <a:rPr lang="en-US" sz="1500" b="1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0810.001.917</a:t>
            </a:r>
            <a:r>
              <a:rPr lang="en-US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(prix d'un appel local)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AB94AE7D-694B-4ADF-923B-FDBBCD4CDC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1196500-EC40-480A-88F1-C7AB9D2A6A5E}" type="slidenum">
              <a:t>10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317B32-A7F0-488A-9733-84B4C25B806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zxx-none"/>
              <a:t>Intérêt du Javascript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0AB98F-4260-4DF9-9506-65FCAD80F09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zxx-none"/>
              <a:t>Les navigateurs web nous offrent une API qui nous permet d’accéder à différentes méthodes et valeurs qui vont nous être utiles dans l’élaboration de nos programmes et de nos documents web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739F932-62A0-4F50-BF40-3D99A6CC036A}"/>
              </a:ext>
            </a:extLst>
          </p:cNvPr>
          <p:cNvSpPr txBox="1"/>
          <p:nvPr/>
        </p:nvSpPr>
        <p:spPr>
          <a:xfrm>
            <a:off x="1260000" y="4680000"/>
            <a:ext cx="7200000" cy="1671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zxx-non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Ex :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zxx-non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console.log(‘1 utilisateur se trouve dans la console’) ;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zxx-non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console.warn(‘Attention je suis dans la console’) ;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zxx-non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console.info(‘Salut, je suis dans la console’) 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7369DD27-7AA7-4238-ADB2-73B3622DA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02C7CFF-101A-4C86-B283-F3043F8EF2DE}" type="slidenum">
              <a:t>11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2F41DD-306B-48E5-B42A-AE733ABE1B7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zxx-none"/>
              <a:t>Récupérer une valeur et l’utiliser (atelier)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0BED75-2C19-483A-BC5F-9118C74D7FF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89479"/>
            <a:ext cx="9353519" cy="4502520"/>
          </a:xfrm>
        </p:spPr>
        <p:txBody>
          <a:bodyPr/>
          <a:lstStyle/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zxx-none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Au clic sur un bouton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endParaRPr lang="zxx-none" sz="3200">
              <a:solidFill>
                <a:srgbClr val="000000"/>
              </a:solidFill>
              <a:latin typeface="Arial" pitchFamily="18"/>
              <a:ea typeface="MS Gothic" pitchFamily="2"/>
            </a:endParaRP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zxx-none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Utiliser prompt(‘Question : ‘) ; pour afficher une fenêtre de dialogue.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endParaRPr lang="zxx-none" sz="3200">
              <a:solidFill>
                <a:srgbClr val="000000"/>
              </a:solidFill>
              <a:latin typeface="Arial" pitchFamily="18"/>
              <a:ea typeface="MS Gothic" pitchFamily="2"/>
            </a:endParaRP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zxx-none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L’appel de prompt devra se faire lors de la création d’une variable.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endParaRPr lang="zxx-none" sz="3200">
              <a:solidFill>
                <a:srgbClr val="000000"/>
              </a:solidFill>
              <a:latin typeface="Arial" pitchFamily="18"/>
              <a:ea typeface="MS Gothic" pitchFamily="2"/>
            </a:endParaRP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zxx-none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Afficher la valeur de la variable dans la console.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6FF5A1FD-BF3F-42D7-9135-8F54D0E21C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3C60B48-8A58-42E4-9D16-E72DFF0ABC54}" type="slidenum">
              <a:t>12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8FD0B64-672F-48B8-968A-66700B00E7F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>
            <a:spAutoFit/>
          </a:bodyPr>
          <a:lstStyle/>
          <a:p>
            <a:pPr lvl="0"/>
            <a:r>
              <a:rPr lang="zxx-none"/>
              <a:t>La concanétation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7F03DB-3A08-4585-9DCD-E1C63CBEC80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510919"/>
            <a:ext cx="5040000" cy="1729080"/>
          </a:xfrm>
        </p:spPr>
        <p:txBody>
          <a:bodyPr>
            <a:spAutoFit/>
          </a:bodyPr>
          <a:lstStyle/>
          <a:p>
            <a:pPr marL="324000" lvl="0"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324000" algn="l"/>
                <a:tab pos="430200" algn="l"/>
                <a:tab pos="879480" algn="l"/>
                <a:tab pos="1328760" algn="l"/>
                <a:tab pos="1778040" algn="l"/>
                <a:tab pos="2227320" algn="l"/>
                <a:tab pos="2676600" algn="l"/>
                <a:tab pos="3125880" algn="l"/>
                <a:tab pos="3575159" algn="l"/>
                <a:tab pos="4024440" algn="l"/>
                <a:tab pos="4473719" algn="l"/>
                <a:tab pos="4922640" algn="l"/>
                <a:tab pos="5371920" algn="l"/>
                <a:tab pos="5821200" algn="l"/>
                <a:tab pos="6270480" algn="l"/>
                <a:tab pos="6719759" algn="l"/>
                <a:tab pos="7169040" algn="l"/>
                <a:tab pos="7618319" algn="l"/>
                <a:tab pos="8067600" algn="l"/>
                <a:tab pos="8516880" algn="l"/>
                <a:tab pos="8966160" algn="l"/>
              </a:tabLst>
            </a:pPr>
            <a:r>
              <a:rPr lang="zxx-none" dirty="0"/>
              <a:t>Se fait avec le caractère + en javascript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zxx-none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C38317-C3A4-4F25-894F-5674B69DA97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3168360"/>
            <a:ext cx="4564440" cy="2423160"/>
          </a:xfrm>
        </p:spPr>
        <p:txBody>
          <a:bodyPr/>
          <a:lstStyle/>
          <a:p>
            <a:pPr lvl="0"/>
            <a:r>
              <a:rPr lang="zxx-none" dirty="0"/>
              <a:t>Ex :</a:t>
            </a:r>
          </a:p>
          <a:p>
            <a:pPr lvl="0"/>
            <a:r>
              <a:rPr lang="zxx-none" dirty="0"/>
              <a:t>var a = ‘Bonjour’ ;</a:t>
            </a:r>
          </a:p>
          <a:p>
            <a:pPr lvl="0"/>
            <a:r>
              <a:rPr lang="zxx-none" dirty="0"/>
              <a:t>var b = ‘Lucas’ ;</a:t>
            </a:r>
          </a:p>
          <a:p>
            <a:pPr lvl="0"/>
            <a:r>
              <a:rPr lang="zxx-none" dirty="0"/>
              <a:t>var c = a+’ ‘+b ;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207C317-D6E2-4A5B-BA87-C03CA67B5CE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3400" y="1510919"/>
            <a:ext cx="4564440" cy="7503120"/>
          </a:xfrm>
        </p:spPr>
        <p:txBody>
          <a:bodyPr/>
          <a:lstStyle/>
          <a:p>
            <a:pPr lvl="0"/>
            <a:r>
              <a:rPr lang="zxx-none" sz="2400" dirty="0"/>
              <a:t>TP :</a:t>
            </a:r>
          </a:p>
          <a:p>
            <a:pPr lvl="0"/>
            <a:endParaRPr lang="zxx-none" sz="2400" dirty="0"/>
          </a:p>
          <a:p>
            <a:pPr lvl="0"/>
            <a:r>
              <a:rPr lang="zxx-none" sz="2400" dirty="0"/>
              <a:t>Tester le code d’exemple et afficher </a:t>
            </a:r>
            <a:r>
              <a:rPr lang="zxx-none" sz="2400" b="1" dirty="0"/>
              <a:t>c </a:t>
            </a:r>
            <a:r>
              <a:rPr lang="zxx-none" sz="2400" dirty="0"/>
              <a:t>via un console.log()</a:t>
            </a:r>
          </a:p>
          <a:p>
            <a:pPr lvl="0"/>
            <a:endParaRPr lang="zxx-none" sz="2400" dirty="0"/>
          </a:p>
          <a:p>
            <a:pPr lvl="0"/>
            <a:r>
              <a:rPr lang="zxx-none" sz="2400" dirty="0"/>
              <a:t>Reprendre l’exercice précédent, en demandant le prénom de l’utilisateur</a:t>
            </a:r>
          </a:p>
          <a:p>
            <a:pPr lvl="0"/>
            <a:endParaRPr lang="zxx-none" sz="2400" dirty="0"/>
          </a:p>
          <a:p>
            <a:pPr lvl="0"/>
            <a:r>
              <a:rPr lang="zxx-none" sz="2400" dirty="0"/>
              <a:t>Objectif : afficher un message personnalisé dans la console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E3116F92-CFB9-487D-AC75-7A2228F8CD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4EDBEC7-6A9D-4491-B1AA-1B48661C1415}" type="slidenum">
              <a:t>13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458086-7407-4755-AEF4-B28A96D071C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Opérateurs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798FBE-0D18-4D75-911B-9FCB7E7490E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sz="2800"/>
          </a:p>
          <a:p>
            <a:pPr marL="0" lvl="0" hangingPunct="1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Les opérateurs de calcul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CH" sz="2800"/>
              <a:t>+   -   *   /     ++   –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CH" sz="2800"/>
          </a:p>
          <a:p>
            <a:pPr marL="0" lvl="0" hangingPunct="1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Les opérateur logiques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CH" sz="2800"/>
              <a:t>==  ===  !=  &lt;  &gt;  &lt;=  =&gt;  &amp;&amp;  ||  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08EAF37F-A616-41D2-8721-E228E7451E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6B0FEA3-2C33-42FD-A48B-274B0F89E002}" type="slidenum">
              <a:t>14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6F6597-4347-4A60-990C-68A98A38EE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46080"/>
            <a:ext cx="8456760" cy="1520999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Structures de contrôle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3C23E5-C272-4800-8310-F363884BDD9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10919"/>
            <a:ext cx="4565520" cy="5164560"/>
          </a:xfrm>
        </p:spPr>
        <p:txBody>
          <a:bodyPr wrap="square" anchor="t" anchorCtr="0">
            <a:spAutoFit/>
          </a:bodyPr>
          <a:lstStyle/>
          <a:p>
            <a:pPr marL="682560" lvl="0" indent="-681120" algn="ctr">
              <a:tabLst>
                <a:tab pos="682560" algn="l"/>
                <a:tab pos="788760" algn="l"/>
                <a:tab pos="1238040" algn="l"/>
                <a:tab pos="1687320" algn="l"/>
                <a:tab pos="2136600" algn="l"/>
                <a:tab pos="2585880" algn="l"/>
                <a:tab pos="3035160" algn="l"/>
                <a:tab pos="3484440" algn="l"/>
                <a:tab pos="3933719" algn="l"/>
                <a:tab pos="4383000" algn="l"/>
                <a:tab pos="4832279" algn="l"/>
                <a:tab pos="5281200" algn="l"/>
                <a:tab pos="5730480" algn="l"/>
                <a:tab pos="6179760" algn="l"/>
                <a:tab pos="6629040" algn="l"/>
                <a:tab pos="7078319" algn="l"/>
                <a:tab pos="7527600" algn="l"/>
                <a:tab pos="7976879" algn="l"/>
                <a:tab pos="8426160" algn="l"/>
                <a:tab pos="8875440" algn="l"/>
                <a:tab pos="9324720" algn="l"/>
              </a:tabLst>
            </a:pPr>
            <a:r>
              <a:rPr lang="fr-FR" sz="2800" b="1"/>
              <a:t>Structures conditionnelles</a:t>
            </a:r>
          </a:p>
          <a:p>
            <a:pPr marL="0" lvl="0">
              <a:buClr>
                <a:srgbClr val="FF0000"/>
              </a:buClr>
              <a:buSzPct val="100000"/>
              <a:buFont typeface="Times New Roman" pitchFamily="18"/>
              <a:buChar char="•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en-US" sz="2800">
                <a:cs typeface="Lucida Sans Unicode" pitchFamily="2"/>
              </a:rPr>
              <a:t>if</a:t>
            </a:r>
          </a:p>
          <a:p>
            <a:pPr marL="0" lvl="0">
              <a:buClr>
                <a:srgbClr val="FF0000"/>
              </a:buClr>
              <a:buSzPct val="100000"/>
              <a:buFont typeface="Times New Roman" pitchFamily="18"/>
              <a:buChar char="•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en-US" sz="2800">
                <a:cs typeface="Lucida Sans Unicode" pitchFamily="2"/>
              </a:rPr>
              <a:t>switch</a:t>
            </a:r>
          </a:p>
          <a:p>
            <a:pPr marL="682560" lvl="0" indent="-681120">
              <a:tabLst>
                <a:tab pos="682560" algn="l"/>
                <a:tab pos="788760" algn="l"/>
                <a:tab pos="1238040" algn="l"/>
                <a:tab pos="1687320" algn="l"/>
                <a:tab pos="2136600" algn="l"/>
                <a:tab pos="2585880" algn="l"/>
                <a:tab pos="3035160" algn="l"/>
                <a:tab pos="3484440" algn="l"/>
                <a:tab pos="3933719" algn="l"/>
                <a:tab pos="4383000" algn="l"/>
                <a:tab pos="4832279" algn="l"/>
                <a:tab pos="5281200" algn="l"/>
                <a:tab pos="5730480" algn="l"/>
                <a:tab pos="6179760" algn="l"/>
                <a:tab pos="6629040" algn="l"/>
                <a:tab pos="7078319" algn="l"/>
                <a:tab pos="7527600" algn="l"/>
                <a:tab pos="7976879" algn="l"/>
                <a:tab pos="8426160" algn="l"/>
                <a:tab pos="8875440" algn="l"/>
                <a:tab pos="9324720" algn="l"/>
              </a:tabLst>
            </a:pPr>
            <a:endParaRPr lang="en-US" sz="2800">
              <a:cs typeface="Lucida Sans Unicode" pitchFamily="2"/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56E6A2-A432-4A40-955C-F18546BF396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4120" y="1510919"/>
            <a:ext cx="4565880" cy="5164560"/>
          </a:xfrm>
        </p:spPr>
        <p:txBody>
          <a:bodyPr wrap="square" anchor="t" anchorCtr="0">
            <a:spAutoFit/>
          </a:bodyPr>
          <a:lstStyle/>
          <a:p>
            <a:pPr marL="341280" lvl="0" indent="-339840" algn="ctr">
              <a:tabLst>
                <a:tab pos="34128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39" algn="l"/>
                <a:tab pos="4041720" algn="l"/>
                <a:tab pos="4490999" algn="l"/>
                <a:tab pos="4939920" algn="l"/>
                <a:tab pos="5389200" algn="l"/>
                <a:tab pos="5838480" algn="l"/>
                <a:tab pos="6287760" algn="l"/>
                <a:tab pos="6737039" algn="l"/>
                <a:tab pos="7186320" algn="l"/>
                <a:tab pos="7635599" algn="l"/>
                <a:tab pos="8084880" algn="l"/>
                <a:tab pos="8534160" algn="l"/>
                <a:tab pos="8983440" algn="l"/>
              </a:tabLst>
            </a:pPr>
            <a:r>
              <a:rPr lang="fr-FR" sz="2800" b="1"/>
              <a:t>Structures itératives</a:t>
            </a:r>
          </a:p>
          <a:p>
            <a:pPr marL="0" lvl="0">
              <a:buClr>
                <a:srgbClr val="FF0000"/>
              </a:buClr>
              <a:buSzPct val="45000"/>
              <a:buFont typeface="Tahoma" pitchFamily="34"/>
              <a:buChar char="•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en-US" sz="2800">
                <a:cs typeface="Lucida Sans Unicode" pitchFamily="2"/>
              </a:rPr>
              <a:t> </a:t>
            </a:r>
            <a:r>
              <a:rPr lang="fr-CH" sz="2800">
                <a:cs typeface="Lucida Sans Unicode" pitchFamily="2"/>
              </a:rPr>
              <a:t>while</a:t>
            </a:r>
          </a:p>
          <a:p>
            <a:pPr marL="0" lvl="0">
              <a:buClr>
                <a:srgbClr val="FF0000"/>
              </a:buClr>
              <a:buSzPct val="45000"/>
              <a:buFont typeface="Tahoma" pitchFamily="34"/>
              <a:buChar char="•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CH" sz="2800">
                <a:cs typeface="Lucida Sans Unicode" pitchFamily="2"/>
              </a:rPr>
              <a:t> do ... while</a:t>
            </a:r>
          </a:p>
          <a:p>
            <a:pPr marL="0" lvl="0">
              <a:buClr>
                <a:srgbClr val="FF0000"/>
              </a:buClr>
              <a:buSzPct val="45000"/>
              <a:buFont typeface="Tahoma" pitchFamily="34"/>
              <a:buChar char="•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CH" sz="2800">
                <a:cs typeface="Lucida Sans Unicode" pitchFamily="2"/>
              </a:rPr>
              <a:t> for</a:t>
            </a:r>
          </a:p>
          <a:p>
            <a:pPr marL="0" lvl="0">
              <a:buClr>
                <a:srgbClr val="FF0000"/>
              </a:buClr>
              <a:buSzPct val="45000"/>
              <a:buFont typeface="Tahoma" pitchFamily="34"/>
              <a:buChar char="•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CH" sz="2800">
                <a:cs typeface="Lucida Sans Unicode" pitchFamily="2"/>
              </a:rPr>
              <a:t> for ... in</a:t>
            </a:r>
          </a:p>
          <a:p>
            <a:pPr marL="341280" lvl="0" indent="-339840" algn="ctr">
              <a:tabLst>
                <a:tab pos="34128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39" algn="l"/>
                <a:tab pos="4041720" algn="l"/>
                <a:tab pos="4490999" algn="l"/>
                <a:tab pos="4939920" algn="l"/>
                <a:tab pos="5389200" algn="l"/>
                <a:tab pos="5838480" algn="l"/>
                <a:tab pos="6287760" algn="l"/>
                <a:tab pos="6737039" algn="l"/>
                <a:tab pos="7186320" algn="l"/>
                <a:tab pos="7635599" algn="l"/>
                <a:tab pos="8084880" algn="l"/>
                <a:tab pos="8534160" algn="l"/>
                <a:tab pos="8983440" algn="l"/>
              </a:tabLst>
            </a:pPr>
            <a:endParaRPr lang="fr-CH" sz="2800">
              <a:cs typeface="Lucida Sans Unicode" pitchFamily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5474A493-0195-48D5-B468-72D5576D29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19AC920-9421-43A8-ACD7-FF96029CAEDB}" type="slidenum">
              <a:t>15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DD9C194-132E-4366-89A9-C623E26AB8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46080"/>
            <a:ext cx="8456760" cy="1520999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Conditions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2EF3E9C3-7D27-4EF7-B083-8C7DFF6B9EE9}"/>
              </a:ext>
            </a:extLst>
          </p:cNvPr>
          <p:cNvSpPr/>
          <p:nvPr/>
        </p:nvSpPr>
        <p:spPr>
          <a:xfrm>
            <a:off x="720719" y="1836719"/>
            <a:ext cx="4114800" cy="44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AE6F0"/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CH" sz="1800" b="1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MS Gothic" pitchFamily="2"/>
                <a:cs typeface="MS Gothic" pitchFamily="2"/>
              </a:rPr>
              <a:t>   </a:t>
            </a: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if(condition)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instructions;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else if(autre condition)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instructions;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else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instructions;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}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EB72BD97-9086-4FC5-92ED-2544B369DE6F}"/>
              </a:ext>
            </a:extLst>
          </p:cNvPr>
          <p:cNvSpPr/>
          <p:nvPr/>
        </p:nvSpPr>
        <p:spPr>
          <a:xfrm>
            <a:off x="5219640" y="1822319"/>
            <a:ext cx="4140360" cy="4478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AE6F0"/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339480" algn="l"/>
                <a:tab pos="909359" algn="l"/>
                <a:tab pos="1823760" algn="l"/>
                <a:tab pos="2738160" algn="l"/>
                <a:tab pos="3652559" algn="l"/>
                <a:tab pos="4566960" algn="l"/>
                <a:tab pos="5481360" algn="l"/>
                <a:tab pos="6395759" algn="l"/>
                <a:tab pos="7310160" algn="l"/>
                <a:tab pos="8224560" algn="l"/>
                <a:tab pos="9138960" algn="l"/>
                <a:tab pos="10053360" algn="l"/>
                <a:tab pos="10329840" algn="l"/>
                <a:tab pos="10779119" algn="l"/>
                <a:tab pos="10780560" algn="l"/>
                <a:tab pos="10782000" algn="l"/>
              </a:tabLst>
            </a:pPr>
            <a:r>
              <a:rPr lang="fr-CH" sz="1800" b="1" i="0" u="none" strike="noStrike" baseline="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MS Gothic" pitchFamily="2"/>
                <a:cs typeface="MS Gothic" pitchFamily="2"/>
              </a:rPr>
              <a:t>	</a:t>
            </a: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switch(expression)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339480" algn="l"/>
                <a:tab pos="909359" algn="l"/>
                <a:tab pos="1823760" algn="l"/>
                <a:tab pos="2738160" algn="l"/>
                <a:tab pos="3652559" algn="l"/>
                <a:tab pos="4566960" algn="l"/>
                <a:tab pos="5481360" algn="l"/>
                <a:tab pos="6395759" algn="l"/>
                <a:tab pos="7310160" algn="l"/>
                <a:tab pos="8224560" algn="l"/>
                <a:tab pos="9138960" algn="l"/>
                <a:tab pos="10053360" algn="l"/>
                <a:tab pos="10329840" algn="l"/>
                <a:tab pos="10779119" algn="l"/>
                <a:tab pos="10780560" algn="l"/>
                <a:tab pos="1078200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case cas1: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339480" algn="l"/>
                <a:tab pos="909359" algn="l"/>
                <a:tab pos="1823760" algn="l"/>
                <a:tab pos="2738160" algn="l"/>
                <a:tab pos="3652559" algn="l"/>
                <a:tab pos="4566960" algn="l"/>
                <a:tab pos="5481360" algn="l"/>
                <a:tab pos="6395759" algn="l"/>
                <a:tab pos="7310160" algn="l"/>
                <a:tab pos="8224560" algn="l"/>
                <a:tab pos="9138960" algn="l"/>
                <a:tab pos="10053360" algn="l"/>
                <a:tab pos="10329840" algn="l"/>
                <a:tab pos="10779119" algn="l"/>
                <a:tab pos="10780560" algn="l"/>
                <a:tab pos="1078200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	instructions;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339480" algn="l"/>
                <a:tab pos="909359" algn="l"/>
                <a:tab pos="1823760" algn="l"/>
                <a:tab pos="2738160" algn="l"/>
                <a:tab pos="3652559" algn="l"/>
                <a:tab pos="4566960" algn="l"/>
                <a:tab pos="5481360" algn="l"/>
                <a:tab pos="6395759" algn="l"/>
                <a:tab pos="7310160" algn="l"/>
                <a:tab pos="8224560" algn="l"/>
                <a:tab pos="9138960" algn="l"/>
                <a:tab pos="10053360" algn="l"/>
                <a:tab pos="10329840" algn="l"/>
                <a:tab pos="10779119" algn="l"/>
                <a:tab pos="10780560" algn="l"/>
                <a:tab pos="1078200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	break;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339480" algn="l"/>
                <a:tab pos="909359" algn="l"/>
                <a:tab pos="1823760" algn="l"/>
                <a:tab pos="2738160" algn="l"/>
                <a:tab pos="3652559" algn="l"/>
                <a:tab pos="4566960" algn="l"/>
                <a:tab pos="5481360" algn="l"/>
                <a:tab pos="6395759" algn="l"/>
                <a:tab pos="7310160" algn="l"/>
                <a:tab pos="8224560" algn="l"/>
                <a:tab pos="9138960" algn="l"/>
                <a:tab pos="10053360" algn="l"/>
                <a:tab pos="10329840" algn="l"/>
                <a:tab pos="10779119" algn="l"/>
                <a:tab pos="10780560" algn="l"/>
                <a:tab pos="1078200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case cas2: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339480" algn="l"/>
                <a:tab pos="909359" algn="l"/>
                <a:tab pos="1823760" algn="l"/>
                <a:tab pos="2738160" algn="l"/>
                <a:tab pos="3652559" algn="l"/>
                <a:tab pos="4566960" algn="l"/>
                <a:tab pos="5481360" algn="l"/>
                <a:tab pos="6395759" algn="l"/>
                <a:tab pos="7310160" algn="l"/>
                <a:tab pos="8224560" algn="l"/>
                <a:tab pos="9138960" algn="l"/>
                <a:tab pos="10053360" algn="l"/>
                <a:tab pos="10329840" algn="l"/>
                <a:tab pos="10779119" algn="l"/>
                <a:tab pos="10780560" algn="l"/>
                <a:tab pos="1078200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	instructions;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339480" algn="l"/>
                <a:tab pos="909359" algn="l"/>
                <a:tab pos="1823760" algn="l"/>
                <a:tab pos="2738160" algn="l"/>
                <a:tab pos="3652559" algn="l"/>
                <a:tab pos="4566960" algn="l"/>
                <a:tab pos="5481360" algn="l"/>
                <a:tab pos="6395759" algn="l"/>
                <a:tab pos="7310160" algn="l"/>
                <a:tab pos="8224560" algn="l"/>
                <a:tab pos="9138960" algn="l"/>
                <a:tab pos="10053360" algn="l"/>
                <a:tab pos="10329840" algn="l"/>
                <a:tab pos="10779119" algn="l"/>
                <a:tab pos="10780560" algn="l"/>
                <a:tab pos="1078200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	break;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339480" algn="l"/>
                <a:tab pos="909359" algn="l"/>
                <a:tab pos="1823760" algn="l"/>
                <a:tab pos="2738160" algn="l"/>
                <a:tab pos="3652559" algn="l"/>
                <a:tab pos="4566960" algn="l"/>
                <a:tab pos="5481360" algn="l"/>
                <a:tab pos="6395759" algn="l"/>
                <a:tab pos="7310160" algn="l"/>
                <a:tab pos="8224560" algn="l"/>
                <a:tab pos="9138960" algn="l"/>
                <a:tab pos="10053360" algn="l"/>
                <a:tab pos="10329840" algn="l"/>
                <a:tab pos="10779119" algn="l"/>
                <a:tab pos="10780560" algn="l"/>
                <a:tab pos="1078200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default: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339480" algn="l"/>
                <a:tab pos="909359" algn="l"/>
                <a:tab pos="1823760" algn="l"/>
                <a:tab pos="2738160" algn="l"/>
                <a:tab pos="3652559" algn="l"/>
                <a:tab pos="4566960" algn="l"/>
                <a:tab pos="5481360" algn="l"/>
                <a:tab pos="6395759" algn="l"/>
                <a:tab pos="7310160" algn="l"/>
                <a:tab pos="8224560" algn="l"/>
                <a:tab pos="9138960" algn="l"/>
                <a:tab pos="10053360" algn="l"/>
                <a:tab pos="10329840" algn="l"/>
                <a:tab pos="10779119" algn="l"/>
                <a:tab pos="10780560" algn="l"/>
                <a:tab pos="1078200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	instructions;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339480" algn="l"/>
                <a:tab pos="909359" algn="l"/>
                <a:tab pos="1823760" algn="l"/>
                <a:tab pos="2738160" algn="l"/>
                <a:tab pos="3652559" algn="l"/>
                <a:tab pos="4566960" algn="l"/>
                <a:tab pos="5481360" algn="l"/>
                <a:tab pos="6395759" algn="l"/>
                <a:tab pos="7310160" algn="l"/>
                <a:tab pos="8224560" algn="l"/>
                <a:tab pos="9138960" algn="l"/>
                <a:tab pos="10053360" algn="l"/>
                <a:tab pos="10329840" algn="l"/>
                <a:tab pos="10779119" algn="l"/>
                <a:tab pos="10780560" algn="l"/>
                <a:tab pos="1078200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220A3750-23D4-4861-A3AF-76A929BA93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7932734-AD00-4A06-BFA1-9B8CA2595698}" type="slidenum">
              <a:t>16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7D528D-4971-44B8-B821-9A1A24C017E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46080"/>
            <a:ext cx="8456760" cy="139428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Boucles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A3442B98-6353-45C2-8F1C-ABA8246E449D}"/>
              </a:ext>
            </a:extLst>
          </p:cNvPr>
          <p:cNvSpPr/>
          <p:nvPr/>
        </p:nvSpPr>
        <p:spPr>
          <a:xfrm>
            <a:off x="1540800" y="2610720"/>
            <a:ext cx="3319199" cy="1349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DAE6F0"/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while(expression)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instructions;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}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09707706-502D-4B5A-90C5-612047A72E34}"/>
              </a:ext>
            </a:extLst>
          </p:cNvPr>
          <p:cNvSpPr/>
          <p:nvPr/>
        </p:nvSpPr>
        <p:spPr>
          <a:xfrm>
            <a:off x="1620000" y="5220000"/>
            <a:ext cx="3240000" cy="1349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DAE6F0"/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do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instructions;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} while(expression);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DF4D77F1-1FAF-4BC4-B820-CCD5BEA8EA2F}"/>
              </a:ext>
            </a:extLst>
          </p:cNvPr>
          <p:cNvSpPr/>
          <p:nvPr/>
        </p:nvSpPr>
        <p:spPr>
          <a:xfrm>
            <a:off x="539640" y="1608119"/>
            <a:ext cx="8508960" cy="5354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93000"/>
              </a:lnSpc>
              <a:spcBef>
                <a:spcPts val="550"/>
              </a:spcBef>
              <a:spcAft>
                <a:spcPts val="825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while : e</a:t>
            </a:r>
            <a:r>
              <a:rPr lang="fr-CH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xécute des instructions tant qu’une expression booléenne est vraie</a:t>
            </a:r>
          </a:p>
          <a:p>
            <a:pPr marL="0" marR="0" lvl="0" indent="0" algn="l" rtl="0" hangingPunct="1">
              <a:lnSpc>
                <a:spcPct val="93000"/>
              </a:lnSpc>
              <a:spcBef>
                <a:spcPts val="400"/>
              </a:spcBef>
              <a:spcAft>
                <a:spcPts val="598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CH" sz="2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MS Gothic" pitchFamily="2"/>
              <a:cs typeface="MS Gothic" pitchFamily="2"/>
            </a:endParaRPr>
          </a:p>
          <a:p>
            <a:pPr marL="0" marR="0" lvl="0" indent="0" algn="l" rtl="0" hangingPunct="1">
              <a:lnSpc>
                <a:spcPct val="93000"/>
              </a:lnSpc>
              <a:spcBef>
                <a:spcPts val="400"/>
              </a:spcBef>
              <a:spcAft>
                <a:spcPts val="598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CH" sz="2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MS Gothic" pitchFamily="2"/>
              <a:cs typeface="MS Gothic" pitchFamily="2"/>
            </a:endParaRPr>
          </a:p>
          <a:p>
            <a:pPr marL="0" marR="0" lvl="0" indent="0" algn="l" rtl="0" hangingPunct="1">
              <a:lnSpc>
                <a:spcPct val="93000"/>
              </a:lnSpc>
              <a:spcBef>
                <a:spcPts val="400"/>
              </a:spcBef>
              <a:spcAft>
                <a:spcPts val="598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CH" sz="2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MS Gothic" pitchFamily="2"/>
              <a:cs typeface="MS Gothic" pitchFamily="2"/>
            </a:endParaRPr>
          </a:p>
          <a:p>
            <a:pPr marL="0" marR="0" lvl="0" indent="0" algn="l" rtl="0" hangingPunct="1">
              <a:lnSpc>
                <a:spcPct val="93000"/>
              </a:lnSpc>
              <a:spcBef>
                <a:spcPts val="400"/>
              </a:spcBef>
              <a:spcAft>
                <a:spcPts val="598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CH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do ... while : (semblable à while), les instructions sont exécutées au moins une fois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A81337E1-29FE-4F0F-A6BF-668F53102A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3C2CEA9-72E7-4831-B4E0-5044505CE3A2}" type="slidenum">
              <a:t>17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E85490-9131-4C88-AF08-4AFE3F5B21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46080"/>
            <a:ext cx="8456760" cy="139428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Boucles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01E8D829-ACF0-4483-BD6F-F047883CD8B4}"/>
              </a:ext>
            </a:extLst>
          </p:cNvPr>
          <p:cNvSpPr/>
          <p:nvPr/>
        </p:nvSpPr>
        <p:spPr>
          <a:xfrm>
            <a:off x="576360" y="1463760"/>
            <a:ext cx="8508960" cy="4303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550"/>
              </a:spcBef>
              <a:spcAft>
                <a:spcPts val="825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for : l</a:t>
            </a:r>
            <a:r>
              <a:rPr lang="fr-CH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es instructions sont répétées un nombre de fois (ce nombre est connu)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550"/>
              </a:spcBef>
              <a:spcAft>
                <a:spcPts val="825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CH" sz="2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MS Gothic" pitchFamily="2"/>
              <a:cs typeface="MS Gothic" pitchFamily="2"/>
            </a:endParaRPr>
          </a:p>
          <a:p>
            <a:pPr marL="0" marR="0" lvl="0" indent="0" algn="l" rtl="0" hangingPunct="1">
              <a:lnSpc>
                <a:spcPct val="90000"/>
              </a:lnSpc>
              <a:spcBef>
                <a:spcPts val="374"/>
              </a:spcBef>
              <a:spcAft>
                <a:spcPts val="561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CH" sz="2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MS Gothic" pitchFamily="2"/>
              <a:cs typeface="MS Gothic" pitchFamily="2"/>
            </a:endParaRPr>
          </a:p>
          <a:p>
            <a:pPr marL="0" marR="0" lvl="0" indent="0" algn="l" rtl="0" hangingPunct="1">
              <a:lnSpc>
                <a:spcPct val="90000"/>
              </a:lnSpc>
              <a:spcBef>
                <a:spcPts val="374"/>
              </a:spcBef>
              <a:spcAft>
                <a:spcPts val="561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CH" sz="2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MS Gothic" pitchFamily="2"/>
              <a:cs typeface="MS Gothic" pitchFamily="2"/>
            </a:endParaRPr>
          </a:p>
          <a:p>
            <a:pPr marL="0" marR="0" lvl="0" indent="0" algn="l" rtl="0" hangingPunct="1">
              <a:lnSpc>
                <a:spcPct val="90000"/>
              </a:lnSpc>
              <a:spcBef>
                <a:spcPts val="374"/>
              </a:spcBef>
              <a:spcAft>
                <a:spcPts val="561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CH" sz="2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MS Gothic" pitchFamily="2"/>
              <a:cs typeface="MS Gothic" pitchFamily="2"/>
            </a:endParaRPr>
          </a:p>
          <a:p>
            <a:pPr marL="0" marR="0" lvl="0" indent="0" algn="l" rtl="0" hangingPunct="1">
              <a:lnSpc>
                <a:spcPct val="90000"/>
              </a:lnSpc>
              <a:spcBef>
                <a:spcPts val="374"/>
              </a:spcBef>
              <a:spcAft>
                <a:spcPts val="561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CH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for..in : Itération sur les propriétés d’un objet ou sur les éléments d’un tableau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323"/>
              </a:spcBef>
              <a:spcAft>
                <a:spcPts val="485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CH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	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323"/>
              </a:spcBef>
              <a:spcAft>
                <a:spcPts val="485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CH" sz="2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D118BDFA-0A79-47A5-BAA1-354229A89411}"/>
              </a:ext>
            </a:extLst>
          </p:cNvPr>
          <p:cNvSpPr/>
          <p:nvPr/>
        </p:nvSpPr>
        <p:spPr>
          <a:xfrm>
            <a:off x="920879" y="2526840"/>
            <a:ext cx="4119120" cy="13604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DAE6F0"/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for(var i = min; i &lt; max; i++)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instructions;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}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08CAE453-B4F5-4951-A0F4-87F477ED9D64}"/>
              </a:ext>
            </a:extLst>
          </p:cNvPr>
          <p:cNvSpPr/>
          <p:nvPr/>
        </p:nvSpPr>
        <p:spPr>
          <a:xfrm>
            <a:off x="920879" y="5375160"/>
            <a:ext cx="4119120" cy="1349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DAE6F0"/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for(var i of array)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instructions;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numéro de diapositive 1">
            <a:extLst>
              <a:ext uri="{FF2B5EF4-FFF2-40B4-BE49-F238E27FC236}">
                <a16:creationId xmlns:a16="http://schemas.microsoft.com/office/drawing/2014/main" id="{7B12AC33-EB89-43A1-98BA-1F6E7E7DC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1392084-96E3-4B61-B89C-CA03485B1FC1}" type="slidenum">
              <a:t>18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4DAE46-DF96-4C89-A005-25722530F1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Évènements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35AAEB-C18D-4331-A4CC-5CCF8F7AB2D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tIns="23040" anchor="t" anchorCtr="0">
            <a:spAutoFit/>
          </a:bodyPr>
          <a:lstStyle/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CH" sz="2600"/>
              <a:t>Déclenchent un traitement en fonction des actions de l’utilisateur (click, mouvement de souris, etc.)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CH" sz="2600"/>
              <a:t>Traités par des gestionnaires d’événements (event Handler)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CH" sz="2600"/>
              <a:t>Utilisation :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9C017A1-54EB-403B-8EF9-E2A8DDE7448E}"/>
              </a:ext>
            </a:extLst>
          </p:cNvPr>
          <p:cNvGrpSpPr/>
          <p:nvPr/>
        </p:nvGrpSpPr>
        <p:grpSpPr>
          <a:xfrm>
            <a:off x="1095480" y="3371760"/>
            <a:ext cx="7777440" cy="3263760"/>
            <a:chOff x="1095480" y="3371760"/>
            <a:chExt cx="7777440" cy="3263760"/>
          </a:xfrm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A9835B9D-7018-4102-AA0F-747691EAF596}"/>
                </a:ext>
              </a:extLst>
            </p:cNvPr>
            <p:cNvSpPr/>
            <p:nvPr/>
          </p:nvSpPr>
          <p:spPr>
            <a:xfrm>
              <a:off x="1141200" y="4851360"/>
              <a:ext cx="7731720" cy="33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2160" tIns="46080" rIns="92160" bIns="46080" anchor="t" anchorCtr="0" compatLnSpc="1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C95F5F"/>
                  </a:solidFill>
                  <a:latin typeface="Arial" pitchFamily="18"/>
                  <a:ea typeface="MS Gothic" pitchFamily="2"/>
                  <a:cs typeface="MS Gothic" pitchFamily="2"/>
                </a:rPr>
                <a:t>&lt;input </a:t>
              </a:r>
              <a:r>
                <a:rPr lang="en-US" sz="1600" b="1" i="0" u="none" strike="noStrike" baseline="0">
                  <a:ln>
                    <a:noFill/>
                  </a:ln>
                  <a:solidFill>
                    <a:srgbClr val="336699"/>
                  </a:solidFill>
                  <a:latin typeface="Arial" pitchFamily="18"/>
                  <a:ea typeface="MS Gothic" pitchFamily="2"/>
                  <a:cs typeface="MS Gothic" pitchFamily="2"/>
                </a:rPr>
                <a:t>type=“Button” value=“push me”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 </a:t>
              </a:r>
              <a:r>
                <a:rPr lang="en-US" sz="1600" b="1" i="0" u="none" strike="noStrike" baseline="0">
                  <a:ln>
                    <a:noFill/>
                  </a:ln>
                  <a:solidFill>
                    <a:srgbClr val="3A9275"/>
                  </a:solidFill>
                  <a:latin typeface="Arial" pitchFamily="18"/>
                  <a:ea typeface="MS Gothic" pitchFamily="2"/>
                  <a:cs typeface="MS Gothic" pitchFamily="2"/>
                </a:rPr>
                <a:t>onClick=</a:t>
              </a:r>
              <a:r>
                <a:rPr lang="en-US" sz="1600" b="1" i="0" u="none" strike="noStrike" baseline="0">
                  <a:ln>
                    <a:noFill/>
                  </a:ln>
                  <a:solidFill>
                    <a:srgbClr val="DE9400"/>
                  </a:solidFill>
                  <a:latin typeface="Arial" pitchFamily="18"/>
                  <a:ea typeface="MS Gothic" pitchFamily="2"/>
                  <a:cs typeface="MS Gothic" pitchFamily="2"/>
                </a:rPr>
                <a:t>“alert(“vous avez cliquez”);”</a:t>
              </a:r>
              <a:r>
                <a:rPr lang="en-US" sz="1600" b="1" i="0" u="none" strike="noStrike" baseline="0">
                  <a:ln>
                    <a:noFill/>
                  </a:ln>
                  <a:solidFill>
                    <a:srgbClr val="C95F5F"/>
                  </a:solidFill>
                  <a:latin typeface="Arial" pitchFamily="18"/>
                  <a:ea typeface="MS Gothic" pitchFamily="2"/>
                  <a:cs typeface="MS Gothic" pitchFamily="2"/>
                </a:rPr>
                <a:t>&gt;</a:t>
              </a:r>
            </a:p>
          </p:txBody>
        </p:sp>
        <p:sp>
          <p:nvSpPr>
            <p:cNvPr id="6" name="Connecteur droit 5">
              <a:extLst>
                <a:ext uri="{FF2B5EF4-FFF2-40B4-BE49-F238E27FC236}">
                  <a16:creationId xmlns:a16="http://schemas.microsoft.com/office/drawing/2014/main" id="{A5D60AFD-A3BD-484B-9935-AD49334AF162}"/>
                </a:ext>
              </a:extLst>
            </p:cNvPr>
            <p:cNvSpPr/>
            <p:nvPr/>
          </p:nvSpPr>
          <p:spPr>
            <a:xfrm>
              <a:off x="1254240" y="4822920"/>
              <a:ext cx="560160" cy="1440"/>
            </a:xfrm>
            <a:prstGeom prst="line">
              <a:avLst/>
            </a:prstGeom>
            <a:noFill/>
            <a:ln w="76320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7" name="Connecteur droit 6">
              <a:extLst>
                <a:ext uri="{FF2B5EF4-FFF2-40B4-BE49-F238E27FC236}">
                  <a16:creationId xmlns:a16="http://schemas.microsoft.com/office/drawing/2014/main" id="{DDFB626C-B022-4E0D-BB7D-216B44832F6C}"/>
                </a:ext>
              </a:extLst>
            </p:cNvPr>
            <p:cNvSpPr/>
            <p:nvPr/>
          </p:nvSpPr>
          <p:spPr>
            <a:xfrm flipV="1">
              <a:off x="1598760" y="4473360"/>
              <a:ext cx="1440" cy="344520"/>
            </a:xfrm>
            <a:prstGeom prst="line">
              <a:avLst/>
            </a:prstGeom>
            <a:noFill/>
            <a:ln w="25560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DEF9CFFE-B8B1-45F7-AA5F-2CC15142BE39}"/>
                </a:ext>
              </a:extLst>
            </p:cNvPr>
            <p:cNvSpPr/>
            <p:nvPr/>
          </p:nvSpPr>
          <p:spPr>
            <a:xfrm>
              <a:off x="1165680" y="4024440"/>
              <a:ext cx="913679" cy="4582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2160" tIns="46080" rIns="92160" bIns="46080" anchor="t" anchorCtr="0" compatLnSpc="1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US" sz="2400" b="1" i="0" u="none" strike="noStrike" baseline="0">
                  <a:ln>
                    <a:noFill/>
                  </a:ln>
                  <a:solidFill>
                    <a:srgbClr val="C95F5F"/>
                  </a:solidFill>
                  <a:latin typeface="Arial" pitchFamily="18"/>
                  <a:ea typeface="MS Gothic" pitchFamily="2"/>
                  <a:cs typeface="MS Gothic" pitchFamily="2"/>
                </a:rPr>
                <a:t>objet</a:t>
              </a:r>
            </a:p>
          </p:txBody>
        </p:sp>
        <p:sp>
          <p:nvSpPr>
            <p:cNvPr id="9" name="Connecteur droit 8">
              <a:extLst>
                <a:ext uri="{FF2B5EF4-FFF2-40B4-BE49-F238E27FC236}">
                  <a16:creationId xmlns:a16="http://schemas.microsoft.com/office/drawing/2014/main" id="{88111B09-E15C-4841-9D09-2591D08FDADC}"/>
                </a:ext>
              </a:extLst>
            </p:cNvPr>
            <p:cNvSpPr/>
            <p:nvPr/>
          </p:nvSpPr>
          <p:spPr>
            <a:xfrm>
              <a:off x="1887480" y="5254560"/>
              <a:ext cx="3095640" cy="1800"/>
            </a:xfrm>
            <a:prstGeom prst="line">
              <a:avLst/>
            </a:prstGeom>
            <a:noFill/>
            <a:ln w="76320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10" name="Connecteur droit 9">
              <a:extLst>
                <a:ext uri="{FF2B5EF4-FFF2-40B4-BE49-F238E27FC236}">
                  <a16:creationId xmlns:a16="http://schemas.microsoft.com/office/drawing/2014/main" id="{4F4C1AC5-849E-4637-AC0C-76B29540A233}"/>
                </a:ext>
              </a:extLst>
            </p:cNvPr>
            <p:cNvSpPr/>
            <p:nvPr/>
          </p:nvSpPr>
          <p:spPr>
            <a:xfrm flipV="1">
              <a:off x="3178080" y="5248080"/>
              <a:ext cx="1800" cy="330120"/>
            </a:xfrm>
            <a:prstGeom prst="line">
              <a:avLst/>
            </a:prstGeom>
            <a:noFill/>
            <a:ln w="25560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CE1EDB8C-844A-47C8-9350-2CA4AC624F85}"/>
                </a:ext>
              </a:extLst>
            </p:cNvPr>
            <p:cNvSpPr/>
            <p:nvPr/>
          </p:nvSpPr>
          <p:spPr>
            <a:xfrm>
              <a:off x="2257560" y="5470560"/>
              <a:ext cx="1793880" cy="4582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2160" tIns="46080" rIns="92160" bIns="46080" anchor="t" anchorCtr="0" compatLnSpc="1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US" sz="2400" b="1" i="0" u="none" strike="noStrike" baseline="0">
                  <a:ln>
                    <a:noFill/>
                  </a:ln>
                  <a:solidFill>
                    <a:srgbClr val="336699"/>
                  </a:solidFill>
                  <a:latin typeface="Arial" pitchFamily="18"/>
                  <a:ea typeface="MS Gothic" pitchFamily="2"/>
                  <a:cs typeface="MS Gothic" pitchFamily="2"/>
                </a:rPr>
                <a:t>Arguments</a:t>
              </a:r>
            </a:p>
          </p:txBody>
        </p:sp>
        <p:sp>
          <p:nvSpPr>
            <p:cNvPr id="12" name="Connecteur droit 11">
              <a:extLst>
                <a:ext uri="{FF2B5EF4-FFF2-40B4-BE49-F238E27FC236}">
                  <a16:creationId xmlns:a16="http://schemas.microsoft.com/office/drawing/2014/main" id="{2FC4D597-6B5C-4584-B45D-A2A74CA381A9}"/>
                </a:ext>
              </a:extLst>
            </p:cNvPr>
            <p:cNvSpPr/>
            <p:nvPr/>
          </p:nvSpPr>
          <p:spPr>
            <a:xfrm>
              <a:off x="5056200" y="4822920"/>
              <a:ext cx="719280" cy="1440"/>
            </a:xfrm>
            <a:prstGeom prst="line">
              <a:avLst/>
            </a:prstGeom>
            <a:noFill/>
            <a:ln w="76320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13" name="Connecteur droit 12">
              <a:extLst>
                <a:ext uri="{FF2B5EF4-FFF2-40B4-BE49-F238E27FC236}">
                  <a16:creationId xmlns:a16="http://schemas.microsoft.com/office/drawing/2014/main" id="{91992CF9-0934-4CDF-96AB-C7EA6AF6E883}"/>
                </a:ext>
              </a:extLst>
            </p:cNvPr>
            <p:cNvSpPr/>
            <p:nvPr/>
          </p:nvSpPr>
          <p:spPr>
            <a:xfrm flipV="1">
              <a:off x="5487839" y="4466880"/>
              <a:ext cx="1801" cy="344520"/>
            </a:xfrm>
            <a:prstGeom prst="line">
              <a:avLst/>
            </a:prstGeom>
            <a:noFill/>
            <a:ln w="25560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37E79378-5600-4F29-963A-55D43813D1C3}"/>
                </a:ext>
              </a:extLst>
            </p:cNvPr>
            <p:cNvSpPr/>
            <p:nvPr/>
          </p:nvSpPr>
          <p:spPr>
            <a:xfrm>
              <a:off x="4718160" y="4013279"/>
              <a:ext cx="1776240" cy="4582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2160" tIns="46080" rIns="92160" bIns="46080" anchor="t" anchorCtr="0" compatLnSpc="1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US" sz="2400" b="1" i="0" u="none" strike="noStrike" baseline="0">
                  <a:ln>
                    <a:noFill/>
                  </a:ln>
                  <a:solidFill>
                    <a:srgbClr val="3A9275"/>
                  </a:solidFill>
                  <a:latin typeface="Arial" pitchFamily="18"/>
                  <a:ea typeface="MS Gothic" pitchFamily="2"/>
                  <a:cs typeface="MS Gothic" pitchFamily="2"/>
                </a:rPr>
                <a:t>évènement</a:t>
              </a:r>
            </a:p>
          </p:txBody>
        </p:sp>
        <p:sp>
          <p:nvSpPr>
            <p:cNvPr id="15" name="Connecteur droit 14">
              <a:extLst>
                <a:ext uri="{FF2B5EF4-FFF2-40B4-BE49-F238E27FC236}">
                  <a16:creationId xmlns:a16="http://schemas.microsoft.com/office/drawing/2014/main" id="{B1588280-38EE-4BC2-AA3F-1C98B1E23F2B}"/>
                </a:ext>
              </a:extLst>
            </p:cNvPr>
            <p:cNvSpPr/>
            <p:nvPr/>
          </p:nvSpPr>
          <p:spPr>
            <a:xfrm>
              <a:off x="5991120" y="5254560"/>
              <a:ext cx="2592360" cy="1800"/>
            </a:xfrm>
            <a:prstGeom prst="line">
              <a:avLst/>
            </a:prstGeom>
            <a:noFill/>
            <a:ln w="76320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16" name="Connecteur droit 15">
              <a:extLst>
                <a:ext uri="{FF2B5EF4-FFF2-40B4-BE49-F238E27FC236}">
                  <a16:creationId xmlns:a16="http://schemas.microsoft.com/office/drawing/2014/main" id="{461F7501-B5D7-4F1C-92A9-6A53BF283A8C}"/>
                </a:ext>
              </a:extLst>
            </p:cNvPr>
            <p:cNvSpPr/>
            <p:nvPr/>
          </p:nvSpPr>
          <p:spPr>
            <a:xfrm flipV="1">
              <a:off x="7504200" y="5248440"/>
              <a:ext cx="1440" cy="344160"/>
            </a:xfrm>
            <a:prstGeom prst="line">
              <a:avLst/>
            </a:prstGeom>
            <a:noFill/>
            <a:ln w="25560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A8FF78CA-B4FF-4270-861D-0A3CE078EF32}"/>
                </a:ext>
              </a:extLst>
            </p:cNvPr>
            <p:cNvSpPr/>
            <p:nvPr/>
          </p:nvSpPr>
          <p:spPr>
            <a:xfrm>
              <a:off x="6707160" y="5470560"/>
              <a:ext cx="1660319" cy="4582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2160" tIns="46080" rIns="92160" bIns="46080" anchor="t" anchorCtr="0" compatLnSpc="1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US" sz="2400" b="1" i="0" u="none" strike="noStrike" baseline="0">
                  <a:ln>
                    <a:noFill/>
                  </a:ln>
                  <a:solidFill>
                    <a:srgbClr val="DE9400"/>
                  </a:solidFill>
                  <a:latin typeface="Arial" pitchFamily="18"/>
                  <a:ea typeface="MS Gothic" pitchFamily="2"/>
                  <a:cs typeface="MS Gothic" pitchFamily="2"/>
                </a:rPr>
                <a:t>traitement</a:t>
              </a: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ACD29D31-F12A-403C-866D-49193C4B156F}"/>
                </a:ext>
              </a:extLst>
            </p:cNvPr>
            <p:cNvSpPr/>
            <p:nvPr/>
          </p:nvSpPr>
          <p:spPr>
            <a:xfrm>
              <a:off x="1095480" y="3443400"/>
              <a:ext cx="2189160" cy="733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fr-FR" sz="1400" b="1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Balise</a:t>
              </a:r>
              <a:r>
                <a:rPr lang="en-US" sz="1400" b="1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 HTML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fr-FR" sz="1400" b="1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possédant des évènements</a:t>
              </a:r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C5ADF107-238B-4BF5-A8B9-13B103AB9A4C}"/>
                </a:ext>
              </a:extLst>
            </p:cNvPr>
            <p:cNvSpPr/>
            <p:nvPr/>
          </p:nvSpPr>
          <p:spPr>
            <a:xfrm>
              <a:off x="2390760" y="5902200"/>
              <a:ext cx="1878119" cy="733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Arguments dipossibles de l’objet</a:t>
              </a:r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2401D86B-EE48-4335-ADC6-71CBA385AD8F}"/>
                </a:ext>
              </a:extLst>
            </p:cNvPr>
            <p:cNvSpPr/>
            <p:nvPr/>
          </p:nvSpPr>
          <p:spPr>
            <a:xfrm>
              <a:off x="4761000" y="3371760"/>
              <a:ext cx="1877760" cy="733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fr-FR" sz="1400" b="1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Évènement disponible pour l’objet</a:t>
              </a:r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D3931099-33E9-4435-AE9E-F937F21E3F38}"/>
                </a:ext>
              </a:extLst>
            </p:cNvPr>
            <p:cNvSpPr/>
            <p:nvPr/>
          </p:nvSpPr>
          <p:spPr>
            <a:xfrm>
              <a:off x="6705720" y="5840280"/>
              <a:ext cx="1877760" cy="5201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Action associée à l’évenement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3C16FD6F-52CA-4525-91B7-26CD5C3F89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FF6DB61-3E17-428F-BA3A-FA10D6C9F621}" type="slidenum">
              <a:t>19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01749AC-DCB0-4DE2-9D06-43BB8E17230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Principaux évènements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EFB18B61-BF70-46F6-B697-60B70A712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558215"/>
              </p:ext>
            </p:extLst>
          </p:nvPr>
        </p:nvGraphicFramePr>
        <p:xfrm>
          <a:off x="900000" y="1908000"/>
          <a:ext cx="8337600" cy="4332240"/>
        </p:xfrm>
        <a:graphic>
          <a:graphicData uri="http://schemas.openxmlformats.org/drawingml/2006/table">
            <a:tbl>
              <a:tblPr/>
              <a:tblGrid>
                <a:gridCol w="2665440">
                  <a:extLst>
                    <a:ext uri="{9D8B030D-6E8A-4147-A177-3AD203B41FA5}">
                      <a16:colId xmlns:a16="http://schemas.microsoft.com/office/drawing/2014/main" val="365441716"/>
                    </a:ext>
                  </a:extLst>
                </a:gridCol>
                <a:gridCol w="5672160">
                  <a:extLst>
                    <a:ext uri="{9D8B030D-6E8A-4147-A177-3AD203B41FA5}">
                      <a16:colId xmlns:a16="http://schemas.microsoft.com/office/drawing/2014/main" val="3031126087"/>
                    </a:ext>
                  </a:extLst>
                </a:gridCol>
              </a:tblGrid>
              <a:tr h="418320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fr-FR" sz="2200" b="1" i="0" u="none" strike="noStrike" baseline="0">
                          <a:ln>
                            <a:noFill/>
                          </a:ln>
                          <a:solidFill>
                            <a:srgbClr val="83CAFF"/>
                          </a:solidFill>
                          <a:latin typeface="Arial" pitchFamily="18"/>
                          <a:ea typeface="Lucida Sans Unicode" pitchFamily="2"/>
                          <a:cs typeface="Lucida Sans Unicode" pitchFamily="2"/>
                        </a:rPr>
                        <a:t>Événement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fr-FR" sz="2200" b="1" i="0" u="none" strike="noStrike" baseline="0">
                          <a:ln>
                            <a:noFill/>
                          </a:ln>
                          <a:solidFill>
                            <a:srgbClr val="83CAFF"/>
                          </a:solidFill>
                          <a:latin typeface="Arial" pitchFamily="18"/>
                          <a:ea typeface="Lucida Sans Unicode" pitchFamily="2"/>
                          <a:cs typeface="Lucida Sans Unicode" pitchFamily="2"/>
                        </a:rPr>
                        <a:t>Déclenchement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790369"/>
                  </a:ext>
                </a:extLst>
              </a:tr>
              <a:tr h="434880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81000"/>
                        </a:lnSpc>
                        <a:spcBef>
                          <a:spcPts val="1375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en-US" sz="2200" b="1" i="0" u="none" strike="noStrike" baseline="0" dirty="0" err="1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onLoad</a:t>
                      </a:r>
                      <a:endParaRPr lang="en-US" sz="2200" b="1" i="0" u="none" strike="noStrike" baseline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latin typeface="Arial" pitchFamily="18"/>
                        <a:ea typeface="MS Gothic" pitchFamily="2"/>
                        <a:cs typeface="MS Gothic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825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en-US" sz="2200" b="1" i="0" u="none" strike="noStrike" baseline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Au chargement de la page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505895"/>
                  </a:ext>
                </a:extLst>
              </a:tr>
              <a:tr h="434880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81000"/>
                        </a:lnSpc>
                        <a:spcBef>
                          <a:spcPts val="1375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en-US" sz="2200" b="1" i="0" u="none" strike="noStrike" baseline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onUnload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825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en-US" sz="2200" b="1" i="0" u="none" strike="noStrike" baseline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A la fermeture de la page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780464"/>
                  </a:ext>
                </a:extLst>
              </a:tr>
              <a:tr h="434880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81000"/>
                        </a:lnSpc>
                        <a:spcBef>
                          <a:spcPts val="1375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en-US" sz="2200" b="1" i="0" u="none" strike="noStrike" baseline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onMouseOver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825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en-US" sz="2200" b="1" i="0" u="none" strike="noStrike" baseline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Au passage de la souris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356946"/>
                  </a:ext>
                </a:extLst>
              </a:tr>
              <a:tr h="434880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81000"/>
                        </a:lnSpc>
                        <a:spcBef>
                          <a:spcPts val="1375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en-US" sz="2200" b="1" i="0" u="none" strike="noStrike" baseline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onMouseOut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825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en-US" sz="2200" b="1" i="0" u="none" strike="noStrike" baseline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A la sortie de la souris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887487"/>
                  </a:ext>
                </a:extLst>
              </a:tr>
              <a:tr h="434880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81000"/>
                        </a:lnSpc>
                        <a:spcBef>
                          <a:spcPts val="1375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en-US" sz="2200" b="1" i="0" u="none" strike="noStrike" baseline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onFocus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825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en-US" sz="2200" b="1" i="0" u="none" strike="noStrike" baseline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Au focus de l’élément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847715"/>
                  </a:ext>
                </a:extLst>
              </a:tr>
              <a:tr h="434880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81000"/>
                        </a:lnSpc>
                        <a:spcBef>
                          <a:spcPts val="1375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en-US" sz="2200" b="1" i="0" u="none" strike="noStrike" baseline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onBlur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825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en-US" sz="2200" b="1" i="0" u="none" strike="noStrike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A la </a:t>
                      </a:r>
                      <a:r>
                        <a:rPr lang="en-US" sz="2200" b="1" i="0" u="none" strike="noStrike" baseline="0" dirty="0" err="1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perte</a:t>
                      </a:r>
                      <a:r>
                        <a:rPr lang="en-US" sz="2200" b="1" i="0" u="none" strike="noStrike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 du focus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06533"/>
                  </a:ext>
                </a:extLst>
              </a:tr>
              <a:tr h="434880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81000"/>
                        </a:lnSpc>
                        <a:spcBef>
                          <a:spcPts val="1375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en-US" sz="2200" b="1" i="0" u="none" strike="noStrike" baseline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onChange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825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en-US" sz="2200" b="1" i="0" u="none" strike="noStrike" baseline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Au changement de la valeur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257756"/>
                  </a:ext>
                </a:extLst>
              </a:tr>
              <a:tr h="434880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81000"/>
                        </a:lnSpc>
                        <a:spcBef>
                          <a:spcPts val="1375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en-US" sz="2200" b="1" i="0" u="none" strike="noStrike" baseline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onClick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825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en-US" sz="2200" b="1" i="0" u="none" strike="noStrike" baseline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Au click de la souris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490650"/>
                  </a:ext>
                </a:extLst>
              </a:tr>
              <a:tr h="434880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81000"/>
                        </a:lnSpc>
                        <a:spcBef>
                          <a:spcPts val="1375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en-US" sz="2200" b="1" i="0" u="none" strike="noStrike" baseline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onSubmit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825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en-US" sz="2200" b="1" i="0" u="none" strike="noStrike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A </a:t>
                      </a:r>
                      <a:r>
                        <a:rPr lang="en-US" sz="2200" b="1" i="0" u="none" strike="noStrike" baseline="0" dirty="0" err="1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l’envoi</a:t>
                      </a:r>
                      <a:r>
                        <a:rPr lang="en-US" sz="2200" b="1" i="0" u="none" strike="noStrike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 du </a:t>
                      </a:r>
                      <a:r>
                        <a:rPr lang="en-US" sz="2200" b="1" i="0" u="none" strike="noStrike" baseline="0" dirty="0" err="1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formulaire</a:t>
                      </a:r>
                      <a:endParaRPr lang="en-US" sz="2200" b="1" i="0" u="none" strike="noStrike" baseline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latin typeface="Arial" pitchFamily="18"/>
                        <a:ea typeface="MS Gothic" pitchFamily="2"/>
                        <a:cs typeface="MS Gothic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9591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BBDE5DE-5658-44EF-89FE-8FD1912DE3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A1043E1-8416-4A75-863B-C9F02C7B9B7B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EB0C85-4207-4222-BAF9-F8C27CAA6E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 sz="4400">
                <a:solidFill>
                  <a:srgbClr val="F20000"/>
                </a:solidFill>
              </a:rPr>
              <a:t>Objectifs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173429-F825-4110-ABD0-6996F7AA9C2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/>
              <a:t>Apprendre à utiliser le langage JavaScript dans vos pages HTML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BBDE5DE-5658-44EF-89FE-8FD1912DE3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A1043E1-8416-4A75-863B-C9F02C7B9B7B}" type="slidenum">
              <a:t>20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EB0C85-4207-4222-BAF9-F8C27CAA6E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 sz="4400" dirty="0">
                <a:solidFill>
                  <a:srgbClr val="F20000"/>
                </a:solidFill>
              </a:rPr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173429-F825-4110-ABD0-6996F7AA9C2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804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7E528B6B-52B1-47C3-A9A2-FE332579F3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3C45562-8906-46E2-AE74-B2C6A587BF2A}" type="slidenum">
              <a:t>21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160059-1898-4EDD-8DB4-131D6460A3E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359" y="360"/>
            <a:ext cx="8453519" cy="1521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DOM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B9AAE6-0C73-43B7-ABF8-92683719AF8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46920"/>
            <a:ext cx="9719640" cy="5689800"/>
          </a:xfrm>
        </p:spPr>
        <p:txBody>
          <a:bodyPr>
            <a:spAutoFit/>
          </a:bodyPr>
          <a:lstStyle/>
          <a:p>
            <a:pPr lvl="0" algn="ctr"/>
            <a:r>
              <a:rPr lang="zxx-none" sz="2800" b="1"/>
              <a:t>Document Object Model</a:t>
            </a:r>
          </a:p>
          <a:p>
            <a:pPr marL="0" lvl="0" hangingPunct="1">
              <a:spcBef>
                <a:spcPts val="448"/>
              </a:spcBef>
              <a:spcAft>
                <a:spcPts val="675"/>
              </a:spcAft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CH" sz="2800">
                <a:latin typeface="Arial" pitchFamily="34"/>
              </a:rPr>
              <a:t>Standard W3C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CH" sz="2800">
                <a:solidFill>
                  <a:srgbClr val="000000"/>
                </a:solidFill>
                <a:latin typeface="Arial" pitchFamily="34"/>
                <a:cs typeface="Lucida Sans Unicode" pitchFamily="2"/>
              </a:rPr>
              <a:t>Ensemble standardisé d’objets pour HTML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CH" sz="2800">
                <a:solidFill>
                  <a:srgbClr val="000000"/>
                </a:solidFill>
                <a:latin typeface="Arial" pitchFamily="34"/>
                <a:cs typeface="Lucida Sans Unicode" pitchFamily="2"/>
              </a:rPr>
              <a:t>Moyens standardisés pour accéder et manipuler des documents HTML</a:t>
            </a:r>
          </a:p>
          <a:p>
            <a:pPr lvl="0">
              <a:buClr>
                <a:srgbClr val="FF0000"/>
              </a:buClr>
              <a:buSzPct val="100000"/>
              <a:buFont typeface="Times New Roman" pitchFamily="18"/>
              <a:buChar char="•"/>
            </a:pPr>
            <a:r>
              <a:rPr lang="fr-CH" sz="2800">
                <a:latin typeface="Arial" pitchFamily="34"/>
              </a:rPr>
              <a:t>Indépendant du langage et de la </a:t>
            </a:r>
            <a:r>
              <a:rPr lang="fr-FR" sz="2800">
                <a:latin typeface="Arial" pitchFamily="34"/>
              </a:rPr>
              <a:t>plate-forme</a:t>
            </a:r>
          </a:p>
          <a:p>
            <a:pPr lvl="0">
              <a:buClr>
                <a:srgbClr val="FF0000"/>
              </a:buClr>
              <a:buSzPct val="100000"/>
              <a:buFont typeface="Times New Roman" pitchFamily="18"/>
              <a:buChar char="•"/>
            </a:pPr>
            <a:r>
              <a:rPr lang="fr-CH" sz="2800">
                <a:latin typeface="Arial" pitchFamily="34"/>
              </a:rPr>
              <a:t>Permet la création, la suppression et la modification de :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CH" sz="2800">
                <a:solidFill>
                  <a:srgbClr val="000000"/>
                </a:solidFill>
                <a:latin typeface="Arial" pitchFamily="34"/>
                <a:cs typeface="Lucida Sans Unicode" pitchFamily="2"/>
              </a:rPr>
              <a:t>tous les éléments HTML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CH" sz="2800">
                <a:solidFill>
                  <a:srgbClr val="000000"/>
                </a:solidFill>
                <a:latin typeface="Arial" pitchFamily="34"/>
                <a:cs typeface="Lucida Sans Unicode" pitchFamily="2"/>
              </a:rPr>
              <a:t>leurs attributs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CH" sz="2800">
                <a:solidFill>
                  <a:srgbClr val="000000"/>
                </a:solidFill>
                <a:latin typeface="Arial" pitchFamily="34"/>
                <a:cs typeface="Lucida Sans Unicode" pitchFamily="2"/>
              </a:rPr>
              <a:t>le texte qu’ils contiennent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469FF485-8D09-440B-AC08-688D210CA2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004A6FE-3BF2-4224-8B45-A92259DEE23E}" type="slidenum">
              <a:t>22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9FBF33-A77C-41AC-84D1-56664323DF5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359" y="360"/>
            <a:ext cx="8453519" cy="1439639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Arborescence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C3AF3A-5D56-4395-9CC9-8735533331D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04000" y="1592639"/>
            <a:ext cx="7380000" cy="5067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74532651-5DBE-4397-9A87-5D50D08A54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1C34623-63D7-40A3-92D1-9DC7C63FF5C2}" type="slidenum">
              <a:t>23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28BD74-5779-4761-8D3E-9C2AF243992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359" y="360"/>
            <a:ext cx="8453519" cy="1259639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Accéder aux éléments du DOM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5873EE4-51F3-46F7-B158-8E7D9C15114F}"/>
              </a:ext>
            </a:extLst>
          </p:cNvPr>
          <p:cNvSpPr txBox="1"/>
          <p:nvPr/>
        </p:nvSpPr>
        <p:spPr>
          <a:xfrm>
            <a:off x="720000" y="2340000"/>
            <a:ext cx="8640000" cy="1671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zxx-non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Var elem = document.querySelectorAll(‘h1’) 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zxx-none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zxx-non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Var elem.class = document.querySelectorAll(‘.class’) 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zxx-none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zxx-non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Var elem.identifiant = document.querySelector(‘#id’) 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4160030-6695-4D61-AA28-7612C49CF7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2EF002C-F22E-4D2A-86F0-9FCB3A25FEDD}" type="slidenum">
              <a:t>24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D783A7-CAB0-4F7B-9055-81C48FE534D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359" y="360"/>
            <a:ext cx="8453519" cy="1259639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Manipulation du document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EF6205-D444-4384-AEFC-C013E62F13D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46920"/>
            <a:ext cx="9353519" cy="5161320"/>
          </a:xfrm>
        </p:spPr>
        <p:txBody>
          <a:bodyPr>
            <a:spAutoFit/>
          </a:bodyPr>
          <a:lstStyle/>
          <a:p>
            <a:pPr marL="0" lvl="0" hangingPunct="1">
              <a:lnSpc>
                <a:spcPct val="90000"/>
              </a:lnSpc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CH" sz="2800" b="1">
                <a:latin typeface="Arial" pitchFamily="34"/>
                <a:cs typeface="Lucida Sans Unicode" pitchFamily="2"/>
              </a:rPr>
              <a:t>   Accès à tous les fils d'un élément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283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CH" sz="2800">
                <a:solidFill>
                  <a:srgbClr val="008000"/>
                </a:solidFill>
                <a:latin typeface="Arial" pitchFamily="34"/>
                <a:cs typeface="Lucida Sans Unicode" pitchFamily="2"/>
              </a:rPr>
              <a:t>element.childNodes;</a:t>
            </a:r>
          </a:p>
          <a:p>
            <a:pPr lvl="0"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</a:pPr>
            <a:endParaRPr lang="fr-CH" sz="2800">
              <a:latin typeface="Arial" pitchFamily="34"/>
            </a:endParaRPr>
          </a:p>
          <a:p>
            <a:pPr lvl="0"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</a:pPr>
            <a:r>
              <a:rPr lang="fr-CH" sz="2800" b="1">
                <a:latin typeface="Arial" pitchFamily="34"/>
              </a:rPr>
              <a:t>   Accès à l'élément parent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283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CH" sz="2800">
                <a:solidFill>
                  <a:srgbClr val="008000"/>
                </a:solidFill>
                <a:latin typeface="Arial" pitchFamily="34"/>
                <a:cs typeface="Lucida Sans Unicode" pitchFamily="2"/>
              </a:rPr>
              <a:t>element.parentNode;</a:t>
            </a:r>
          </a:p>
          <a:p>
            <a:pPr lvl="0"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</a:pPr>
            <a:endParaRPr lang="fr-CH" sz="2800">
              <a:latin typeface="Arial" pitchFamily="34"/>
            </a:endParaRPr>
          </a:p>
          <a:p>
            <a:pPr lvl="0"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</a:pPr>
            <a:r>
              <a:rPr lang="fr-CH" sz="2800" b="1">
                <a:latin typeface="Arial" pitchFamily="34"/>
              </a:rPr>
              <a:t>   Parcourir l'arborescence</a:t>
            </a:r>
          </a:p>
          <a:p>
            <a:pPr lvl="0"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</a:pPr>
            <a:r>
              <a:rPr lang="fr-CH" sz="2800" b="1">
                <a:latin typeface="Arial" pitchFamily="34"/>
                <a:cs typeface="Lucida Sans Unicode" pitchFamily="2"/>
              </a:rPr>
              <a:t>   </a:t>
            </a:r>
            <a:r>
              <a:rPr lang="en-GB" sz="2800">
                <a:solidFill>
                  <a:srgbClr val="008000"/>
                </a:solidFill>
                <a:latin typeface="Arial" pitchFamily="34"/>
                <a:cs typeface="Lucida Sans Unicode" pitchFamily="2"/>
              </a:rPr>
              <a:t>document.childNodes[0].childNodes[1];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CE4A2F3D-503C-4879-9D2B-8AA308EDBA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0691DB6-7895-4E5A-B82F-2A1425E4ADB5}" type="slidenum">
              <a:t>25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CCF1B56-C523-4B83-B083-C2A594A1950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359" y="360"/>
            <a:ext cx="8453519" cy="1259639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Accès aux attributs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75F873-FC83-4E6A-8319-DF7DBE52B07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46920"/>
            <a:ext cx="9353519" cy="5161320"/>
          </a:xfrm>
        </p:spPr>
        <p:txBody>
          <a:bodyPr>
            <a:spAutoFit/>
          </a:bodyPr>
          <a:lstStyle/>
          <a:p>
            <a:pPr marL="0" lvl="0" hangingPunct="1">
              <a:lnSpc>
                <a:spcPct val="90000"/>
              </a:lnSpc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CH" sz="2800" b="1">
                <a:latin typeface="Arial" pitchFamily="34"/>
                <a:cs typeface="Lucida Sans Unicode" pitchFamily="2"/>
              </a:rPr>
              <a:t>   </a:t>
            </a:r>
            <a:r>
              <a:rPr lang="fr-CH" sz="2800">
                <a:latin typeface="Arial" pitchFamily="34"/>
                <a:cs typeface="Lucida Sans Unicode" pitchFamily="2"/>
              </a:rPr>
              <a:t>Accéder aux attributs d’un élément</a:t>
            </a:r>
          </a:p>
          <a:p>
            <a:pPr marL="0" lvl="0">
              <a:lnSpc>
                <a:spcPct val="100000"/>
              </a:lnSpc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CH" sz="2800">
                <a:latin typeface="Arial" pitchFamily="34"/>
                <a:cs typeface="Lucida Sans Unicode" pitchFamily="2"/>
              </a:rPr>
              <a:t>    </a:t>
            </a:r>
            <a:r>
              <a:rPr lang="fr-CH" sz="2800">
                <a:solidFill>
                  <a:srgbClr val="008000"/>
                </a:solidFill>
                <a:latin typeface="Arial" pitchFamily="34"/>
                <a:cs typeface="Lucida Sans Unicode" pitchFamily="2"/>
              </a:rPr>
              <a:t>element.getAttribute("attribut");</a:t>
            </a:r>
          </a:p>
          <a:p>
            <a:pPr lvl="0"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</a:pPr>
            <a:r>
              <a:rPr lang="fr-CH" sz="2800">
                <a:latin typeface="Arial" pitchFamily="34"/>
              </a:rPr>
              <a:t>   Modifier les attributs d’un élément:</a:t>
            </a:r>
          </a:p>
          <a:p>
            <a:pPr marL="0" lvl="0">
              <a:lnSpc>
                <a:spcPct val="100000"/>
              </a:lnSpc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CH" sz="2800">
                <a:latin typeface="Arial" pitchFamily="34"/>
                <a:cs typeface="Lucida Sans Unicode" pitchFamily="2"/>
              </a:rPr>
              <a:t>    </a:t>
            </a:r>
            <a:r>
              <a:rPr lang="fr-CH" sz="2800">
                <a:solidFill>
                  <a:srgbClr val="008000"/>
                </a:solidFill>
                <a:latin typeface="Arial" pitchFamily="34"/>
                <a:cs typeface="Lucida Sans Unicode" pitchFamily="2"/>
              </a:rPr>
              <a:t>element.setAttribute("attribut", "valeur");</a:t>
            </a:r>
          </a:p>
          <a:p>
            <a:pPr lvl="0"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</a:pPr>
            <a:r>
              <a:rPr lang="fr-CH" sz="2800">
                <a:latin typeface="Arial" pitchFamily="34"/>
              </a:rPr>
              <a:t>   Accéder au texte d’un élément</a:t>
            </a:r>
          </a:p>
          <a:p>
            <a:pPr marL="0" lv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CH" sz="2800">
                <a:latin typeface="Arial" pitchFamily="34"/>
                <a:cs typeface="Lucida Sans Unicode" pitchFamily="2"/>
              </a:rPr>
              <a:t>    </a:t>
            </a:r>
            <a:r>
              <a:rPr lang="fr-CH" sz="2800">
                <a:solidFill>
                  <a:srgbClr val="008000"/>
                </a:solidFill>
                <a:latin typeface="Arial" pitchFamily="34"/>
                <a:cs typeface="Lucida Sans Unicode" pitchFamily="2"/>
              </a:rPr>
              <a:t>element.firstChild.nodeValue</a:t>
            </a:r>
          </a:p>
          <a:p>
            <a:pPr lvl="0">
              <a:spcAft>
                <a:spcPts val="283"/>
              </a:spcAft>
              <a:buClr>
                <a:srgbClr val="FF0000"/>
              </a:buClr>
              <a:buSzPct val="100000"/>
              <a:buFont typeface="Times New Roman" pitchFamily="18"/>
              <a:buChar char="•"/>
            </a:pPr>
            <a:r>
              <a:rPr lang="fr-CH" sz="2800">
                <a:latin typeface="Arial" pitchFamily="34"/>
              </a:rPr>
              <a:t>Modifier le texte d’un élément</a:t>
            </a:r>
          </a:p>
          <a:p>
            <a:pPr marL="0" lv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CH" sz="2800">
                <a:latin typeface="Arial" pitchFamily="34"/>
                <a:cs typeface="Lucida Sans Unicode" pitchFamily="2"/>
              </a:rPr>
              <a:t>    </a:t>
            </a:r>
            <a:r>
              <a:rPr lang="fr-CH" sz="2800">
                <a:solidFill>
                  <a:srgbClr val="008000"/>
                </a:solidFill>
                <a:latin typeface="Arial" pitchFamily="34"/>
                <a:cs typeface="Lucida Sans Unicode" pitchFamily="2"/>
              </a:rPr>
              <a:t>element.firstChild.nodeValue="texte";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5433C18-1AAF-4040-B1D9-30E46DC21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A535EA4-BBD5-4252-80C4-6556A61D0B6E}" type="slidenum">
              <a:t>26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85AA5E-758A-4B0F-8EA2-8D1B63E6405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359" y="360"/>
            <a:ext cx="8453519" cy="1259639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Manipulation des éléments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1B3A25-CC22-48FA-AABB-17251C644E7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46920"/>
            <a:ext cx="9353519" cy="5161320"/>
          </a:xfrm>
        </p:spPr>
        <p:txBody>
          <a:bodyPr>
            <a:spAutoFit/>
          </a:bodyPr>
          <a:lstStyle/>
          <a:p>
            <a:pPr marL="0" lvl="0" hangingPunct="1">
              <a:lnSpc>
                <a:spcPct val="90000"/>
              </a:lnSpc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CH" sz="2800" b="1">
                <a:latin typeface="Arial" pitchFamily="34"/>
                <a:cs typeface="Lucida Sans Unicode" pitchFamily="2"/>
              </a:rPr>
              <a:t>  </a:t>
            </a:r>
            <a:r>
              <a:rPr lang="fr-CH" sz="2800">
                <a:latin typeface="Arial" pitchFamily="34"/>
                <a:cs typeface="Lucida Sans Unicode" pitchFamily="2"/>
              </a:rPr>
              <a:t>Création d'un élément</a:t>
            </a:r>
          </a:p>
          <a:p>
            <a:pPr marL="0" lvl="0">
              <a:lnSpc>
                <a:spcPct val="100000"/>
              </a:lnSpc>
              <a:spcAft>
                <a:spcPts val="283"/>
              </a:spcAft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CH" sz="2800">
                <a:latin typeface="Arial" pitchFamily="34"/>
                <a:cs typeface="Lucida Sans Unicode" pitchFamily="2"/>
              </a:rPr>
              <a:t>   </a:t>
            </a:r>
            <a:r>
              <a:rPr lang="fr-CH" sz="2800">
                <a:solidFill>
                  <a:srgbClr val="008000"/>
                </a:solidFill>
                <a:latin typeface="Arial" pitchFamily="34"/>
                <a:cs typeface="Lucida Sans Unicode" pitchFamily="2"/>
              </a:rPr>
              <a:t>var e = document.createElement('p');</a:t>
            </a:r>
          </a:p>
          <a:p>
            <a:pPr lvl="0"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</a:pPr>
            <a:r>
              <a:rPr lang="fr-CH" sz="2800">
                <a:latin typeface="Arial" pitchFamily="34"/>
              </a:rPr>
              <a:t>  Modifier un élément</a:t>
            </a:r>
          </a:p>
          <a:p>
            <a:pPr marL="0" lvl="0">
              <a:lnSpc>
                <a:spcPct val="100000"/>
              </a:lnSpc>
              <a:spcAft>
                <a:spcPts val="283"/>
              </a:spcAft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CH" sz="2800">
                <a:latin typeface="Arial" pitchFamily="34"/>
                <a:cs typeface="Lucida Sans Unicode" pitchFamily="2"/>
              </a:rPr>
              <a:t>   </a:t>
            </a:r>
            <a:r>
              <a:rPr lang="fr-CH" sz="2800">
                <a:solidFill>
                  <a:srgbClr val="008000"/>
                </a:solidFill>
                <a:latin typeface="Arial" pitchFamily="34"/>
                <a:cs typeface="Lucida Sans Unicode" pitchFamily="2"/>
              </a:rPr>
              <a:t>e.style.textAlign = 'center';</a:t>
            </a:r>
          </a:p>
          <a:p>
            <a:pPr lvl="0"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</a:pPr>
            <a:r>
              <a:rPr lang="fr-CH" sz="2800">
                <a:latin typeface="Arial" pitchFamily="34"/>
              </a:rPr>
              <a:t>  Ajouter l'élément au parent</a:t>
            </a:r>
          </a:p>
          <a:p>
            <a:pPr marL="0" lvl="0" hangingPunct="1">
              <a:lnSpc>
                <a:spcPct val="100000"/>
              </a:lnSpc>
              <a:spcAft>
                <a:spcPts val="283"/>
              </a:spcAft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CH" sz="2800">
                <a:latin typeface="Arial" pitchFamily="34"/>
                <a:cs typeface="Lucida Sans Unicode" pitchFamily="2"/>
              </a:rPr>
              <a:t>   </a:t>
            </a:r>
            <a:r>
              <a:rPr lang="fr-CH" sz="2800">
                <a:solidFill>
                  <a:srgbClr val="008000"/>
                </a:solidFill>
                <a:latin typeface="Arial" pitchFamily="34"/>
                <a:cs typeface="Lucida Sans Unicode" pitchFamily="2"/>
              </a:rPr>
              <a:t>parent.appendChild(e);</a:t>
            </a:r>
          </a:p>
          <a:p>
            <a:pPr lvl="0">
              <a:spcAft>
                <a:spcPts val="283"/>
              </a:spcAft>
              <a:buClr>
                <a:srgbClr val="FF0000"/>
              </a:buClr>
              <a:buSzPct val="100000"/>
              <a:buFont typeface="Times New Roman" pitchFamily="18"/>
              <a:buChar char="•"/>
            </a:pPr>
            <a:r>
              <a:rPr lang="fr-CH" sz="2800">
                <a:latin typeface="Arial" pitchFamily="34"/>
              </a:rPr>
              <a:t>Ajouter l'élément avant</a:t>
            </a:r>
          </a:p>
          <a:p>
            <a:pPr marL="0" lvl="0" hangingPunct="1">
              <a:lnSpc>
                <a:spcPct val="100000"/>
              </a:lnSpc>
              <a:spcAft>
                <a:spcPts val="283"/>
              </a:spcAft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en-GB" sz="2800">
                <a:solidFill>
                  <a:srgbClr val="008000"/>
                </a:solidFill>
                <a:latin typeface="Arial" pitchFamily="34"/>
                <a:cs typeface="Lucida Sans Unicode" pitchFamily="2"/>
              </a:rPr>
              <a:t>   element.parentNode.insertBefore(new_element,this);</a:t>
            </a:r>
          </a:p>
          <a:p>
            <a:pPr lvl="0">
              <a:spcAft>
                <a:spcPts val="283"/>
              </a:spcAft>
              <a:buClr>
                <a:srgbClr val="FF0000"/>
              </a:buClr>
              <a:buSzPct val="100000"/>
              <a:buFont typeface="Times New Roman" pitchFamily="18"/>
              <a:buChar char="•"/>
            </a:pPr>
            <a:r>
              <a:rPr lang="fr-CH" sz="2800">
                <a:latin typeface="Arial" pitchFamily="34"/>
              </a:rPr>
              <a:t>Supprimer un élément</a:t>
            </a:r>
          </a:p>
          <a:p>
            <a:pPr marL="0" lvl="0" hangingPunct="1">
              <a:lnSpc>
                <a:spcPct val="100000"/>
              </a:lnSpc>
              <a:spcAft>
                <a:spcPts val="283"/>
              </a:spcAft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CH" sz="2800">
                <a:solidFill>
                  <a:srgbClr val="008000"/>
                </a:solidFill>
                <a:latin typeface="Arial" pitchFamily="34"/>
                <a:cs typeface="Lucida Sans Unicode" pitchFamily="2"/>
              </a:rPr>
              <a:t>   var e = document.getElementById('deleteMe');</a:t>
            </a:r>
          </a:p>
          <a:p>
            <a:pPr marL="0" lvl="0" hangingPunct="1">
              <a:lnSpc>
                <a:spcPct val="100000"/>
              </a:lnSpc>
              <a:spcAft>
                <a:spcPts val="283"/>
              </a:spcAft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CH" sz="2800">
                <a:solidFill>
                  <a:srgbClr val="008000"/>
                </a:solidFill>
                <a:latin typeface="Arial" pitchFamily="34"/>
              </a:rPr>
              <a:t>   e.parentNode.removeChild(e);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E18D2E4B-B0AC-4564-897E-D616671EEC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7297645-6F45-4489-9A65-C56CE40453F1}" type="slidenum">
              <a:t>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BB50C45-50FB-4229-B59B-2B283A4C910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Présentation du langage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98DE47-EDC7-4A19-BFEB-E74E7C000EE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/>
              <a:t>JavaScript = langage de </a:t>
            </a:r>
            <a:r>
              <a:rPr lang="en-US"/>
              <a:t>scripting</a:t>
            </a:r>
            <a:r>
              <a:rPr lang="fr-FR"/>
              <a:t> interprété côté client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/>
              <a:t>Créé par Netscape en 1995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/>
              <a:t>Implémentation de la norme ECMAScript (comme JScript, ActionScript,...)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/>
              <a:t>Intérêt : ajouter de l'interactivité utilisateur/pages web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91DDCC4-E0F8-4630-AD3A-87EF86CDCA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A55EDD7-665E-4F28-8FFE-386316B76B90}" type="slidenum"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6C11B2-AA0A-4FFD-ADF1-1FA6AEF31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zxx-none"/>
              <a:t>Javascript</a:t>
            </a:r>
            <a:br>
              <a:rPr lang="zxx-none"/>
            </a:br>
            <a:r>
              <a:rPr lang="zxx-none" b="1"/>
              <a:t>Utilisations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770D87-06AD-46CE-B1D8-C0B958B8F47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10919"/>
            <a:ext cx="9353519" cy="5018400"/>
          </a:xfrm>
        </p:spPr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zxx-none"/>
              <a:t>Javascript va principalement nous servir à :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zxx-none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Ajouter ou retirer des éléments à une liste ou tableau affiché sur la page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zxx-none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Ajouter, modifier ou supprimer du texte sur la page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zxx-none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Changer le style CSS de notre page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endParaRPr lang="zxx-none" sz="3200">
              <a:solidFill>
                <a:srgbClr val="000000"/>
              </a:solidFill>
              <a:latin typeface="Arial" pitchFamily="18"/>
              <a:ea typeface="MS Gothic" pitchFamily="2"/>
            </a:endParaRP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zxx-none"/>
              <a:t>Modifier dynamiquement notre document, c’est à dire selon certaines conditions (un clic, un survol, une valeur...)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398299FA-3939-4549-99AC-46689B8FF6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C6FEFC1-4B45-4075-A642-639FF8BB8255}" type="slidenum">
              <a:t>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6793C3-DC85-4652-AB2D-54EE3AE16A7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Intégration du code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93DFCF-4253-4F84-B137-0DD2163F3E2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marL="0" lvl="0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Le code JavaScript peut être placé :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- dans des balises </a:t>
            </a:r>
            <a:r>
              <a:rPr lang="fr-FR" sz="2800">
                <a:solidFill>
                  <a:srgbClr val="008000"/>
                </a:solidFill>
              </a:rPr>
              <a:t>&lt;script&gt;&lt;/script&gt;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400">
                <a:solidFill>
                  <a:srgbClr val="008000"/>
                </a:solidFill>
              </a:rPr>
              <a:t>        &lt;script </a:t>
            </a:r>
            <a:r>
              <a:rPr lang="en-US" sz="2400">
                <a:solidFill>
                  <a:srgbClr val="008000"/>
                </a:solidFill>
              </a:rPr>
              <a:t>language</a:t>
            </a:r>
            <a:r>
              <a:rPr lang="fr-FR" sz="2400">
                <a:solidFill>
                  <a:srgbClr val="008000"/>
                </a:solidFill>
              </a:rPr>
              <a:t>="JavaScript"&gt;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400">
                <a:solidFill>
                  <a:srgbClr val="008000"/>
                </a:solidFill>
              </a:rPr>
              <a:t>              code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400">
                <a:solidFill>
                  <a:srgbClr val="008000"/>
                </a:solidFill>
              </a:rPr>
              <a:t>        &lt;/script&gt;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sz="2800" b="1"/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- dans un fichier externe :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 b="1"/>
              <a:t>       </a:t>
            </a:r>
            <a:r>
              <a:rPr lang="fr-FR" sz="2400">
                <a:solidFill>
                  <a:srgbClr val="008000"/>
                </a:solidFill>
              </a:rPr>
              <a:t>&lt;script type="</a:t>
            </a:r>
            <a:r>
              <a:rPr lang="en-US" sz="2400">
                <a:solidFill>
                  <a:srgbClr val="008000"/>
                </a:solidFill>
              </a:rPr>
              <a:t>text</a:t>
            </a:r>
            <a:r>
              <a:rPr lang="fr-FR" sz="2400">
                <a:solidFill>
                  <a:srgbClr val="008000"/>
                </a:solidFill>
              </a:rPr>
              <a:t>/javascript" src="nomFichier.js"&gt;&lt;/script&gt;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sz="2800" b="1"/>
          </a:p>
          <a:p>
            <a:pPr marL="0" lvl="0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Des fonctions peuvent être déclenchées grâce aux événements associés à chaque élément HTML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687D0B5-70F1-44AC-BF62-6ECBB98F12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E97DE28-2DB1-47F3-BB3B-3F2EF1E15B04}" type="slidenum">
              <a:t>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160837-1591-42F8-8C16-DC05DF4964E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zxx-none"/>
              <a:t>Exécution du code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0F0FDD-6618-476F-9BD9-949BA56FEAE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zxx-none"/>
              <a:t>Le code Javascript sera exécuté lors d’un événement (chargement de la page, clic sur un bouton…) via un écouteur ou un attribut html.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zxx-none"/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zxx-none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Ex : &lt;button onclick= « alert(‘click’) » 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3F4823A-EFFF-4856-8F19-04CF58E69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2DC7749-A6BD-4623-B61B-CD56D140E1A0}" type="slidenum"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FF73C-1CD1-4E68-AF74-1217A260598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Syntaxe de base et variables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9D55DB-C8D6-45CC-BA29-E2B3DC47A7E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tIns="23040" anchor="t" anchorCtr="0">
            <a:spAutoFit/>
          </a:bodyPr>
          <a:lstStyle/>
          <a:p>
            <a:pPr marL="0" lvl="0">
              <a:spcAft>
                <a:spcPts val="37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600"/>
              <a:t>Commentaires :</a:t>
            </a:r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200">
                <a:solidFill>
                  <a:srgbClr val="008000"/>
                </a:solidFill>
              </a:rPr>
              <a:t>// une ligne</a:t>
            </a:r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200">
                <a:solidFill>
                  <a:srgbClr val="008000"/>
                </a:solidFill>
              </a:rPr>
              <a:t>/* plusieurs lignes */</a:t>
            </a:r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sz="1000"/>
          </a:p>
          <a:p>
            <a:pPr marL="0" lvl="0">
              <a:spcAft>
                <a:spcPts val="37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600"/>
              <a:t>Variables : zones mémoire stockant des valeurs</a:t>
            </a:r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200">
                <a:solidFill>
                  <a:srgbClr val="008000"/>
                </a:solidFill>
              </a:rPr>
              <a:t>maVariable = 5;</a:t>
            </a:r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200">
                <a:solidFill>
                  <a:srgbClr val="008000"/>
                </a:solidFill>
              </a:rPr>
              <a:t>Var MaVariable;</a:t>
            </a:r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200">
                <a:solidFill>
                  <a:srgbClr val="008000"/>
                </a:solidFill>
              </a:rPr>
              <a:t>Var MaVariable = 5;</a:t>
            </a:r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CH" sz="1000" b="1">
              <a:solidFill>
                <a:srgbClr val="008000"/>
              </a:solidFill>
            </a:endParaRPr>
          </a:p>
          <a:p>
            <a:pPr marL="0" lvl="0">
              <a:spcAft>
                <a:spcPts val="37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600"/>
              <a:t>Sensible à la casse (respect des majuscules et minuscules)</a:t>
            </a:r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200">
                <a:solidFill>
                  <a:srgbClr val="008000"/>
                </a:solidFill>
              </a:rPr>
              <a:t>maVariable </a:t>
            </a:r>
            <a:r>
              <a:rPr lang="fr-CH" sz="2200">
                <a:solidFill>
                  <a:srgbClr val="008000"/>
                </a:solidFill>
              </a:rPr>
              <a:t>≠</a:t>
            </a:r>
            <a:r>
              <a:rPr lang="fr-FR" sz="2200">
                <a:solidFill>
                  <a:srgbClr val="008000"/>
                </a:solidFill>
              </a:rPr>
              <a:t> MaVariable;</a:t>
            </a:r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sz="1000">
              <a:solidFill>
                <a:srgbClr val="008000"/>
              </a:solidFill>
            </a:endParaRPr>
          </a:p>
          <a:p>
            <a:pPr marL="0" lvl="0">
              <a:spcAft>
                <a:spcPts val="37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600"/>
              <a:t>Types : </a:t>
            </a:r>
            <a:r>
              <a:rPr lang="en-US" sz="2600"/>
              <a:t>Number</a:t>
            </a:r>
            <a:r>
              <a:rPr lang="fr-FR" sz="2600"/>
              <a:t>, </a:t>
            </a:r>
            <a:r>
              <a:rPr lang="en-US" sz="2600"/>
              <a:t>Boolean</a:t>
            </a:r>
            <a:r>
              <a:rPr lang="fr-FR" sz="2600"/>
              <a:t>, String, </a:t>
            </a:r>
            <a:r>
              <a:rPr lang="en-US" sz="2600"/>
              <a:t>Array</a:t>
            </a:r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sz="2600"/>
          </a:p>
          <a:p>
            <a:pPr marL="0" lvl="0">
              <a:spcAft>
                <a:spcPts val="37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600"/>
              <a:t>Typage faible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385B72B0-DFA2-476A-8075-6F150B725A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90AD30E-723F-442D-9AB0-9ABCC9133B78}" type="slidenum">
              <a:t>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5FDAC2-7364-4100-A365-CF0825562C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91800"/>
            <a:ext cx="8456760" cy="134820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Fonctions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C928E9-1E43-4696-B733-B430C7FE340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547280"/>
            <a:ext cx="9356760" cy="5369760"/>
          </a:xfrm>
        </p:spPr>
        <p:txBody>
          <a:bodyPr wrap="square" anchor="t" anchorCtr="0">
            <a:spAutoFit/>
          </a:bodyPr>
          <a:lstStyle/>
          <a:p>
            <a:pPr marL="0" lvl="0">
              <a:spcAft>
                <a:spcPts val="283"/>
              </a:spcAft>
              <a:buClr>
                <a:srgbClr val="FF0000"/>
              </a:buClr>
              <a:buSzPct val="100000"/>
              <a:buFont typeface="Times New Roman" pitchFamily="18"/>
              <a:buChar char="•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CH" sz="2800">
                <a:latin typeface="Arial" pitchFamily="34"/>
              </a:rPr>
              <a:t>Ensemble d’instructions réalisant une certaine tâche</a:t>
            </a:r>
          </a:p>
          <a:p>
            <a:pPr marL="0" lvl="0">
              <a:spcAft>
                <a:spcPts val="283"/>
              </a:spcAft>
              <a:buClr>
                <a:srgbClr val="FF0000"/>
              </a:buClr>
              <a:buSzPct val="100000"/>
              <a:buFont typeface="Times New Roman" pitchFamily="18"/>
              <a:buChar char="•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CH" sz="2800">
                <a:latin typeface="Arial" pitchFamily="34"/>
              </a:rPr>
              <a:t>Peuvent prendre 0 ou plusieurs paramètres</a:t>
            </a:r>
          </a:p>
          <a:p>
            <a:pPr marL="0" lvl="0">
              <a:spcAft>
                <a:spcPts val="283"/>
              </a:spcAft>
              <a:buClr>
                <a:srgbClr val="FF0000"/>
              </a:buClr>
              <a:buSzPct val="100000"/>
              <a:buFont typeface="Times New Roman" pitchFamily="18"/>
              <a:buChar char="•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CH" sz="2800">
                <a:latin typeface="Arial" pitchFamily="34"/>
              </a:rPr>
              <a:t>Peuvent renvoyer un résultat</a:t>
            </a:r>
          </a:p>
          <a:p>
            <a:pPr marL="0" lvl="0">
              <a:spcAft>
                <a:spcPts val="283"/>
              </a:spcAft>
              <a:buClr>
                <a:srgbClr val="FF0000"/>
              </a:buClr>
              <a:buSzPct val="100000"/>
              <a:buFont typeface="Times New Roman" pitchFamily="18"/>
              <a:buChar char="•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CH" sz="2800">
                <a:latin typeface="Arial" pitchFamily="34"/>
              </a:rPr>
              <a:t>Permettent la création de code réutilisable</a:t>
            </a:r>
          </a:p>
          <a:p>
            <a:pPr marL="0" lvl="0">
              <a:spcAft>
                <a:spcPts val="283"/>
              </a:spcAft>
              <a:buClr>
                <a:srgbClr val="FF0000"/>
              </a:buClr>
              <a:buSzPct val="100000"/>
              <a:buFont typeface="Times New Roman" pitchFamily="18"/>
              <a:buChar char="•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CH" sz="2800">
                <a:latin typeface="Arial" pitchFamily="34"/>
              </a:rPr>
              <a:t>Permettent de </a:t>
            </a:r>
            <a:r>
              <a:rPr lang="fr-FR" sz="2800">
                <a:latin typeface="Arial" pitchFamily="34"/>
              </a:rPr>
              <a:t>structurer le code et gagner en clarté</a:t>
            </a:r>
          </a:p>
          <a:p>
            <a:pPr marL="0" lvl="0">
              <a:spcAft>
                <a:spcPts val="283"/>
              </a:spcAft>
              <a:buClr>
                <a:srgbClr val="FF0000"/>
              </a:buClr>
              <a:buSzPct val="100000"/>
              <a:buFont typeface="Times New Roman" pitchFamily="18"/>
              <a:buChar char="•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endParaRPr lang="fr-FR" sz="2400">
              <a:solidFill>
                <a:srgbClr val="008000"/>
              </a:solidFill>
              <a:latin typeface="Arial" pitchFamily="34"/>
            </a:endParaRPr>
          </a:p>
          <a:p>
            <a:pPr marL="0" lvl="0">
              <a:spcAft>
                <a:spcPts val="283"/>
              </a:spcAft>
              <a:buClr>
                <a:srgbClr val="FF0000"/>
              </a:buClr>
              <a:buSzPct val="100000"/>
              <a:buFont typeface="Times New Roman" pitchFamily="18"/>
              <a:buChar char="•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400">
                <a:solidFill>
                  <a:srgbClr val="008000"/>
                </a:solidFill>
                <a:latin typeface="Arial" pitchFamily="34"/>
              </a:rPr>
              <a:t>function nomFonction(parametres){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283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>
                <a:solidFill>
                  <a:srgbClr val="008000"/>
                </a:solidFill>
                <a:latin typeface="Arial" pitchFamily="34"/>
                <a:ea typeface="MS Gothic" pitchFamily="2"/>
              </a:rPr>
              <a:t>//</a:t>
            </a:r>
            <a:r>
              <a:rPr lang="en-US">
                <a:solidFill>
                  <a:srgbClr val="008000"/>
                </a:solidFill>
                <a:latin typeface="Arial" pitchFamily="34"/>
                <a:ea typeface="MS Gothic" pitchFamily="2"/>
              </a:rPr>
              <a:t>return</a:t>
            </a:r>
            <a:r>
              <a:rPr lang="fr-FR">
                <a:solidFill>
                  <a:srgbClr val="008000"/>
                </a:solidFill>
                <a:latin typeface="Arial" pitchFamily="34"/>
                <a:ea typeface="MS Gothic" pitchFamily="2"/>
              </a:rPr>
              <a:t> valeur;</a:t>
            </a:r>
          </a:p>
          <a:p>
            <a:pPr marL="0" lvl="0">
              <a:spcAft>
                <a:spcPts val="283"/>
              </a:spcAft>
              <a:buClr>
                <a:srgbClr val="FF0000"/>
              </a:buClr>
              <a:buSzPct val="100000"/>
              <a:buFont typeface="Times New Roman" pitchFamily="18"/>
              <a:buChar char="•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400">
                <a:solidFill>
                  <a:srgbClr val="008000"/>
                </a:solidFill>
                <a:latin typeface="Arial" pitchFamily="34"/>
              </a:rPr>
              <a:t>}</a:t>
            </a:r>
          </a:p>
          <a:p>
            <a:pPr marL="0" lvl="0">
              <a:spcAft>
                <a:spcPts val="283"/>
              </a:spcAft>
              <a:buClr>
                <a:srgbClr val="FF0000"/>
              </a:buClr>
              <a:buSzPct val="100000"/>
              <a:buFont typeface="Times New Roman" pitchFamily="18"/>
              <a:buChar char="•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endParaRPr lang="fr-FR" sz="2400">
              <a:solidFill>
                <a:srgbClr val="008000"/>
              </a:solidFill>
              <a:latin typeface="Arial" pitchFamily="34"/>
            </a:endParaRPr>
          </a:p>
          <a:p>
            <a:pPr marL="0" lvl="0">
              <a:spcAft>
                <a:spcPts val="283"/>
              </a:spcAft>
              <a:buClr>
                <a:srgbClr val="FF0000"/>
              </a:buClr>
              <a:buSzPct val="100000"/>
              <a:buFont typeface="Times New Roman" pitchFamily="18"/>
              <a:buChar char="•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latin typeface="Arial" pitchFamily="34"/>
              </a:rPr>
              <a:t>Appel : </a:t>
            </a:r>
            <a:r>
              <a:rPr lang="fr-FR" sz="2400">
                <a:solidFill>
                  <a:srgbClr val="008000"/>
                </a:solidFill>
                <a:latin typeface="Arial" pitchFamily="34"/>
              </a:rPr>
              <a:t>nomFonction(parametres);</a:t>
            </a:r>
          </a:p>
          <a:p>
            <a:pPr marL="0" lvl="0">
              <a:spcAft>
                <a:spcPts val="283"/>
              </a:spcAft>
              <a:buClr>
                <a:srgbClr val="FF0000"/>
              </a:buClr>
              <a:buSzPct val="100000"/>
              <a:buFont typeface="Times New Roman" pitchFamily="18"/>
              <a:buChar char="•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latin typeface="Arial" pitchFamily="34"/>
              </a:rPr>
              <a:t>Appel dans un événement :</a:t>
            </a:r>
          </a:p>
          <a:p>
            <a:pPr lvl="0">
              <a:spcAft>
                <a:spcPts val="283"/>
              </a:spcAft>
            </a:pPr>
            <a:r>
              <a:rPr lang="fr-FR" sz="2800">
                <a:solidFill>
                  <a:srgbClr val="008000"/>
                </a:solidFill>
                <a:latin typeface="Arial" pitchFamily="34"/>
              </a:rPr>
              <a:t>       </a:t>
            </a:r>
            <a:r>
              <a:rPr lang="fr-FR" sz="2400">
                <a:solidFill>
                  <a:srgbClr val="008000"/>
                </a:solidFill>
                <a:latin typeface="Arial" pitchFamily="34"/>
              </a:rPr>
              <a:t>&lt;input type=</a:t>
            </a:r>
            <a:r>
              <a:rPr lang="en-GB" sz="2400">
                <a:solidFill>
                  <a:srgbClr val="008000"/>
                </a:solidFill>
                <a:latin typeface="Arial" pitchFamily="34"/>
              </a:rPr>
              <a:t>“</a:t>
            </a:r>
            <a:r>
              <a:rPr lang="en-US" sz="2400">
                <a:solidFill>
                  <a:srgbClr val="008000"/>
                </a:solidFill>
                <a:latin typeface="Arial" pitchFamily="34"/>
              </a:rPr>
              <a:t>button</a:t>
            </a:r>
            <a:r>
              <a:rPr lang="en-GB" sz="2400">
                <a:solidFill>
                  <a:srgbClr val="008000"/>
                </a:solidFill>
                <a:latin typeface="Arial" pitchFamily="34"/>
              </a:rPr>
              <a:t>”</a:t>
            </a:r>
            <a:r>
              <a:rPr lang="fr-FR" sz="2400">
                <a:solidFill>
                  <a:srgbClr val="008000"/>
                </a:solidFill>
                <a:latin typeface="Arial" pitchFamily="34"/>
              </a:rPr>
              <a:t> onclick=</a:t>
            </a:r>
            <a:r>
              <a:rPr lang="en-GB" sz="2400">
                <a:solidFill>
                  <a:srgbClr val="008000"/>
                </a:solidFill>
                <a:latin typeface="Arial" pitchFamily="34"/>
              </a:rPr>
              <a:t>“</a:t>
            </a:r>
            <a:r>
              <a:rPr lang="fr-FR" sz="2400">
                <a:solidFill>
                  <a:srgbClr val="008000"/>
                </a:solidFill>
                <a:latin typeface="Arial" pitchFamily="34"/>
              </a:rPr>
              <a:t>nomFonction(parametres);</a:t>
            </a:r>
            <a:r>
              <a:rPr lang="en-GB" sz="2400">
                <a:solidFill>
                  <a:srgbClr val="008000"/>
                </a:solidFill>
                <a:latin typeface="Arial" pitchFamily="34"/>
              </a:rPr>
              <a:t>”</a:t>
            </a:r>
            <a:r>
              <a:rPr lang="fr-FR" sz="2400">
                <a:solidFill>
                  <a:srgbClr val="008000"/>
                </a:solidFill>
                <a:latin typeface="Arial" pitchFamily="34"/>
              </a:rPr>
              <a:t> 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237FFEF-EEC8-42FB-921E-81C525E7EF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0862555-7226-468A-84B1-D54A205D0082}" type="slidenum">
              <a:t>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FB50DA6-3053-4511-858F-227FED98B2B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91800"/>
            <a:ext cx="8456760" cy="134820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Objets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9F77A5-49DD-4285-B6FF-7642E69AB59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0000" y="1547280"/>
            <a:ext cx="9720000" cy="5472720"/>
          </a:xfrm>
        </p:spPr>
        <p:txBody>
          <a:bodyPr wrap="square" anchor="t" anchorCtr="0">
            <a:spAutoFit/>
          </a:bodyPr>
          <a:lstStyle/>
          <a:p>
            <a:pPr marL="0" lvl="0" algn="ctr">
              <a:spcBef>
                <a:spcPts val="283"/>
              </a:spcBef>
              <a:spcAft>
                <a:spcPts val="283"/>
              </a:spcAft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zxx-none" sz="2800"/>
              <a:t>Les objets sont des sortes de variables (information stockée en zone mémoire) qui vont contenir diverses informations et que nous pouvons utiliser de manière particulière.</a:t>
            </a:r>
          </a:p>
          <a:p>
            <a:pPr marL="896759" lvl="0">
              <a:spcBef>
                <a:spcPts val="283"/>
              </a:spcBef>
              <a:spcAft>
                <a:spcPts val="283"/>
              </a:spcAft>
              <a:tabLst>
                <a:tab pos="896759" algn="l"/>
                <a:tab pos="1345678" algn="l"/>
                <a:tab pos="1794958" algn="l"/>
                <a:tab pos="2244239" algn="l"/>
                <a:tab pos="2693519" algn="l"/>
                <a:tab pos="3142799" algn="l"/>
                <a:tab pos="3592079" algn="l"/>
                <a:tab pos="4041359" algn="l"/>
                <a:tab pos="4490639" algn="l"/>
                <a:tab pos="4939918" algn="l"/>
                <a:tab pos="5389199" algn="l"/>
                <a:tab pos="5838478" algn="l"/>
                <a:tab pos="6287759" algn="l"/>
                <a:tab pos="6737039" algn="l"/>
                <a:tab pos="7186319" algn="l"/>
                <a:tab pos="7635599" algn="l"/>
                <a:tab pos="8084879" algn="l"/>
                <a:tab pos="8534159" algn="l"/>
                <a:tab pos="8983438" algn="l"/>
                <a:tab pos="9432719" algn="l"/>
                <a:tab pos="9881999" algn="l"/>
              </a:tabLst>
            </a:pPr>
            <a:r>
              <a:rPr lang="zxx-none" sz="2400"/>
              <a:t>Var personne = {</a:t>
            </a:r>
          </a:p>
          <a:p>
            <a:pPr marL="896759" lvl="0">
              <a:spcBef>
                <a:spcPts val="283"/>
              </a:spcBef>
              <a:spcAft>
                <a:spcPts val="283"/>
              </a:spcAft>
              <a:tabLst>
                <a:tab pos="896759" algn="l"/>
                <a:tab pos="1345678" algn="l"/>
                <a:tab pos="1794958" algn="l"/>
                <a:tab pos="2244239" algn="l"/>
                <a:tab pos="2693519" algn="l"/>
                <a:tab pos="3142799" algn="l"/>
                <a:tab pos="3592079" algn="l"/>
                <a:tab pos="4041359" algn="l"/>
                <a:tab pos="4490639" algn="l"/>
                <a:tab pos="4939918" algn="l"/>
                <a:tab pos="5389199" algn="l"/>
                <a:tab pos="5838478" algn="l"/>
                <a:tab pos="6287759" algn="l"/>
                <a:tab pos="6737039" algn="l"/>
                <a:tab pos="7186319" algn="l"/>
                <a:tab pos="7635599" algn="l"/>
                <a:tab pos="8084879" algn="l"/>
                <a:tab pos="8534159" algn="l"/>
                <a:tab pos="8983438" algn="l"/>
                <a:tab pos="9432719" algn="l"/>
                <a:tab pos="9881999" algn="l"/>
              </a:tabLst>
            </a:pPr>
            <a:r>
              <a:rPr lang="zxx-none" sz="2400"/>
              <a:t>    Prenom : ‘Ida’,</a:t>
            </a:r>
          </a:p>
          <a:p>
            <a:pPr marL="896759" lvl="0">
              <a:spcBef>
                <a:spcPts val="283"/>
              </a:spcBef>
              <a:spcAft>
                <a:spcPts val="283"/>
              </a:spcAft>
              <a:tabLst>
                <a:tab pos="896759" algn="l"/>
                <a:tab pos="1345678" algn="l"/>
                <a:tab pos="1794958" algn="l"/>
                <a:tab pos="2244239" algn="l"/>
                <a:tab pos="2693519" algn="l"/>
                <a:tab pos="3142799" algn="l"/>
                <a:tab pos="3592079" algn="l"/>
                <a:tab pos="4041359" algn="l"/>
                <a:tab pos="4490639" algn="l"/>
                <a:tab pos="4939918" algn="l"/>
                <a:tab pos="5389199" algn="l"/>
                <a:tab pos="5838478" algn="l"/>
                <a:tab pos="6287759" algn="l"/>
                <a:tab pos="6737039" algn="l"/>
                <a:tab pos="7186319" algn="l"/>
                <a:tab pos="7635599" algn="l"/>
                <a:tab pos="8084879" algn="l"/>
                <a:tab pos="8534159" algn="l"/>
                <a:tab pos="8983438" algn="l"/>
                <a:tab pos="9432719" algn="l"/>
                <a:tab pos="9881999" algn="l"/>
              </a:tabLst>
            </a:pPr>
            <a:r>
              <a:rPr lang="zxx-none" sz="2400"/>
              <a:t>    Nom : ‘hub’,</a:t>
            </a:r>
          </a:p>
          <a:p>
            <a:pPr marL="896759" lvl="0">
              <a:spcBef>
                <a:spcPts val="283"/>
              </a:spcBef>
              <a:spcAft>
                <a:spcPts val="283"/>
              </a:spcAft>
              <a:tabLst>
                <a:tab pos="896759" algn="l"/>
                <a:tab pos="1345678" algn="l"/>
                <a:tab pos="1794958" algn="l"/>
                <a:tab pos="2244239" algn="l"/>
                <a:tab pos="2693519" algn="l"/>
                <a:tab pos="3142799" algn="l"/>
                <a:tab pos="3592079" algn="l"/>
                <a:tab pos="4041359" algn="l"/>
                <a:tab pos="4490639" algn="l"/>
                <a:tab pos="4939918" algn="l"/>
                <a:tab pos="5389199" algn="l"/>
                <a:tab pos="5838478" algn="l"/>
                <a:tab pos="6287759" algn="l"/>
                <a:tab pos="6737039" algn="l"/>
                <a:tab pos="7186319" algn="l"/>
                <a:tab pos="7635599" algn="l"/>
                <a:tab pos="8084879" algn="l"/>
                <a:tab pos="8534159" algn="l"/>
                <a:tab pos="8983438" algn="l"/>
                <a:tab pos="9432719" algn="l"/>
                <a:tab pos="9881999" algn="l"/>
              </a:tabLst>
            </a:pPr>
            <a:r>
              <a:rPr lang="zxx-none" sz="2400"/>
              <a:t>}</a:t>
            </a:r>
          </a:p>
          <a:p>
            <a:pPr marL="0" lvl="0" algn="ctr">
              <a:spcBef>
                <a:spcPts val="283"/>
              </a:spcBef>
              <a:spcAft>
                <a:spcPts val="283"/>
              </a:spcAft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zxx-none" sz="2800"/>
              <a:t>On pourra alors accéder directement aux valeurs des différentes propriétés de notre objet (ex : </a:t>
            </a:r>
            <a:r>
              <a:rPr lang="zxx-none" sz="2800" b="1"/>
              <a:t>personne.Prenom </a:t>
            </a:r>
            <a:r>
              <a:rPr lang="zxx-none" sz="2800"/>
              <a:t>)</a:t>
            </a:r>
          </a:p>
          <a:p>
            <a:pPr marL="0" lvl="0" algn="ctr">
              <a:spcBef>
                <a:spcPts val="283"/>
              </a:spcBef>
              <a:spcAft>
                <a:spcPts val="283"/>
              </a:spcAft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zxx-none" sz="2800"/>
              <a:t>Les objets vont également pouvoir contenir des fonctions, on les appellera alors des méthodes dont on pourra se servir (ex : </a:t>
            </a:r>
            <a:r>
              <a:rPr lang="zxx-none" sz="2800" b="1"/>
              <a:t>personne.fonction() </a:t>
            </a:r>
            <a:r>
              <a:rPr lang="zxx-none" sz="280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r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apo%20dawan%2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tre1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1420</Words>
  <Application>Microsoft Office PowerPoint</Application>
  <PresentationFormat>Personnalisé</PresentationFormat>
  <Paragraphs>303</Paragraphs>
  <Slides>26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26</vt:i4>
      </vt:variant>
    </vt:vector>
  </HeadingPairs>
  <TitlesOfParts>
    <vt:vector size="38" baseType="lpstr">
      <vt:lpstr>Arial</vt:lpstr>
      <vt:lpstr>Calibri</vt:lpstr>
      <vt:lpstr>Courier New</vt:lpstr>
      <vt:lpstr>StarSymbol</vt:lpstr>
      <vt:lpstr>Tahoma</vt:lpstr>
      <vt:lpstr>Times New Roman</vt:lpstr>
      <vt:lpstr>Trebuchet MS</vt:lpstr>
      <vt:lpstr>Wingdings</vt:lpstr>
      <vt:lpstr>Standard</vt:lpstr>
      <vt:lpstr>Titre1</vt:lpstr>
      <vt:lpstr>diapo%20dawan%20</vt:lpstr>
      <vt:lpstr>Titre1_</vt:lpstr>
      <vt:lpstr>Présentation PowerPoint</vt:lpstr>
      <vt:lpstr>Objectifs</vt:lpstr>
      <vt:lpstr>Présentation du langage</vt:lpstr>
      <vt:lpstr>Javascript Utilisations</vt:lpstr>
      <vt:lpstr>Intégration du code</vt:lpstr>
      <vt:lpstr>Exécution du code</vt:lpstr>
      <vt:lpstr>Syntaxe de base et variables</vt:lpstr>
      <vt:lpstr>Fonctions</vt:lpstr>
      <vt:lpstr>Objets</vt:lpstr>
      <vt:lpstr>Intérêt du Javascript</vt:lpstr>
      <vt:lpstr>Récupérer une valeur et l’utiliser (atelier)</vt:lpstr>
      <vt:lpstr>La concanétation</vt:lpstr>
      <vt:lpstr>Opérateurs</vt:lpstr>
      <vt:lpstr>Structures de contrôle</vt:lpstr>
      <vt:lpstr>Conditions</vt:lpstr>
      <vt:lpstr>Boucles</vt:lpstr>
      <vt:lpstr>Boucles</vt:lpstr>
      <vt:lpstr>Évènements</vt:lpstr>
      <vt:lpstr>Principaux évènements</vt:lpstr>
      <vt:lpstr>Atelier</vt:lpstr>
      <vt:lpstr>DOM</vt:lpstr>
      <vt:lpstr>Arborescence</vt:lpstr>
      <vt:lpstr>Accéder aux éléments du DOM</vt:lpstr>
      <vt:lpstr>Manipulation du document</vt:lpstr>
      <vt:lpstr>Accès aux attributs</vt:lpstr>
      <vt:lpstr>Manipulation des éléments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Thomas Aldaitz</cp:lastModifiedBy>
  <cp:revision>93</cp:revision>
  <cp:lastPrinted>2017-05-02T16:54:10Z</cp:lastPrinted>
  <dcterms:created xsi:type="dcterms:W3CDTF">2016-07-31T08:11:37Z</dcterms:created>
  <dcterms:modified xsi:type="dcterms:W3CDTF">2019-12-12T07:31:35Z</dcterms:modified>
</cp:coreProperties>
</file>