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37" r:id="rId3"/>
    <p:sldId id="311" r:id="rId4"/>
    <p:sldId id="312" r:id="rId5"/>
    <p:sldId id="313" r:id="rId6"/>
    <p:sldId id="316" r:id="rId7"/>
    <p:sldId id="317" r:id="rId8"/>
    <p:sldId id="318" r:id="rId9"/>
    <p:sldId id="320" r:id="rId10"/>
    <p:sldId id="321" r:id="rId11"/>
    <p:sldId id="322" r:id="rId1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31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A5EA331-0F48-4DC1-922E-4A7079044A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8E422285-586F-4275-A259-4334FCE7E84C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943A34-A0EA-41D6-B4CE-C421615C63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F49608-459F-4AA1-9F1F-358DBBD784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5E39BA8-B51D-4DBE-A860-9250AA612C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CD310C62-5A78-4849-B748-5B6FCADDD59E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9064DF-7AEE-4E0C-AA09-E63827DA8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F10C02-2149-4116-A130-D652A6D2ED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450BA80-D10E-4079-9553-E3B04B19B0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D5CF53E-CBDF-431C-A855-572749B9C23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44A948-27DB-4643-9E00-116D34D1F2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59979E-83A4-414E-A06D-0EC747035B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0778B44-B6D0-4A5E-9740-48183C584B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FB5A116-4956-4838-85B1-726F452EA483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9F68B3-8398-4120-A90F-F9FC56F998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ACE921-3D6D-45AB-B283-E15D267FD7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5200C42-A895-423C-BC1F-111495B6E3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2C3CD579-2808-44C9-9997-3C3F0865D50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AB3B9B0-4BF0-4659-A68C-EEB877514B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66EE73-B1DB-4096-AE93-8FC348895A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29C5672-CFDB-450F-9C59-E386445EC0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C162CE8D-03B8-40D0-A88A-E9F58192AF09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D6AA17-236A-4C34-9174-CF4A1ABECA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58C733-6506-46EA-95F2-170EED3B33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4866E62-2CC1-481B-A65E-B167F7539D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136191C7-B5B5-4C69-BF81-47379F89C82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F941AF-115E-47B9-B2A6-8A9088B722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05DD09-3D0E-4C4F-9C8F-4012AA4364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26FDE8A-9551-44B7-993E-37A4F2DDA8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79C5F608-3E21-4A86-86C0-30D0C30ED63C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CD0D0E-CA49-43CD-B358-DD82270ACC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93BE22-9417-438D-AD87-A7F086451C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D24E2F-DBAD-4FC8-BDB8-C8F7093EB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4FFF5F52-A437-40EE-9658-D0E59013FFC8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4DEF63-035A-4F43-989B-C5BA362122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7E743C-28DE-4C6E-8BD5-72F5688020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C61-E27D-4768-B725-CE29FAD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39B7-5413-4010-A91D-8777C8A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7DF26-CF8D-471C-B205-09D07F64B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14E44-42EC-4F76-8A66-D6D95A5FBF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F892-A857-48AF-A4FE-8532B36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614B6-E36F-4017-98CA-27037EE7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521BE-18E9-43F3-BA98-93FC15BA1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341079-B3F4-46E5-9D93-DB14B51EE1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1112B-9539-42CC-BBD4-97EB20B3A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943E3-F2AC-4B27-924A-1A937F08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41C8A-AEAA-4D2A-8A31-F920489D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64D6E8-5F0C-483F-B067-2F4B69C3BD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AF50-7E7D-4F14-9F1A-587D793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7EF50-8F14-492F-A909-473FED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12EBB-F319-4867-8FF9-5293A42C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E2A100-1285-4451-815A-7A6E668F0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6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09412-11E9-490E-AE33-84F2B24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793BB-BD4C-4B73-BC8B-5F8582D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94AC-EC72-4F82-B4E2-AFCE10BD2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8BD5F-3D1B-4796-AC00-3630781B72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4991-473D-4615-B55B-E7BC2C3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2280-DBBB-4228-A9A1-9332EDA6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D8AE6-1484-4001-A3F6-CB1518EF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2D7DDF-F594-4D93-9F2C-E798538B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92EDC9-4140-4559-8F45-65BB5C85F2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0524-DFC3-4BC9-93F9-6FA8F9C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2A00B-2CBD-4CD0-9A4A-4624C29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01FBA-5346-42CE-9D17-DA4E756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E4353-AB01-4573-97E5-6C2FE6EE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5A9C2-6750-4F80-A955-B4D5D3C5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19289-54E8-4278-99A1-F4A347855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56A86-480B-4B4E-9570-13CAC2C46D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10B1-091A-4F60-830D-81863B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DEA5B3-43DC-45ED-A46B-652ACF46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7B9431-5B05-4271-9891-D23D397B90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8E791-A268-44D1-8DC0-622BE846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B84A42-2704-435F-8DAB-2584EAB2F5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3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BD00-25E5-41A4-982A-3B6C9CA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2417E-737B-48DA-AC31-7BC91A2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49530-602F-479E-812C-7B3C50B7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269E4-3165-4FF9-8F91-453EAFEF5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5210D-7EC8-4519-A4CF-3804404C6E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3C16-FFD6-495B-88DC-1AF351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F449-BCD0-4392-A732-EEDB0F6E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615AC-4B0E-47FD-9369-0268AF7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F4C99-52C5-41C6-91A0-393C2BB21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D7267-5371-455A-AEE6-BDEFCD802D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89EDB-4709-4941-944C-9F3EA9ED7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31B89-2FE9-4902-9463-1CEDEFC7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5ACABED-A775-44B4-83DA-C208394BA04E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C3A86-2A48-4504-BD70-98F81D41D2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E2742C88-D7B7-4FF3-9105-C93D1F98400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EA7C081-5C2C-4F09-96C5-7E69AAB51168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0B6B73-CC1E-40C0-881A-09CB24559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function.error-log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hp.net/manual/fr/spl.exceptions.php" TargetMode="External"/><Relationship Id="rId4" Type="http://schemas.openxmlformats.org/officeDocument/2006/relationships/hyperlink" Target="https://www.loggly.com/ultimate-guide/php-logging-librari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Les Exceptions</a:t>
            </a:r>
          </a:p>
        </p:txBody>
      </p:sp>
    </p:spTree>
    <p:extLst>
      <p:ext uri="{BB962C8B-B14F-4D97-AF65-F5344CB8AC3E}">
        <p14:creationId xmlns:p14="http://schemas.microsoft.com/office/powerpoint/2010/main" val="195746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FFFC249-29A5-4825-96AE-C4142B5C3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3E0A5-6119-4737-AF95-1DB5F7C9E724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B93318-77FF-4BE0-BE15-39483C45F8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85781-4062-4478-ACBA-74886A50EF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8BB097-B219-4171-8C9E-D65202D8F7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1578796"/>
            <a:ext cx="5940000" cy="539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E278F4-9D42-4ECE-B48F-739488F61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79A181-2016-46A9-8349-F233047D91FE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686BBE-7DBF-4A3D-A61A-121EC34911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Les erreurs sous PHP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C5692E-5B6F-493B-BE63-997F0D6E67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 dirty="0"/>
              <a:t>Journalisation des erreurs(log) : dans une application, on doit maintenir un journal de logs afin de debugger l'application</a:t>
            </a:r>
          </a:p>
          <a:p>
            <a:pPr lvl="0"/>
            <a:r>
              <a:rPr lang="fr-FR" sz="2200" dirty="0"/>
              <a:t>On peut écrire des traces à l'aide de </a:t>
            </a:r>
            <a:r>
              <a:rPr lang="fr-FR" sz="2200" b="1" dirty="0" err="1"/>
              <a:t>error_log</a:t>
            </a:r>
            <a:r>
              <a:rPr lang="fr-FR" sz="2200" dirty="0"/>
              <a:t> : </a:t>
            </a:r>
            <a:r>
              <a:rPr lang="fr-FR" sz="2200" dirty="0">
                <a:hlinkClick r:id="rId3"/>
              </a:rPr>
              <a:t>http://php.net/manual/fr/function.error-log.php</a:t>
            </a:r>
          </a:p>
          <a:p>
            <a:pPr lvl="0"/>
            <a:r>
              <a:rPr lang="fr-FR" sz="2200" dirty="0"/>
              <a:t>ou utiliser un </a:t>
            </a:r>
            <a:r>
              <a:rPr lang="fr-FR" sz="2200" dirty="0" err="1"/>
              <a:t>framework</a:t>
            </a:r>
            <a:r>
              <a:rPr lang="fr-FR" sz="2200" dirty="0"/>
              <a:t> externe : </a:t>
            </a:r>
            <a:r>
              <a:rPr lang="fr-FR" sz="2200" dirty="0" err="1"/>
              <a:t>Monolog</a:t>
            </a:r>
            <a:r>
              <a:rPr lang="fr-FR" sz="2200" dirty="0"/>
              <a:t>, </a:t>
            </a:r>
            <a:r>
              <a:rPr lang="fr-FR" sz="2200" dirty="0" err="1"/>
              <a:t>Analog</a:t>
            </a:r>
            <a:r>
              <a:rPr lang="fr-FR" sz="2200" dirty="0"/>
              <a:t>, Log4PHP,...</a:t>
            </a:r>
          </a:p>
          <a:p>
            <a:pPr lvl="0"/>
            <a:r>
              <a:rPr lang="fr-FR" sz="2200" dirty="0">
                <a:hlinkClick r:id="rId4"/>
              </a:rPr>
              <a:t>https://www.loggly.com/ultimate-guide/php-logging-libraries/</a:t>
            </a:r>
          </a:p>
          <a:p>
            <a:pPr lvl="0"/>
            <a:r>
              <a:rPr lang="fr-FR" sz="2200" dirty="0"/>
              <a:t>Librairie des exceptions primaires de PHP.</a:t>
            </a:r>
          </a:p>
          <a:p>
            <a:pPr lvl="0"/>
            <a:r>
              <a:rPr lang="fr-FR" sz="2400" dirty="0">
                <a:hlinkClick r:id="rId5"/>
              </a:rPr>
              <a:t>https://www.php.net/manual/fr/spl.exceptions.php</a:t>
            </a:r>
            <a:endParaRPr lang="fr-FR" sz="2200" dirty="0">
              <a:hlinkClick r:id="rId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47B66B5-E0AE-4E85-BA47-4CB1654F8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AC3A81-9B83-4321-ACFD-4E6A76D98175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1304CA-B9A5-4037-B875-12BF39E402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19F8DC-8F24-4711-A2D9-336AC154CE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2070360"/>
            <a:ext cx="9353519" cy="1521360"/>
          </a:xfrm>
        </p:spPr>
        <p:txBody>
          <a:bodyPr/>
          <a:lstStyle/>
          <a:p>
            <a:pPr lvl="0"/>
            <a:r>
              <a:rPr lang="fr-FR" sz="2200"/>
              <a:t>Une exception est un évènement qui arrête l'exécution du programme.  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On peut soit la capturer et la traiter : </a:t>
            </a:r>
            <a:r>
              <a:rPr lang="fr-FR" sz="2200" b="1"/>
              <a:t>try catch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/>
              <a:t>Soit remonter l'exception pour la traiter au moment de l'appel : </a:t>
            </a:r>
            <a:r>
              <a:rPr lang="fr-FR" sz="2200" b="1"/>
              <a:t>throw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17D6F99-6D79-4E7B-8955-95DC0780B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503D32-75AF-443E-9547-4F0BDF1B6B9D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9ACA34-E959-4B8A-9324-AB14D9AD0E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54FABD-172A-4265-9C95-C5DE9BEFD8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436000"/>
          </a:xfrm>
        </p:spPr>
        <p:txBody>
          <a:bodyPr/>
          <a:lstStyle/>
          <a:p>
            <a:pPr lvl="0"/>
            <a:r>
              <a:rPr lang="fr-FR" sz="2000"/>
              <a:t>Exemple du try :</a:t>
            </a:r>
          </a:p>
          <a:p>
            <a:pPr lvl="0"/>
            <a:r>
              <a:rPr lang="fr-FR" sz="2000"/>
              <a:t>try {</a:t>
            </a:r>
          </a:p>
          <a:p>
            <a:pPr lvl="0"/>
            <a:r>
              <a:rPr lang="fr-FR" sz="2000"/>
              <a:t>    action…</a:t>
            </a:r>
          </a:p>
          <a:p>
            <a:pPr lvl="0"/>
            <a:r>
              <a:rPr lang="fr-FR" sz="2000"/>
              <a:t>} catch(Exception $e) {</a:t>
            </a:r>
          </a:p>
          <a:p>
            <a:pPr lvl="0"/>
            <a:r>
              <a:rPr lang="fr-FR" sz="2000"/>
              <a:t>    action …</a:t>
            </a:r>
          </a:p>
          <a:p>
            <a:pPr lvl="0"/>
            <a:r>
              <a:rPr lang="fr-FR" sz="2000"/>
              <a:t>} finally {</a:t>
            </a:r>
          </a:p>
          <a:p>
            <a:pPr lvl="0"/>
            <a:r>
              <a:rPr lang="fr-FR" sz="2000"/>
              <a:t>    action…</a:t>
            </a:r>
          </a:p>
          <a:p>
            <a:pPr lvl="0"/>
            <a:r>
              <a:rPr lang="fr-FR" sz="2000"/>
              <a:t>}</a:t>
            </a:r>
          </a:p>
          <a:p>
            <a:pPr lvl="0"/>
            <a:r>
              <a:rPr lang="fr-FR" sz="2000"/>
              <a:t>Exemple du throw :</a:t>
            </a:r>
          </a:p>
          <a:p>
            <a:pPr lvl="0"/>
            <a:r>
              <a:rPr lang="fr-FR" sz="2000"/>
              <a:t>if ($n &lt; 0) {</a:t>
            </a:r>
          </a:p>
          <a:p>
            <a:pPr lvl="0"/>
            <a:r>
              <a:rPr lang="fr-FR" sz="2000"/>
              <a:t>    throw new Exception("Erreur…</a:t>
            </a:r>
            <a:r>
              <a:rPr lang="fr-FR" sz="2000">
                <a:latin typeface="Arial" pitchFamily="34"/>
                <a:cs typeface="Arial" pitchFamily="34"/>
              </a:rPr>
              <a:t>") ;</a:t>
            </a:r>
          </a:p>
          <a:p>
            <a:pPr lvl="0"/>
            <a:r>
              <a:rPr lang="fr-FR" sz="2000">
                <a:latin typeface="Arial" pitchFamily="34"/>
                <a:cs typeface="Arial" pitchFamily="34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2522774-F414-4D73-B074-0644E200A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FA424-6FA3-4883-90B8-AA230AC306AF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EAA85-7648-4EBD-AC37-A08EC3FD73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41AB6-4948-449C-B313-B7B7FCEFBA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Méthodes de la class 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6E8827-40C7-4960-9421-F4667644F3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2340000"/>
            <a:ext cx="8477280" cy="39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0BF6F14-F3E8-4036-8FB4-012BDD2AE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49A7B0-625F-46DD-9C64-8EB3ED4D11E2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4CF14-83F0-4B46-901E-0F800BBBEF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8F2F4-AC79-460F-8B96-DC56142CE1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Notre Exception :</a:t>
            </a:r>
          </a:p>
          <a:p>
            <a:pPr lvl="0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541E0F-675A-4D9D-B470-7DDC8E141E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7919" y="2484000"/>
            <a:ext cx="8344080" cy="2629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A6BADF-C5E7-4190-9A42-350EF50C341F}"/>
              </a:ext>
            </a:extLst>
          </p:cNvPr>
          <p:cNvSpPr txBox="1"/>
          <p:nvPr/>
        </p:nvSpPr>
        <p:spPr>
          <a:xfrm>
            <a:off x="-38160" y="5484600"/>
            <a:ext cx="10202400" cy="1256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rend obligatoire le message d'erreur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l'affiche avec toString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1BE4677-B551-4AC6-AC28-4C5591ED3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9CF7FC-43F0-4544-99CE-427F024AFCF1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FE4F54-58A8-4120-8589-BFFB4D0B7A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3897B-9B8E-4887-B126-71B11EA7F6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Exceptions PDO :</a:t>
            </a:r>
          </a:p>
          <a:p>
            <a:pPr lvl="0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301B7F-AE35-4D69-B3B5-9DC93A678A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5399" y="2155320"/>
            <a:ext cx="8724960" cy="328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C31D43E-6B58-46C4-A99D-E5FF32D10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458BD1-9808-4EB4-A440-5130B88AE9B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E997F-6C77-4952-BA62-D41724129B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897B54-CBCA-4CDC-8E62-5CE183A689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Exceptions prédéfinies :</a:t>
            </a:r>
          </a:p>
          <a:p>
            <a:pPr lvl="0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3890FA-D57A-4CA5-8BF0-25FDA407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3240" y="2331720"/>
            <a:ext cx="8353440" cy="293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37067BA-A616-4092-975D-DB4D936BF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E6FA50-277A-4941-BAAB-D8DDB4BCEB4F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CA0B3-FA20-4B4B-9548-3B9DEB2F31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Les Exceptions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60031-65D6-47F5-A019-2EF15F61B5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Finally execute du code quoi qu'il arrive :</a:t>
            </a:r>
          </a:p>
          <a:p>
            <a:pPr lvl="0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5FCB6-CFD2-451A-965C-B4BB166A33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6839" y="2626920"/>
            <a:ext cx="8705880" cy="234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Personnalisé</PresentationFormat>
  <Paragraphs>58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Standard</vt:lpstr>
      <vt:lpstr>Titre1</vt:lpstr>
      <vt:lpstr>Présentation PowerPoint</vt:lpstr>
      <vt:lpstr>Les erreurs sous PHP</vt:lpstr>
      <vt:lpstr>Les exceptions</vt:lpstr>
      <vt:lpstr>Les exceptions</vt:lpstr>
      <vt:lpstr>Les Exceptions</vt:lpstr>
      <vt:lpstr>Les Exceptions</vt:lpstr>
      <vt:lpstr>Les Exceptions</vt:lpstr>
      <vt:lpstr>Les Exceptions</vt:lpstr>
      <vt:lpstr>Les Exceptions</vt:lpstr>
      <vt:lpstr>Les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248</cp:revision>
  <cp:lastPrinted>2016-08-29T12:46:41Z</cp:lastPrinted>
  <dcterms:created xsi:type="dcterms:W3CDTF">2009-10-30T17:42:51Z</dcterms:created>
  <dcterms:modified xsi:type="dcterms:W3CDTF">2019-09-25T12:08:26Z</dcterms:modified>
</cp:coreProperties>
</file>