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DA1F10-ED0F-45A9-930B-2483A5D80D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E34B7F-9398-4809-BB5D-FD363434AF20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142A05-D835-427C-BFFE-90ECD2B2E7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586A02-B9A9-4CA8-B712-97C12CB540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6E9B2-EC37-4565-8A2A-DC461CDF54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787FBE-8255-4601-AA8D-FC6211053563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16A29D-214B-4B13-B3C3-C8A561A35C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DAC6BD-99BA-4798-A9EE-ADC899995C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6CA734-F539-40CE-A495-16234635FA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A090B6-1606-4AE5-BAAF-93C7CAA946F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0CC8D1-8E49-468F-8EE7-92AB600FD6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F4B422-6D06-4256-BBEA-3FB20BC014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868412-5B90-4871-94B0-EDDB4DA4AA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46C3F9-A15B-48D4-A7AF-DE168CF3DD3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F141DA-0288-4361-A097-71E7A34BE0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9D2C85D-2978-454D-82AD-87FD2D1480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83B159-C221-4CAB-93C1-186A497831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3AB2B3-05B3-453C-A826-1AFF3487C5DC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213EF5-CA4B-488A-94EB-C683E46CF5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CC54CC-5109-45D4-9098-262F5DE77C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F76924-A973-48A2-AC54-DC27EE6707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46453E-B640-403D-ACA9-C557FFDC45A1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D20BC3-D549-4F19-ACD0-CBC4A34B7D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A859C9-2834-4CE8-9B56-F6ED7BC0D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30440E-FD22-4556-A3FA-FEF80A57B7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8DE952-A9CC-47DB-8A5B-65DEC18F7AE4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8DBB04-6482-450E-A8E5-8C3B8AF394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7540C14-5DA7-41FC-A9F5-CB6345209A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1C11EC-ACD6-4222-9899-CFCEF8C679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CD5A82-61BA-4ED6-A989-5AC057EA768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A2B9AB-534D-4771-8BF8-47D84ED69A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512BAAE-61D7-4B3C-9B64-C7015F5465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8EE901D6-7687-4DFA-AA0D-2B50FFD39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CC00BF-5347-46BC-AE42-F1DFA82FD5BB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2B5883-A6E8-4209-AE47-5C4105CF42BB}"/>
              </a:ext>
            </a:extLst>
          </p:cNvPr>
          <p:cNvSpPr txBox="1"/>
          <p:nvPr/>
        </p:nvSpPr>
        <p:spPr>
          <a:xfrm>
            <a:off x="540000" y="3330720"/>
            <a:ext cx="9000000" cy="1169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Entrées / Sorties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F3D0DAA-DA67-4C34-A306-8E4D22DF4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FC85010-9124-4D6F-A6DF-F7AEAABA93A7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421CC9-AF8F-4F60-B737-23E90A8BC60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62A967-C761-4073-BFC7-3BC7A02B915B}"/>
              </a:ext>
            </a:extLst>
          </p:cNvPr>
          <p:cNvSpPr txBox="1"/>
          <p:nvPr/>
        </p:nvSpPr>
        <p:spPr>
          <a:xfrm>
            <a:off x="432000" y="1584360"/>
            <a:ext cx="9000000" cy="49140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en-US" sz="2600" b="1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Stream</a:t>
            </a:r>
            <a:r>
              <a:rPr lang="en-US" sz="2600" b="0" i="0" u="none" strike="noStrike" kern="1200">
                <a:ln>
                  <a:noFill/>
                </a:ln>
                <a:latin typeface="Arial" pitchFamily="34"/>
                <a:ea typeface="宋体" pitchFamily="2"/>
                <a:cs typeface="宋体" pitchFamily="2"/>
              </a:rPr>
              <a:t> = flux de données (sériel, temporaire, en entrée ou sortie)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Le package </a:t>
            </a:r>
            <a:r>
              <a:rPr lang="fr-FR" sz="26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java.io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 englobe les classes permettant la gestion des flux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US" sz="2600" b="0" i="0" u="none" strike="noStrike" kern="1200">
              <a:ln>
                <a:noFill/>
              </a:ln>
              <a:latin typeface="Arial" pitchFamily="18"/>
              <a:ea typeface="宋体" pitchFamily="2"/>
              <a:cs typeface="宋体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75000"/>
              <a:buFont typeface="StarSymbol"/>
              <a:buChar char="–"/>
              <a:tabLst/>
            </a:pPr>
            <a:r>
              <a:rPr lang="fr-FR" sz="2600" b="1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Principe d'utilisation d'un flux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: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Ouverture du flux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Identification de l'information (lecture/écriture)</a:t>
            </a:r>
          </a:p>
          <a:p>
            <a:pPr marL="864000" marR="0" lvl="2" indent="-288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Fermeture du flux</a:t>
            </a:r>
          </a:p>
          <a:p>
            <a:pPr marL="864000" marR="0" lvl="0" indent="-288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1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InputStream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 et </a:t>
            </a:r>
            <a:r>
              <a:rPr lang="fr-FR" sz="2600" b="0" i="1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OutputStream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 pour la gestion d'un flux binaire, </a:t>
            </a:r>
            <a:r>
              <a:rPr lang="fr-FR" sz="2600" b="0" i="1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Reader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 et </a:t>
            </a:r>
            <a:r>
              <a:rPr lang="fr-FR" sz="2600" b="0" i="1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Writer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宋体" pitchFamily="2"/>
                <a:cs typeface="宋体" pitchFamily="2"/>
              </a:rPr>
              <a:t> pour un flux de caractères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space réservé du numéro de diapositive 1">
            <a:extLst>
              <a:ext uri="{FF2B5EF4-FFF2-40B4-BE49-F238E27FC236}">
                <a16:creationId xmlns:a16="http://schemas.microsoft.com/office/drawing/2014/main" id="{B3207F9A-D51A-4BA2-A969-51188A0AA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D1500D6-C6CB-48F8-ACA3-BCADBE98C24D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C20799-9978-411C-B6E8-D33807A6294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Aperçu des classes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339827-5808-458B-8479-A6CDC02EEF63}"/>
              </a:ext>
            </a:extLst>
          </p:cNvPr>
          <p:cNvSpPr/>
          <p:nvPr/>
        </p:nvSpPr>
        <p:spPr>
          <a:xfrm>
            <a:off x="2268720" y="1880280"/>
            <a:ext cx="129564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InputStream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1CCA8A-86D7-42F7-82DA-79666235EAE8}"/>
              </a:ext>
            </a:extLst>
          </p:cNvPr>
          <p:cNvSpPr/>
          <p:nvPr/>
        </p:nvSpPr>
        <p:spPr>
          <a:xfrm>
            <a:off x="4142160" y="1593000"/>
            <a:ext cx="2158920" cy="361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ByteArrayInputStream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BA8B09-389B-4A76-A735-8B7E72B5A15C}"/>
              </a:ext>
            </a:extLst>
          </p:cNvPr>
          <p:cNvSpPr/>
          <p:nvPr/>
        </p:nvSpPr>
        <p:spPr>
          <a:xfrm>
            <a:off x="4140720" y="2024639"/>
            <a:ext cx="216036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FileInputStream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DA3E0F7-4E1B-4BFD-AC2C-1E5ED96106C5}"/>
              </a:ext>
            </a:extLst>
          </p:cNvPr>
          <p:cNvSpPr/>
          <p:nvPr/>
        </p:nvSpPr>
        <p:spPr>
          <a:xfrm>
            <a:off x="4140720" y="2458080"/>
            <a:ext cx="216036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FilterInputStream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412E5D0-C4C5-4B83-AF90-C5E30EAC6E44}"/>
              </a:ext>
            </a:extLst>
          </p:cNvPr>
          <p:cNvSpPr/>
          <p:nvPr/>
        </p:nvSpPr>
        <p:spPr>
          <a:xfrm>
            <a:off x="4140720" y="2888280"/>
            <a:ext cx="216036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PipedInputStream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B0B995A-4361-42DF-91C1-E9602C1548E2}"/>
              </a:ext>
            </a:extLst>
          </p:cNvPr>
          <p:cNvSpPr/>
          <p:nvPr/>
        </p:nvSpPr>
        <p:spPr>
          <a:xfrm>
            <a:off x="2196000" y="3680279"/>
            <a:ext cx="1689119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RandomAccessFile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5387F35B-A971-4A26-8710-20E628E8DC9A}"/>
              </a:ext>
            </a:extLst>
          </p:cNvPr>
          <p:cNvSpPr/>
          <p:nvPr/>
        </p:nvSpPr>
        <p:spPr>
          <a:xfrm>
            <a:off x="4140720" y="4474080"/>
            <a:ext cx="209844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ByteArrayOutputStream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14535410-220F-450A-805C-24A9EE7CB1D2}"/>
              </a:ext>
            </a:extLst>
          </p:cNvPr>
          <p:cNvSpPr/>
          <p:nvPr/>
        </p:nvSpPr>
        <p:spPr>
          <a:xfrm>
            <a:off x="4140720" y="4906079"/>
            <a:ext cx="209844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FileOutputStream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30D999A0-EBA7-43B8-A3D8-A5B058691CE9}"/>
              </a:ext>
            </a:extLst>
          </p:cNvPr>
          <p:cNvSpPr/>
          <p:nvPr/>
        </p:nvSpPr>
        <p:spPr>
          <a:xfrm>
            <a:off x="4140720" y="5337720"/>
            <a:ext cx="209844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FilterOutputStream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7361C57-1CA5-42D3-A5EE-A9838F7828FE}"/>
              </a:ext>
            </a:extLst>
          </p:cNvPr>
          <p:cNvSpPr/>
          <p:nvPr/>
        </p:nvSpPr>
        <p:spPr>
          <a:xfrm>
            <a:off x="4140720" y="5769720"/>
            <a:ext cx="209844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PipedOutputStream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3568B5C-B9BD-4529-A8FD-09B90E0FFD29}"/>
              </a:ext>
            </a:extLst>
          </p:cNvPr>
          <p:cNvSpPr/>
          <p:nvPr/>
        </p:nvSpPr>
        <p:spPr>
          <a:xfrm>
            <a:off x="2268720" y="4688640"/>
            <a:ext cx="136692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OutputStream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CC4CD1D-33E0-49F8-B455-1E75E7BF6E8C}"/>
              </a:ext>
            </a:extLst>
          </p:cNvPr>
          <p:cNvSpPr/>
          <p:nvPr/>
        </p:nvSpPr>
        <p:spPr>
          <a:xfrm>
            <a:off x="2268720" y="6417360"/>
            <a:ext cx="920879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File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8B7A5296-867F-4BFA-A21C-CC96B213B6AE}"/>
              </a:ext>
            </a:extLst>
          </p:cNvPr>
          <p:cNvSpPr/>
          <p:nvPr/>
        </p:nvSpPr>
        <p:spPr>
          <a:xfrm>
            <a:off x="6787080" y="4752000"/>
            <a:ext cx="209844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BufferedOutputStream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72F26B67-187C-4C7C-B0FB-D54AD10861A8}"/>
              </a:ext>
            </a:extLst>
          </p:cNvPr>
          <p:cNvSpPr/>
          <p:nvPr/>
        </p:nvSpPr>
        <p:spPr>
          <a:xfrm>
            <a:off x="6787080" y="5537880"/>
            <a:ext cx="179064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DataOutputStream</a:t>
            </a:r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4B4F2572-2BC2-436F-96CD-C0F8ACB51FE4}"/>
              </a:ext>
            </a:extLst>
          </p:cNvPr>
          <p:cNvSpPr/>
          <p:nvPr/>
        </p:nvSpPr>
        <p:spPr>
          <a:xfrm>
            <a:off x="6787080" y="1965960"/>
            <a:ext cx="215892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BufferedInputStream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D2F0245D-6156-45BA-8015-87508CB6CDF5}"/>
              </a:ext>
            </a:extLst>
          </p:cNvPr>
          <p:cNvSpPr/>
          <p:nvPr/>
        </p:nvSpPr>
        <p:spPr>
          <a:xfrm>
            <a:off x="6787080" y="2680200"/>
            <a:ext cx="215892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DataInputStream</a:t>
            </a:r>
          </a:p>
        </p:txBody>
      </p:sp>
      <p:grpSp>
        <p:nvGrpSpPr>
          <p:cNvPr id="19" name="Group 42">
            <a:extLst>
              <a:ext uri="{FF2B5EF4-FFF2-40B4-BE49-F238E27FC236}">
                <a16:creationId xmlns:a16="http://schemas.microsoft.com/office/drawing/2014/main" id="{F919ADCD-A92A-4A0E-9862-EC15A36A10A6}"/>
              </a:ext>
            </a:extLst>
          </p:cNvPr>
          <p:cNvGrpSpPr/>
          <p:nvPr/>
        </p:nvGrpSpPr>
        <p:grpSpPr>
          <a:xfrm>
            <a:off x="3564360" y="1737359"/>
            <a:ext cx="576360" cy="287280"/>
            <a:chOff x="3564360" y="1737359"/>
            <a:chExt cx="576360" cy="287280"/>
          </a:xfrm>
        </p:grpSpPr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E4A37888-CBC2-46A5-9FF2-BDF64A175276}"/>
                </a:ext>
              </a:extLst>
            </p:cNvPr>
            <p:cNvSpPr/>
            <p:nvPr/>
          </p:nvSpPr>
          <p:spPr>
            <a:xfrm flipV="1">
              <a:off x="3564360" y="1737359"/>
              <a:ext cx="576360" cy="28728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1" name="Line 44">
              <a:extLst>
                <a:ext uri="{FF2B5EF4-FFF2-40B4-BE49-F238E27FC236}">
                  <a16:creationId xmlns:a16="http://schemas.microsoft.com/office/drawing/2014/main" id="{CEEA4756-C1BF-4EA7-91CA-FC81820DBF77}"/>
                </a:ext>
              </a:extLst>
            </p:cNvPr>
            <p:cNvSpPr/>
            <p:nvPr/>
          </p:nvSpPr>
          <p:spPr>
            <a:xfrm flipV="1">
              <a:off x="3564360" y="1737359"/>
              <a:ext cx="576360" cy="28728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id="{BB5ACBA4-9932-4E3E-B80F-4BD1788FE726}"/>
              </a:ext>
            </a:extLst>
          </p:cNvPr>
          <p:cNvGrpSpPr/>
          <p:nvPr/>
        </p:nvGrpSpPr>
        <p:grpSpPr>
          <a:xfrm>
            <a:off x="3564360" y="2024639"/>
            <a:ext cx="576360" cy="144361"/>
            <a:chOff x="3564360" y="2024639"/>
            <a:chExt cx="576360" cy="144361"/>
          </a:xfrm>
        </p:grpSpPr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DC6AF821-97A2-440E-BD2B-582A62335174}"/>
                </a:ext>
              </a:extLst>
            </p:cNvPr>
            <p:cNvSpPr/>
            <p:nvPr/>
          </p:nvSpPr>
          <p:spPr>
            <a:xfrm>
              <a:off x="3564360" y="2024639"/>
              <a:ext cx="576360" cy="144361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Line 47">
              <a:extLst>
                <a:ext uri="{FF2B5EF4-FFF2-40B4-BE49-F238E27FC236}">
                  <a16:creationId xmlns:a16="http://schemas.microsoft.com/office/drawing/2014/main" id="{4FE7CE8A-882C-4530-AE47-CF732189DC31}"/>
                </a:ext>
              </a:extLst>
            </p:cNvPr>
            <p:cNvSpPr/>
            <p:nvPr/>
          </p:nvSpPr>
          <p:spPr>
            <a:xfrm>
              <a:off x="3564360" y="2024639"/>
              <a:ext cx="576360" cy="144361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id="{0E5FB8D7-ABE4-499D-9833-451CDC621C9A}"/>
              </a:ext>
            </a:extLst>
          </p:cNvPr>
          <p:cNvGrpSpPr/>
          <p:nvPr/>
        </p:nvGrpSpPr>
        <p:grpSpPr>
          <a:xfrm>
            <a:off x="3564360" y="2024639"/>
            <a:ext cx="576360" cy="576361"/>
            <a:chOff x="3564360" y="2024639"/>
            <a:chExt cx="576360" cy="576361"/>
          </a:xfrm>
        </p:grpSpPr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2995ECDB-4F9C-468A-AEB5-E9029217CDDC}"/>
                </a:ext>
              </a:extLst>
            </p:cNvPr>
            <p:cNvSpPr/>
            <p:nvPr/>
          </p:nvSpPr>
          <p:spPr>
            <a:xfrm>
              <a:off x="3564360" y="2024639"/>
              <a:ext cx="576360" cy="576361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2993D9F9-A194-452C-B883-383D32F8FF9A}"/>
                </a:ext>
              </a:extLst>
            </p:cNvPr>
            <p:cNvSpPr/>
            <p:nvPr/>
          </p:nvSpPr>
          <p:spPr>
            <a:xfrm>
              <a:off x="3564360" y="2024639"/>
              <a:ext cx="576360" cy="576361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F879DD06-DE30-4360-8539-00121EEBAACD}"/>
              </a:ext>
            </a:extLst>
          </p:cNvPr>
          <p:cNvGrpSpPr/>
          <p:nvPr/>
        </p:nvGrpSpPr>
        <p:grpSpPr>
          <a:xfrm>
            <a:off x="3564360" y="2024639"/>
            <a:ext cx="576360" cy="1008001"/>
            <a:chOff x="3564360" y="2024639"/>
            <a:chExt cx="576360" cy="1008001"/>
          </a:xfrm>
        </p:grpSpPr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B3504947-582A-4EB4-BE26-6B8FFE12C2E2}"/>
                </a:ext>
              </a:extLst>
            </p:cNvPr>
            <p:cNvSpPr/>
            <p:nvPr/>
          </p:nvSpPr>
          <p:spPr>
            <a:xfrm>
              <a:off x="3564360" y="2024639"/>
              <a:ext cx="576360" cy="1008001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E93B1020-4EEC-4862-A4E4-72EACC74CF21}"/>
                </a:ext>
              </a:extLst>
            </p:cNvPr>
            <p:cNvSpPr/>
            <p:nvPr/>
          </p:nvSpPr>
          <p:spPr>
            <a:xfrm>
              <a:off x="3564360" y="2024639"/>
              <a:ext cx="576360" cy="1008001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31" name="Group 60">
            <a:extLst>
              <a:ext uri="{FF2B5EF4-FFF2-40B4-BE49-F238E27FC236}">
                <a16:creationId xmlns:a16="http://schemas.microsoft.com/office/drawing/2014/main" id="{46A1D652-A77B-4706-A5D5-C1407A6EFDEE}"/>
              </a:ext>
            </a:extLst>
          </p:cNvPr>
          <p:cNvGrpSpPr/>
          <p:nvPr/>
        </p:nvGrpSpPr>
        <p:grpSpPr>
          <a:xfrm>
            <a:off x="6301080" y="2108519"/>
            <a:ext cx="557280" cy="492120"/>
            <a:chOff x="6301080" y="2108519"/>
            <a:chExt cx="557280" cy="492120"/>
          </a:xfrm>
        </p:grpSpPr>
        <p:sp>
          <p:nvSpPr>
            <p:cNvPr id="32" name="Line 61">
              <a:extLst>
                <a:ext uri="{FF2B5EF4-FFF2-40B4-BE49-F238E27FC236}">
                  <a16:creationId xmlns:a16="http://schemas.microsoft.com/office/drawing/2014/main" id="{B9A1D027-30D9-46F4-98F7-3B6960E52B06}"/>
                </a:ext>
              </a:extLst>
            </p:cNvPr>
            <p:cNvSpPr/>
            <p:nvPr/>
          </p:nvSpPr>
          <p:spPr>
            <a:xfrm flipV="1">
              <a:off x="6301080" y="2108519"/>
              <a:ext cx="557280" cy="49212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3" name="Line 62">
              <a:extLst>
                <a:ext uri="{FF2B5EF4-FFF2-40B4-BE49-F238E27FC236}">
                  <a16:creationId xmlns:a16="http://schemas.microsoft.com/office/drawing/2014/main" id="{72CE9E6F-1646-430F-AC05-D7E1AA29DAC4}"/>
                </a:ext>
              </a:extLst>
            </p:cNvPr>
            <p:cNvSpPr/>
            <p:nvPr/>
          </p:nvSpPr>
          <p:spPr>
            <a:xfrm flipV="1">
              <a:off x="6301080" y="2108519"/>
              <a:ext cx="557280" cy="49212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34" name="Group 63">
            <a:extLst>
              <a:ext uri="{FF2B5EF4-FFF2-40B4-BE49-F238E27FC236}">
                <a16:creationId xmlns:a16="http://schemas.microsoft.com/office/drawing/2014/main" id="{F100ECB1-EA17-4119-99BD-BE7C83578BC7}"/>
              </a:ext>
            </a:extLst>
          </p:cNvPr>
          <p:cNvGrpSpPr/>
          <p:nvPr/>
        </p:nvGrpSpPr>
        <p:grpSpPr>
          <a:xfrm>
            <a:off x="6258599" y="2699280"/>
            <a:ext cx="594361" cy="141840"/>
            <a:chOff x="6258599" y="2699280"/>
            <a:chExt cx="594361" cy="141840"/>
          </a:xfrm>
        </p:grpSpPr>
        <p:sp>
          <p:nvSpPr>
            <p:cNvPr id="35" name="Line 64">
              <a:extLst>
                <a:ext uri="{FF2B5EF4-FFF2-40B4-BE49-F238E27FC236}">
                  <a16:creationId xmlns:a16="http://schemas.microsoft.com/office/drawing/2014/main" id="{488F5B33-FFD7-4BF3-804B-DB87BDBDEB4A}"/>
                </a:ext>
              </a:extLst>
            </p:cNvPr>
            <p:cNvSpPr/>
            <p:nvPr/>
          </p:nvSpPr>
          <p:spPr>
            <a:xfrm>
              <a:off x="6258599" y="2699280"/>
              <a:ext cx="594361" cy="14184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6" name="Line 65">
              <a:extLst>
                <a:ext uri="{FF2B5EF4-FFF2-40B4-BE49-F238E27FC236}">
                  <a16:creationId xmlns:a16="http://schemas.microsoft.com/office/drawing/2014/main" id="{CC492C95-C967-45D7-AE05-92E52B4406EA}"/>
                </a:ext>
              </a:extLst>
            </p:cNvPr>
            <p:cNvSpPr/>
            <p:nvPr/>
          </p:nvSpPr>
          <p:spPr>
            <a:xfrm>
              <a:off x="6258599" y="2699280"/>
              <a:ext cx="594361" cy="14184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37" name="Group 72">
            <a:extLst>
              <a:ext uri="{FF2B5EF4-FFF2-40B4-BE49-F238E27FC236}">
                <a16:creationId xmlns:a16="http://schemas.microsoft.com/office/drawing/2014/main" id="{B7E47CC9-07E0-48C4-B0D3-DA09ADBE1263}"/>
              </a:ext>
            </a:extLst>
          </p:cNvPr>
          <p:cNvGrpSpPr/>
          <p:nvPr/>
        </p:nvGrpSpPr>
        <p:grpSpPr>
          <a:xfrm>
            <a:off x="3635640" y="4596120"/>
            <a:ext cx="505080" cy="236520"/>
            <a:chOff x="3635640" y="4596120"/>
            <a:chExt cx="505080" cy="236520"/>
          </a:xfrm>
        </p:grpSpPr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D6E1FB8A-330F-4566-B6A4-501A0A5BF315}"/>
                </a:ext>
              </a:extLst>
            </p:cNvPr>
            <p:cNvSpPr/>
            <p:nvPr/>
          </p:nvSpPr>
          <p:spPr>
            <a:xfrm flipV="1">
              <a:off x="3635640" y="4596120"/>
              <a:ext cx="505080" cy="23652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26A96A70-7959-40F3-B192-9E880D968AE2}"/>
                </a:ext>
              </a:extLst>
            </p:cNvPr>
            <p:cNvSpPr/>
            <p:nvPr/>
          </p:nvSpPr>
          <p:spPr>
            <a:xfrm flipV="1">
              <a:off x="3635640" y="4596120"/>
              <a:ext cx="505080" cy="23652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40" name="Group 75">
            <a:extLst>
              <a:ext uri="{FF2B5EF4-FFF2-40B4-BE49-F238E27FC236}">
                <a16:creationId xmlns:a16="http://schemas.microsoft.com/office/drawing/2014/main" id="{CC390139-3E02-45DD-A9DB-0E5F47FA2FA2}"/>
              </a:ext>
            </a:extLst>
          </p:cNvPr>
          <p:cNvGrpSpPr/>
          <p:nvPr/>
        </p:nvGrpSpPr>
        <p:grpSpPr>
          <a:xfrm>
            <a:off x="3635640" y="4833000"/>
            <a:ext cx="505080" cy="216000"/>
            <a:chOff x="3635640" y="4833000"/>
            <a:chExt cx="505080" cy="216000"/>
          </a:xfrm>
        </p:grpSpPr>
        <p:sp>
          <p:nvSpPr>
            <p:cNvPr id="41" name="Line 76">
              <a:extLst>
                <a:ext uri="{FF2B5EF4-FFF2-40B4-BE49-F238E27FC236}">
                  <a16:creationId xmlns:a16="http://schemas.microsoft.com/office/drawing/2014/main" id="{48476A52-2965-4B5B-A77C-98F3945E6185}"/>
                </a:ext>
              </a:extLst>
            </p:cNvPr>
            <p:cNvSpPr/>
            <p:nvPr/>
          </p:nvSpPr>
          <p:spPr>
            <a:xfrm>
              <a:off x="3635640" y="4833000"/>
              <a:ext cx="505080" cy="21600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2" name="Line 77">
              <a:extLst>
                <a:ext uri="{FF2B5EF4-FFF2-40B4-BE49-F238E27FC236}">
                  <a16:creationId xmlns:a16="http://schemas.microsoft.com/office/drawing/2014/main" id="{4EEC8FB7-CC27-4954-A688-5730B45960E2}"/>
                </a:ext>
              </a:extLst>
            </p:cNvPr>
            <p:cNvSpPr/>
            <p:nvPr/>
          </p:nvSpPr>
          <p:spPr>
            <a:xfrm>
              <a:off x="3635640" y="4833000"/>
              <a:ext cx="505080" cy="21600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43" name="Group 78">
            <a:extLst>
              <a:ext uri="{FF2B5EF4-FFF2-40B4-BE49-F238E27FC236}">
                <a16:creationId xmlns:a16="http://schemas.microsoft.com/office/drawing/2014/main" id="{A47EE475-3486-4392-BC99-98791995D9ED}"/>
              </a:ext>
            </a:extLst>
          </p:cNvPr>
          <p:cNvGrpSpPr/>
          <p:nvPr/>
        </p:nvGrpSpPr>
        <p:grpSpPr>
          <a:xfrm>
            <a:off x="3635640" y="4833000"/>
            <a:ext cx="505080" cy="720720"/>
            <a:chOff x="3635640" y="4833000"/>
            <a:chExt cx="505080" cy="720720"/>
          </a:xfrm>
        </p:grpSpPr>
        <p:sp>
          <p:nvSpPr>
            <p:cNvPr id="44" name="Line 79">
              <a:extLst>
                <a:ext uri="{FF2B5EF4-FFF2-40B4-BE49-F238E27FC236}">
                  <a16:creationId xmlns:a16="http://schemas.microsoft.com/office/drawing/2014/main" id="{1B74D3F3-21A9-4826-92F5-3FE269B3B2D2}"/>
                </a:ext>
              </a:extLst>
            </p:cNvPr>
            <p:cNvSpPr/>
            <p:nvPr/>
          </p:nvSpPr>
          <p:spPr>
            <a:xfrm>
              <a:off x="3635640" y="4833000"/>
              <a:ext cx="505080" cy="72072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5" name="Line 80">
              <a:extLst>
                <a:ext uri="{FF2B5EF4-FFF2-40B4-BE49-F238E27FC236}">
                  <a16:creationId xmlns:a16="http://schemas.microsoft.com/office/drawing/2014/main" id="{8D8DD32A-1712-4FCE-A0CC-64998D557BEC}"/>
                </a:ext>
              </a:extLst>
            </p:cNvPr>
            <p:cNvSpPr/>
            <p:nvPr/>
          </p:nvSpPr>
          <p:spPr>
            <a:xfrm>
              <a:off x="3635640" y="4833000"/>
              <a:ext cx="505080" cy="72072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46" name="Group 81">
            <a:extLst>
              <a:ext uri="{FF2B5EF4-FFF2-40B4-BE49-F238E27FC236}">
                <a16:creationId xmlns:a16="http://schemas.microsoft.com/office/drawing/2014/main" id="{28BCD0D3-EBDF-4741-856D-32551BFFF728}"/>
              </a:ext>
            </a:extLst>
          </p:cNvPr>
          <p:cNvGrpSpPr/>
          <p:nvPr/>
        </p:nvGrpSpPr>
        <p:grpSpPr>
          <a:xfrm>
            <a:off x="3635640" y="4833000"/>
            <a:ext cx="505080" cy="1081079"/>
            <a:chOff x="3635640" y="4833000"/>
            <a:chExt cx="505080" cy="1081079"/>
          </a:xfrm>
        </p:grpSpPr>
        <p:sp>
          <p:nvSpPr>
            <p:cNvPr id="47" name="Line 82">
              <a:extLst>
                <a:ext uri="{FF2B5EF4-FFF2-40B4-BE49-F238E27FC236}">
                  <a16:creationId xmlns:a16="http://schemas.microsoft.com/office/drawing/2014/main" id="{6F3263DE-CB56-428D-85F4-3520639DBC38}"/>
                </a:ext>
              </a:extLst>
            </p:cNvPr>
            <p:cNvSpPr/>
            <p:nvPr/>
          </p:nvSpPr>
          <p:spPr>
            <a:xfrm>
              <a:off x="3635640" y="4833000"/>
              <a:ext cx="505080" cy="1081079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8" name="Line 83">
              <a:extLst>
                <a:ext uri="{FF2B5EF4-FFF2-40B4-BE49-F238E27FC236}">
                  <a16:creationId xmlns:a16="http://schemas.microsoft.com/office/drawing/2014/main" id="{60005D78-D4E6-47B5-B56F-41F189AF0CE0}"/>
                </a:ext>
              </a:extLst>
            </p:cNvPr>
            <p:cNvSpPr/>
            <p:nvPr/>
          </p:nvSpPr>
          <p:spPr>
            <a:xfrm>
              <a:off x="3635640" y="4833000"/>
              <a:ext cx="505080" cy="1081079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49" name="Group 84">
            <a:extLst>
              <a:ext uri="{FF2B5EF4-FFF2-40B4-BE49-F238E27FC236}">
                <a16:creationId xmlns:a16="http://schemas.microsoft.com/office/drawing/2014/main" id="{392B2376-B86D-46B5-8E19-02BA94D3A93E}"/>
              </a:ext>
            </a:extLst>
          </p:cNvPr>
          <p:cNvGrpSpPr/>
          <p:nvPr/>
        </p:nvGrpSpPr>
        <p:grpSpPr>
          <a:xfrm>
            <a:off x="6228000" y="4966200"/>
            <a:ext cx="576360" cy="587520"/>
            <a:chOff x="6228000" y="4966200"/>
            <a:chExt cx="576360" cy="587520"/>
          </a:xfrm>
        </p:grpSpPr>
        <p:sp>
          <p:nvSpPr>
            <p:cNvPr id="50" name="Line 85">
              <a:extLst>
                <a:ext uri="{FF2B5EF4-FFF2-40B4-BE49-F238E27FC236}">
                  <a16:creationId xmlns:a16="http://schemas.microsoft.com/office/drawing/2014/main" id="{495B70BF-5B71-4582-B372-CF5B52CAC498}"/>
                </a:ext>
              </a:extLst>
            </p:cNvPr>
            <p:cNvSpPr/>
            <p:nvPr/>
          </p:nvSpPr>
          <p:spPr>
            <a:xfrm flipV="1">
              <a:off x="6228000" y="4966200"/>
              <a:ext cx="576360" cy="58752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1" name="Line 86">
              <a:extLst>
                <a:ext uri="{FF2B5EF4-FFF2-40B4-BE49-F238E27FC236}">
                  <a16:creationId xmlns:a16="http://schemas.microsoft.com/office/drawing/2014/main" id="{3FDEBC82-4D03-4175-9B4E-AEB663C5D424}"/>
                </a:ext>
              </a:extLst>
            </p:cNvPr>
            <p:cNvSpPr/>
            <p:nvPr/>
          </p:nvSpPr>
          <p:spPr>
            <a:xfrm flipV="1">
              <a:off x="6228000" y="4966200"/>
              <a:ext cx="576360" cy="58752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52" name="Group 87">
            <a:extLst>
              <a:ext uri="{FF2B5EF4-FFF2-40B4-BE49-F238E27FC236}">
                <a16:creationId xmlns:a16="http://schemas.microsoft.com/office/drawing/2014/main" id="{5E0C9526-619F-4E59-8B26-8069EDA9009D}"/>
              </a:ext>
            </a:extLst>
          </p:cNvPr>
          <p:cNvGrpSpPr/>
          <p:nvPr/>
        </p:nvGrpSpPr>
        <p:grpSpPr>
          <a:xfrm>
            <a:off x="6205680" y="5609160"/>
            <a:ext cx="595800" cy="33120"/>
            <a:chOff x="6205680" y="5609160"/>
            <a:chExt cx="595800" cy="33120"/>
          </a:xfrm>
        </p:grpSpPr>
        <p:sp>
          <p:nvSpPr>
            <p:cNvPr id="53" name="Line 88">
              <a:extLst>
                <a:ext uri="{FF2B5EF4-FFF2-40B4-BE49-F238E27FC236}">
                  <a16:creationId xmlns:a16="http://schemas.microsoft.com/office/drawing/2014/main" id="{5E714786-11F0-4F18-90F9-1EC7DB714851}"/>
                </a:ext>
              </a:extLst>
            </p:cNvPr>
            <p:cNvSpPr/>
            <p:nvPr/>
          </p:nvSpPr>
          <p:spPr>
            <a:xfrm>
              <a:off x="6205680" y="5609160"/>
              <a:ext cx="595800" cy="3312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4" name="Line 89">
              <a:extLst>
                <a:ext uri="{FF2B5EF4-FFF2-40B4-BE49-F238E27FC236}">
                  <a16:creationId xmlns:a16="http://schemas.microsoft.com/office/drawing/2014/main" id="{785A2AF5-C8B8-4161-9187-9DB52EB2D1C8}"/>
                </a:ext>
              </a:extLst>
            </p:cNvPr>
            <p:cNvSpPr/>
            <p:nvPr/>
          </p:nvSpPr>
          <p:spPr>
            <a:xfrm>
              <a:off x="6205680" y="5609160"/>
              <a:ext cx="595800" cy="3312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55" name="Rectangle 93">
            <a:extLst>
              <a:ext uri="{FF2B5EF4-FFF2-40B4-BE49-F238E27FC236}">
                <a16:creationId xmlns:a16="http://schemas.microsoft.com/office/drawing/2014/main" id="{85361CB6-3E52-469D-856F-C71669DBDB62}"/>
              </a:ext>
            </a:extLst>
          </p:cNvPr>
          <p:cNvSpPr/>
          <p:nvPr/>
        </p:nvSpPr>
        <p:spPr>
          <a:xfrm>
            <a:off x="1045080" y="3680279"/>
            <a:ext cx="71892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Object</a:t>
            </a:r>
          </a:p>
        </p:txBody>
      </p:sp>
      <p:grpSp>
        <p:nvGrpSpPr>
          <p:cNvPr id="56" name="Group 94">
            <a:extLst>
              <a:ext uri="{FF2B5EF4-FFF2-40B4-BE49-F238E27FC236}">
                <a16:creationId xmlns:a16="http://schemas.microsoft.com/office/drawing/2014/main" id="{469FAE7B-308D-4B74-974C-8A3BFB68FC6F}"/>
              </a:ext>
            </a:extLst>
          </p:cNvPr>
          <p:cNvGrpSpPr/>
          <p:nvPr/>
        </p:nvGrpSpPr>
        <p:grpSpPr>
          <a:xfrm>
            <a:off x="1764000" y="3825000"/>
            <a:ext cx="432000" cy="71280"/>
            <a:chOff x="1764000" y="3825000"/>
            <a:chExt cx="432000" cy="71280"/>
          </a:xfrm>
        </p:grpSpPr>
        <p:sp>
          <p:nvSpPr>
            <p:cNvPr id="57" name="Line 95">
              <a:extLst>
                <a:ext uri="{FF2B5EF4-FFF2-40B4-BE49-F238E27FC236}">
                  <a16:creationId xmlns:a16="http://schemas.microsoft.com/office/drawing/2014/main" id="{C0065EF5-7AD3-4A57-90BE-45493F85D063}"/>
                </a:ext>
              </a:extLst>
            </p:cNvPr>
            <p:cNvSpPr/>
            <p:nvPr/>
          </p:nvSpPr>
          <p:spPr>
            <a:xfrm>
              <a:off x="1764000" y="3825000"/>
              <a:ext cx="432000" cy="7128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8" name="Line 96">
              <a:extLst>
                <a:ext uri="{FF2B5EF4-FFF2-40B4-BE49-F238E27FC236}">
                  <a16:creationId xmlns:a16="http://schemas.microsoft.com/office/drawing/2014/main" id="{00A39749-6629-4261-AB04-D346F63AA403}"/>
                </a:ext>
              </a:extLst>
            </p:cNvPr>
            <p:cNvSpPr/>
            <p:nvPr/>
          </p:nvSpPr>
          <p:spPr>
            <a:xfrm>
              <a:off x="1764000" y="3825000"/>
              <a:ext cx="432000" cy="7128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59" name="Group 97">
            <a:extLst>
              <a:ext uri="{FF2B5EF4-FFF2-40B4-BE49-F238E27FC236}">
                <a16:creationId xmlns:a16="http://schemas.microsoft.com/office/drawing/2014/main" id="{3E8A8089-C551-451E-B8B5-D4469AC46CCB}"/>
              </a:ext>
            </a:extLst>
          </p:cNvPr>
          <p:cNvGrpSpPr/>
          <p:nvPr/>
        </p:nvGrpSpPr>
        <p:grpSpPr>
          <a:xfrm>
            <a:off x="1764000" y="2024639"/>
            <a:ext cx="504720" cy="1800000"/>
            <a:chOff x="1764000" y="2024639"/>
            <a:chExt cx="504720" cy="1800000"/>
          </a:xfrm>
        </p:grpSpPr>
        <p:sp>
          <p:nvSpPr>
            <p:cNvPr id="60" name="Line 98">
              <a:extLst>
                <a:ext uri="{FF2B5EF4-FFF2-40B4-BE49-F238E27FC236}">
                  <a16:creationId xmlns:a16="http://schemas.microsoft.com/office/drawing/2014/main" id="{0846A5C7-4F01-4867-831D-F570ADD9C188}"/>
                </a:ext>
              </a:extLst>
            </p:cNvPr>
            <p:cNvSpPr/>
            <p:nvPr/>
          </p:nvSpPr>
          <p:spPr>
            <a:xfrm flipV="1">
              <a:off x="1764000" y="2024639"/>
              <a:ext cx="504720" cy="180000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61" name="Line 99">
              <a:extLst>
                <a:ext uri="{FF2B5EF4-FFF2-40B4-BE49-F238E27FC236}">
                  <a16:creationId xmlns:a16="http://schemas.microsoft.com/office/drawing/2014/main" id="{B903125A-43FE-485C-A09F-6F7F69746641}"/>
                </a:ext>
              </a:extLst>
            </p:cNvPr>
            <p:cNvSpPr/>
            <p:nvPr/>
          </p:nvSpPr>
          <p:spPr>
            <a:xfrm flipV="1">
              <a:off x="1764000" y="2024639"/>
              <a:ext cx="504720" cy="180000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62" name="Group 100">
            <a:extLst>
              <a:ext uri="{FF2B5EF4-FFF2-40B4-BE49-F238E27FC236}">
                <a16:creationId xmlns:a16="http://schemas.microsoft.com/office/drawing/2014/main" id="{ED14C069-3EB9-484C-A83D-84FD09D3CBB3}"/>
              </a:ext>
            </a:extLst>
          </p:cNvPr>
          <p:cNvGrpSpPr/>
          <p:nvPr/>
        </p:nvGrpSpPr>
        <p:grpSpPr>
          <a:xfrm>
            <a:off x="1764000" y="3825000"/>
            <a:ext cx="504720" cy="1008000"/>
            <a:chOff x="1764000" y="3825000"/>
            <a:chExt cx="504720" cy="1008000"/>
          </a:xfrm>
        </p:grpSpPr>
        <p:sp>
          <p:nvSpPr>
            <p:cNvPr id="63" name="Line 101">
              <a:extLst>
                <a:ext uri="{FF2B5EF4-FFF2-40B4-BE49-F238E27FC236}">
                  <a16:creationId xmlns:a16="http://schemas.microsoft.com/office/drawing/2014/main" id="{7A672B9C-8F32-45B0-BAE5-822B9B886B81}"/>
                </a:ext>
              </a:extLst>
            </p:cNvPr>
            <p:cNvSpPr/>
            <p:nvPr/>
          </p:nvSpPr>
          <p:spPr>
            <a:xfrm>
              <a:off x="1764000" y="3825000"/>
              <a:ext cx="504720" cy="100800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64" name="Line 102">
              <a:extLst>
                <a:ext uri="{FF2B5EF4-FFF2-40B4-BE49-F238E27FC236}">
                  <a16:creationId xmlns:a16="http://schemas.microsoft.com/office/drawing/2014/main" id="{0D7DE05D-9557-4C48-BB5C-1C68D3F9CBF7}"/>
                </a:ext>
              </a:extLst>
            </p:cNvPr>
            <p:cNvSpPr/>
            <p:nvPr/>
          </p:nvSpPr>
          <p:spPr>
            <a:xfrm>
              <a:off x="1764000" y="3825000"/>
              <a:ext cx="504720" cy="100800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65" name="Group 103">
            <a:extLst>
              <a:ext uri="{FF2B5EF4-FFF2-40B4-BE49-F238E27FC236}">
                <a16:creationId xmlns:a16="http://schemas.microsoft.com/office/drawing/2014/main" id="{C4668B9A-950A-44FD-B21E-5FAE487AD01C}"/>
              </a:ext>
            </a:extLst>
          </p:cNvPr>
          <p:cNvGrpSpPr/>
          <p:nvPr/>
        </p:nvGrpSpPr>
        <p:grpSpPr>
          <a:xfrm>
            <a:off x="1764000" y="3825719"/>
            <a:ext cx="504720" cy="2736360"/>
            <a:chOff x="1764000" y="3825719"/>
            <a:chExt cx="504720" cy="2736360"/>
          </a:xfrm>
        </p:grpSpPr>
        <p:sp>
          <p:nvSpPr>
            <p:cNvPr id="66" name="Line 104">
              <a:extLst>
                <a:ext uri="{FF2B5EF4-FFF2-40B4-BE49-F238E27FC236}">
                  <a16:creationId xmlns:a16="http://schemas.microsoft.com/office/drawing/2014/main" id="{C3F071BE-0861-4978-BF85-AFC31B378AD5}"/>
                </a:ext>
              </a:extLst>
            </p:cNvPr>
            <p:cNvSpPr/>
            <p:nvPr/>
          </p:nvSpPr>
          <p:spPr>
            <a:xfrm>
              <a:off x="1764000" y="3825719"/>
              <a:ext cx="504720" cy="273636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67" name="Line 105">
              <a:extLst>
                <a:ext uri="{FF2B5EF4-FFF2-40B4-BE49-F238E27FC236}">
                  <a16:creationId xmlns:a16="http://schemas.microsoft.com/office/drawing/2014/main" id="{4F4F38F3-E6BF-4BB3-8723-935E57D000D0}"/>
                </a:ext>
              </a:extLst>
            </p:cNvPr>
            <p:cNvSpPr/>
            <p:nvPr/>
          </p:nvSpPr>
          <p:spPr>
            <a:xfrm>
              <a:off x="1764000" y="3825719"/>
              <a:ext cx="504720" cy="273636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numéro de diapositive 1">
            <a:extLst>
              <a:ext uri="{FF2B5EF4-FFF2-40B4-BE49-F238E27FC236}">
                <a16:creationId xmlns:a16="http://schemas.microsoft.com/office/drawing/2014/main" id="{86DEE3F4-8FD6-401A-BF45-54F4E3E7E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A002F6-ADAA-45E8-862C-A17F920036FC}" type="slidenum">
              <a:t>4</a:t>
            </a:fld>
            <a:endParaRPr lang="fr-FR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A12D3D4-B55F-48CF-A884-6D1CD5E2032E}"/>
              </a:ext>
            </a:extLst>
          </p:cNvPr>
          <p:cNvSpPr/>
          <p:nvPr/>
        </p:nvSpPr>
        <p:spPr>
          <a:xfrm>
            <a:off x="2286360" y="2196720"/>
            <a:ext cx="1295280" cy="3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Reader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8DA5810-6DCC-47BE-8EA1-B911DA2CCD07}"/>
              </a:ext>
            </a:extLst>
          </p:cNvPr>
          <p:cNvSpPr/>
          <p:nvPr/>
        </p:nvSpPr>
        <p:spPr>
          <a:xfrm>
            <a:off x="4143600" y="1925280"/>
            <a:ext cx="2176560" cy="3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BufferedReader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0693DD5-F061-4BEF-B18F-F2E70BB25DCC}"/>
              </a:ext>
            </a:extLst>
          </p:cNvPr>
          <p:cNvSpPr/>
          <p:nvPr/>
        </p:nvSpPr>
        <p:spPr>
          <a:xfrm>
            <a:off x="4143600" y="2882520"/>
            <a:ext cx="2160720" cy="3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InputStreamReader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2C859C-9C0B-42DC-B5AF-45C56FB399F5}"/>
              </a:ext>
            </a:extLst>
          </p:cNvPr>
          <p:cNvSpPr/>
          <p:nvPr/>
        </p:nvSpPr>
        <p:spPr>
          <a:xfrm>
            <a:off x="4143600" y="3354120"/>
            <a:ext cx="217836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PipedReader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88A8DDA-B376-4AE1-9C85-75B562ECBEB1}"/>
              </a:ext>
            </a:extLst>
          </p:cNvPr>
          <p:cNvSpPr/>
          <p:nvPr/>
        </p:nvSpPr>
        <p:spPr>
          <a:xfrm>
            <a:off x="4143600" y="3854160"/>
            <a:ext cx="216072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StringReader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BB32619-69D4-4152-ABC7-7E540DAEB0B4}"/>
              </a:ext>
            </a:extLst>
          </p:cNvPr>
          <p:cNvSpPr/>
          <p:nvPr/>
        </p:nvSpPr>
        <p:spPr>
          <a:xfrm>
            <a:off x="4143600" y="4357440"/>
            <a:ext cx="21700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BufferedWriter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71C963F0-5F26-4598-937C-3434B6C64E2F}"/>
              </a:ext>
            </a:extLst>
          </p:cNvPr>
          <p:cNvSpPr/>
          <p:nvPr/>
        </p:nvSpPr>
        <p:spPr>
          <a:xfrm>
            <a:off x="4143600" y="4857480"/>
            <a:ext cx="21700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CharArrayWriter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13599D94-DA9C-4782-AEDF-1659DA5F1235}"/>
              </a:ext>
            </a:extLst>
          </p:cNvPr>
          <p:cNvSpPr/>
          <p:nvPr/>
        </p:nvSpPr>
        <p:spPr>
          <a:xfrm>
            <a:off x="4143600" y="5857560"/>
            <a:ext cx="21700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PipedWriter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92582A58-BDE2-495F-A9F0-E6923A615B71}"/>
              </a:ext>
            </a:extLst>
          </p:cNvPr>
          <p:cNvSpPr/>
          <p:nvPr/>
        </p:nvSpPr>
        <p:spPr>
          <a:xfrm>
            <a:off x="2286360" y="5005080"/>
            <a:ext cx="136692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Writer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A4B11971-EDB1-460F-A736-39D11018EC22}"/>
              </a:ext>
            </a:extLst>
          </p:cNvPr>
          <p:cNvSpPr/>
          <p:nvPr/>
        </p:nvSpPr>
        <p:spPr>
          <a:xfrm>
            <a:off x="6804360" y="5140079"/>
            <a:ext cx="209880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FileWriter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A9587A52-19CC-41F2-AE46-1F7AE5E433C6}"/>
              </a:ext>
            </a:extLst>
          </p:cNvPr>
          <p:cNvSpPr/>
          <p:nvPr/>
        </p:nvSpPr>
        <p:spPr>
          <a:xfrm>
            <a:off x="6804360" y="2925719"/>
            <a:ext cx="215892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FileReader</a:t>
            </a:r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id="{565952E4-E140-4203-B75E-AA258DC710D4}"/>
              </a:ext>
            </a:extLst>
          </p:cNvPr>
          <p:cNvGrpSpPr/>
          <p:nvPr/>
        </p:nvGrpSpPr>
        <p:grpSpPr>
          <a:xfrm>
            <a:off x="3581640" y="2341440"/>
            <a:ext cx="576360" cy="726840"/>
            <a:chOff x="3581640" y="2341440"/>
            <a:chExt cx="576360" cy="726840"/>
          </a:xfrm>
        </p:grpSpPr>
        <p:sp>
          <p:nvSpPr>
            <p:cNvPr id="14" name="Line 34">
              <a:extLst>
                <a:ext uri="{FF2B5EF4-FFF2-40B4-BE49-F238E27FC236}">
                  <a16:creationId xmlns:a16="http://schemas.microsoft.com/office/drawing/2014/main" id="{49DBE3CF-F995-4DE6-979E-B6FD56707268}"/>
                </a:ext>
              </a:extLst>
            </p:cNvPr>
            <p:cNvSpPr/>
            <p:nvPr/>
          </p:nvSpPr>
          <p:spPr>
            <a:xfrm>
              <a:off x="3581640" y="2341440"/>
              <a:ext cx="576360" cy="72684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732E5229-43E4-44B4-9001-3DD0D65347A1}"/>
                </a:ext>
              </a:extLst>
            </p:cNvPr>
            <p:cNvSpPr/>
            <p:nvPr/>
          </p:nvSpPr>
          <p:spPr>
            <a:xfrm>
              <a:off x="3581640" y="2341440"/>
              <a:ext cx="576360" cy="72684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6" name="Group 36">
            <a:extLst>
              <a:ext uri="{FF2B5EF4-FFF2-40B4-BE49-F238E27FC236}">
                <a16:creationId xmlns:a16="http://schemas.microsoft.com/office/drawing/2014/main" id="{F00B1F7F-84F5-4921-AF01-EC7E33CCBF4C}"/>
              </a:ext>
            </a:extLst>
          </p:cNvPr>
          <p:cNvGrpSpPr/>
          <p:nvPr/>
        </p:nvGrpSpPr>
        <p:grpSpPr>
          <a:xfrm>
            <a:off x="3581640" y="2341440"/>
            <a:ext cx="576360" cy="1226880"/>
            <a:chOff x="3581640" y="2341440"/>
            <a:chExt cx="576360" cy="1226880"/>
          </a:xfrm>
        </p:grpSpPr>
        <p:sp>
          <p:nvSpPr>
            <p:cNvPr id="17" name="Line 37">
              <a:extLst>
                <a:ext uri="{FF2B5EF4-FFF2-40B4-BE49-F238E27FC236}">
                  <a16:creationId xmlns:a16="http://schemas.microsoft.com/office/drawing/2014/main" id="{25F5069F-2C7B-4367-9E6A-EED86C1338EF}"/>
                </a:ext>
              </a:extLst>
            </p:cNvPr>
            <p:cNvSpPr/>
            <p:nvPr/>
          </p:nvSpPr>
          <p:spPr>
            <a:xfrm>
              <a:off x="3581640" y="2341440"/>
              <a:ext cx="576360" cy="122688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8" name="Line 38">
              <a:extLst>
                <a:ext uri="{FF2B5EF4-FFF2-40B4-BE49-F238E27FC236}">
                  <a16:creationId xmlns:a16="http://schemas.microsoft.com/office/drawing/2014/main" id="{B7A21E4F-7C76-4A44-AC59-5196D455F3AF}"/>
                </a:ext>
              </a:extLst>
            </p:cNvPr>
            <p:cNvSpPr/>
            <p:nvPr/>
          </p:nvSpPr>
          <p:spPr>
            <a:xfrm>
              <a:off x="3581640" y="2341440"/>
              <a:ext cx="576360" cy="122688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9" name="Group 39">
            <a:extLst>
              <a:ext uri="{FF2B5EF4-FFF2-40B4-BE49-F238E27FC236}">
                <a16:creationId xmlns:a16="http://schemas.microsoft.com/office/drawing/2014/main" id="{8AC50E05-F9FA-4774-A403-7DC2B0D71031}"/>
              </a:ext>
            </a:extLst>
          </p:cNvPr>
          <p:cNvGrpSpPr/>
          <p:nvPr/>
        </p:nvGrpSpPr>
        <p:grpSpPr>
          <a:xfrm>
            <a:off x="3581640" y="2341440"/>
            <a:ext cx="576360" cy="1584360"/>
            <a:chOff x="3581640" y="2341440"/>
            <a:chExt cx="576360" cy="1584360"/>
          </a:xfrm>
        </p:grpSpPr>
        <p:sp>
          <p:nvSpPr>
            <p:cNvPr id="20" name="Line 40">
              <a:extLst>
                <a:ext uri="{FF2B5EF4-FFF2-40B4-BE49-F238E27FC236}">
                  <a16:creationId xmlns:a16="http://schemas.microsoft.com/office/drawing/2014/main" id="{D424D06D-C9E0-4897-BBD3-C13B4A32DFB0}"/>
                </a:ext>
              </a:extLst>
            </p:cNvPr>
            <p:cNvSpPr/>
            <p:nvPr/>
          </p:nvSpPr>
          <p:spPr>
            <a:xfrm>
              <a:off x="3581640" y="2341440"/>
              <a:ext cx="576360" cy="158436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1" name="Line 41">
              <a:extLst>
                <a:ext uri="{FF2B5EF4-FFF2-40B4-BE49-F238E27FC236}">
                  <a16:creationId xmlns:a16="http://schemas.microsoft.com/office/drawing/2014/main" id="{7BB5985F-219B-4F6F-962C-EA6C27B0FD1B}"/>
                </a:ext>
              </a:extLst>
            </p:cNvPr>
            <p:cNvSpPr/>
            <p:nvPr/>
          </p:nvSpPr>
          <p:spPr>
            <a:xfrm>
              <a:off x="3581640" y="2341440"/>
              <a:ext cx="576360" cy="158436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2" name="Group 42">
            <a:extLst>
              <a:ext uri="{FF2B5EF4-FFF2-40B4-BE49-F238E27FC236}">
                <a16:creationId xmlns:a16="http://schemas.microsoft.com/office/drawing/2014/main" id="{DF5AB790-57CF-445F-AF84-6EBD88120680}"/>
              </a:ext>
            </a:extLst>
          </p:cNvPr>
          <p:cNvGrpSpPr/>
          <p:nvPr/>
        </p:nvGrpSpPr>
        <p:grpSpPr>
          <a:xfrm>
            <a:off x="3581640" y="2142720"/>
            <a:ext cx="561960" cy="198360"/>
            <a:chOff x="3581640" y="2142720"/>
            <a:chExt cx="561960" cy="198360"/>
          </a:xfrm>
        </p:grpSpPr>
        <p:sp>
          <p:nvSpPr>
            <p:cNvPr id="23" name="Line 43">
              <a:extLst>
                <a:ext uri="{FF2B5EF4-FFF2-40B4-BE49-F238E27FC236}">
                  <a16:creationId xmlns:a16="http://schemas.microsoft.com/office/drawing/2014/main" id="{25608FD0-F720-4322-860F-2554ADFFD45B}"/>
                </a:ext>
              </a:extLst>
            </p:cNvPr>
            <p:cNvSpPr/>
            <p:nvPr/>
          </p:nvSpPr>
          <p:spPr>
            <a:xfrm flipV="1">
              <a:off x="3581640" y="2142720"/>
              <a:ext cx="561960" cy="19836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Line 44">
              <a:extLst>
                <a:ext uri="{FF2B5EF4-FFF2-40B4-BE49-F238E27FC236}">
                  <a16:creationId xmlns:a16="http://schemas.microsoft.com/office/drawing/2014/main" id="{F1AFA583-0784-41D3-9041-29BE052FAC60}"/>
                </a:ext>
              </a:extLst>
            </p:cNvPr>
            <p:cNvSpPr/>
            <p:nvPr/>
          </p:nvSpPr>
          <p:spPr>
            <a:xfrm flipV="1">
              <a:off x="3581640" y="2142720"/>
              <a:ext cx="561960" cy="19836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5" name="Group 51">
            <a:extLst>
              <a:ext uri="{FF2B5EF4-FFF2-40B4-BE49-F238E27FC236}">
                <a16:creationId xmlns:a16="http://schemas.microsoft.com/office/drawing/2014/main" id="{E5E422EB-178D-499F-99C4-90CD9084B64B}"/>
              </a:ext>
            </a:extLst>
          </p:cNvPr>
          <p:cNvGrpSpPr/>
          <p:nvPr/>
        </p:nvGrpSpPr>
        <p:grpSpPr>
          <a:xfrm>
            <a:off x="6304320" y="3068280"/>
            <a:ext cx="503280" cy="71640"/>
            <a:chOff x="6304320" y="3068280"/>
            <a:chExt cx="503280" cy="71640"/>
          </a:xfrm>
        </p:grpSpPr>
        <p:sp>
          <p:nvSpPr>
            <p:cNvPr id="26" name="Line 52">
              <a:extLst>
                <a:ext uri="{FF2B5EF4-FFF2-40B4-BE49-F238E27FC236}">
                  <a16:creationId xmlns:a16="http://schemas.microsoft.com/office/drawing/2014/main" id="{3C104986-62A8-4183-AE40-5DB82F98875D}"/>
                </a:ext>
              </a:extLst>
            </p:cNvPr>
            <p:cNvSpPr/>
            <p:nvPr/>
          </p:nvSpPr>
          <p:spPr>
            <a:xfrm>
              <a:off x="6304320" y="3068280"/>
              <a:ext cx="503280" cy="7164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Line 53">
              <a:extLst>
                <a:ext uri="{FF2B5EF4-FFF2-40B4-BE49-F238E27FC236}">
                  <a16:creationId xmlns:a16="http://schemas.microsoft.com/office/drawing/2014/main" id="{39C74607-8858-46D3-8943-1F7121C3FBA2}"/>
                </a:ext>
              </a:extLst>
            </p:cNvPr>
            <p:cNvSpPr/>
            <p:nvPr/>
          </p:nvSpPr>
          <p:spPr>
            <a:xfrm>
              <a:off x="6304320" y="3068280"/>
              <a:ext cx="503280" cy="7164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8" name="Group 57">
            <a:extLst>
              <a:ext uri="{FF2B5EF4-FFF2-40B4-BE49-F238E27FC236}">
                <a16:creationId xmlns:a16="http://schemas.microsoft.com/office/drawing/2014/main" id="{A9DAB2A3-628A-4095-970D-C94A9B8E7098}"/>
              </a:ext>
            </a:extLst>
          </p:cNvPr>
          <p:cNvGrpSpPr/>
          <p:nvPr/>
        </p:nvGrpSpPr>
        <p:grpSpPr>
          <a:xfrm>
            <a:off x="3661200" y="5072040"/>
            <a:ext cx="482400" cy="84600"/>
            <a:chOff x="3661200" y="5072040"/>
            <a:chExt cx="482400" cy="84600"/>
          </a:xfrm>
        </p:grpSpPr>
        <p:sp>
          <p:nvSpPr>
            <p:cNvPr id="29" name="Line 58">
              <a:extLst>
                <a:ext uri="{FF2B5EF4-FFF2-40B4-BE49-F238E27FC236}">
                  <a16:creationId xmlns:a16="http://schemas.microsoft.com/office/drawing/2014/main" id="{95021C9F-7BE9-4437-AC35-B24A45EA3C3B}"/>
                </a:ext>
              </a:extLst>
            </p:cNvPr>
            <p:cNvSpPr/>
            <p:nvPr/>
          </p:nvSpPr>
          <p:spPr>
            <a:xfrm flipV="1">
              <a:off x="3661200" y="5072040"/>
              <a:ext cx="482400" cy="8460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0" name="Line 59">
              <a:extLst>
                <a:ext uri="{FF2B5EF4-FFF2-40B4-BE49-F238E27FC236}">
                  <a16:creationId xmlns:a16="http://schemas.microsoft.com/office/drawing/2014/main" id="{5F1F1EF0-5611-479B-9F9F-69A3AF1EE144}"/>
                </a:ext>
              </a:extLst>
            </p:cNvPr>
            <p:cNvSpPr/>
            <p:nvPr/>
          </p:nvSpPr>
          <p:spPr>
            <a:xfrm flipV="1">
              <a:off x="3661200" y="5072040"/>
              <a:ext cx="482400" cy="8460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31" name="Group 66">
            <a:extLst>
              <a:ext uri="{FF2B5EF4-FFF2-40B4-BE49-F238E27FC236}">
                <a16:creationId xmlns:a16="http://schemas.microsoft.com/office/drawing/2014/main" id="{F5A8BD58-1421-4E7E-8703-8EA8A421BFBB}"/>
              </a:ext>
            </a:extLst>
          </p:cNvPr>
          <p:cNvGrpSpPr/>
          <p:nvPr/>
        </p:nvGrpSpPr>
        <p:grpSpPr>
          <a:xfrm>
            <a:off x="3653279" y="5149800"/>
            <a:ext cx="504721" cy="919080"/>
            <a:chOff x="3653279" y="5149800"/>
            <a:chExt cx="504721" cy="919080"/>
          </a:xfrm>
        </p:grpSpPr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516C692-C824-4D4A-8A61-61BB72B5D8DB}"/>
                </a:ext>
              </a:extLst>
            </p:cNvPr>
            <p:cNvSpPr/>
            <p:nvPr/>
          </p:nvSpPr>
          <p:spPr>
            <a:xfrm>
              <a:off x="3653279" y="5149800"/>
              <a:ext cx="504721" cy="91908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DC59B169-7D42-4C4F-9059-7AF525FF9EBC}"/>
                </a:ext>
              </a:extLst>
            </p:cNvPr>
            <p:cNvSpPr/>
            <p:nvPr/>
          </p:nvSpPr>
          <p:spPr>
            <a:xfrm>
              <a:off x="3653279" y="5149800"/>
              <a:ext cx="504721" cy="91908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34" name="Rectangle 78">
            <a:extLst>
              <a:ext uri="{FF2B5EF4-FFF2-40B4-BE49-F238E27FC236}">
                <a16:creationId xmlns:a16="http://schemas.microsoft.com/office/drawing/2014/main" id="{4C0AD752-5144-487E-980D-15E4D09D532E}"/>
              </a:ext>
            </a:extLst>
          </p:cNvPr>
          <p:cNvSpPr/>
          <p:nvPr/>
        </p:nvSpPr>
        <p:spPr>
          <a:xfrm>
            <a:off x="1062359" y="3997080"/>
            <a:ext cx="7192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Object</a:t>
            </a:r>
          </a:p>
        </p:txBody>
      </p:sp>
      <p:grpSp>
        <p:nvGrpSpPr>
          <p:cNvPr id="35" name="Group 82">
            <a:extLst>
              <a:ext uri="{FF2B5EF4-FFF2-40B4-BE49-F238E27FC236}">
                <a16:creationId xmlns:a16="http://schemas.microsoft.com/office/drawing/2014/main" id="{5999E464-8C37-4BD0-81CB-67791B38EE27}"/>
              </a:ext>
            </a:extLst>
          </p:cNvPr>
          <p:cNvGrpSpPr/>
          <p:nvPr/>
        </p:nvGrpSpPr>
        <p:grpSpPr>
          <a:xfrm>
            <a:off x="1781640" y="2341080"/>
            <a:ext cx="504720" cy="1799640"/>
            <a:chOff x="1781640" y="2341080"/>
            <a:chExt cx="504720" cy="1799640"/>
          </a:xfrm>
        </p:grpSpPr>
        <p:sp>
          <p:nvSpPr>
            <p:cNvPr id="36" name="Line 83">
              <a:extLst>
                <a:ext uri="{FF2B5EF4-FFF2-40B4-BE49-F238E27FC236}">
                  <a16:creationId xmlns:a16="http://schemas.microsoft.com/office/drawing/2014/main" id="{A890DD02-6378-411F-874E-3E9A7B72CEE7}"/>
                </a:ext>
              </a:extLst>
            </p:cNvPr>
            <p:cNvSpPr/>
            <p:nvPr/>
          </p:nvSpPr>
          <p:spPr>
            <a:xfrm flipV="1">
              <a:off x="1781640" y="2341080"/>
              <a:ext cx="504720" cy="179964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7" name="Line 84">
              <a:extLst>
                <a:ext uri="{FF2B5EF4-FFF2-40B4-BE49-F238E27FC236}">
                  <a16:creationId xmlns:a16="http://schemas.microsoft.com/office/drawing/2014/main" id="{F3B26935-9734-46A3-B246-79CA6F3F044C}"/>
                </a:ext>
              </a:extLst>
            </p:cNvPr>
            <p:cNvSpPr/>
            <p:nvPr/>
          </p:nvSpPr>
          <p:spPr>
            <a:xfrm flipV="1">
              <a:off x="1781640" y="2341080"/>
              <a:ext cx="504720" cy="179964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38" name="Group 85">
            <a:extLst>
              <a:ext uri="{FF2B5EF4-FFF2-40B4-BE49-F238E27FC236}">
                <a16:creationId xmlns:a16="http://schemas.microsoft.com/office/drawing/2014/main" id="{596DBBF8-FC3B-4F21-A5F5-01E7701B9983}"/>
              </a:ext>
            </a:extLst>
          </p:cNvPr>
          <p:cNvGrpSpPr/>
          <p:nvPr/>
        </p:nvGrpSpPr>
        <p:grpSpPr>
          <a:xfrm>
            <a:off x="1781640" y="4141440"/>
            <a:ext cx="504720" cy="1008360"/>
            <a:chOff x="1781640" y="4141440"/>
            <a:chExt cx="504720" cy="1008360"/>
          </a:xfrm>
        </p:grpSpPr>
        <p:sp>
          <p:nvSpPr>
            <p:cNvPr id="39" name="Line 86">
              <a:extLst>
                <a:ext uri="{FF2B5EF4-FFF2-40B4-BE49-F238E27FC236}">
                  <a16:creationId xmlns:a16="http://schemas.microsoft.com/office/drawing/2014/main" id="{CD22AC0E-2F88-4EC7-9235-3D058778D029}"/>
                </a:ext>
              </a:extLst>
            </p:cNvPr>
            <p:cNvSpPr/>
            <p:nvPr/>
          </p:nvSpPr>
          <p:spPr>
            <a:xfrm>
              <a:off x="1781640" y="4141440"/>
              <a:ext cx="504720" cy="100836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0" name="Line 87">
              <a:extLst>
                <a:ext uri="{FF2B5EF4-FFF2-40B4-BE49-F238E27FC236}">
                  <a16:creationId xmlns:a16="http://schemas.microsoft.com/office/drawing/2014/main" id="{5F790857-DFE3-4DB6-B597-ABCD96E1D20C}"/>
                </a:ext>
              </a:extLst>
            </p:cNvPr>
            <p:cNvSpPr/>
            <p:nvPr/>
          </p:nvSpPr>
          <p:spPr>
            <a:xfrm>
              <a:off x="1781640" y="4141440"/>
              <a:ext cx="504720" cy="100836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41" name="Rectangle 91">
            <a:extLst>
              <a:ext uri="{FF2B5EF4-FFF2-40B4-BE49-F238E27FC236}">
                <a16:creationId xmlns:a16="http://schemas.microsoft.com/office/drawing/2014/main" id="{9E93E8F5-E0EF-4C24-93D4-04608DA15786}"/>
              </a:ext>
            </a:extLst>
          </p:cNvPr>
          <p:cNvSpPr/>
          <p:nvPr/>
        </p:nvSpPr>
        <p:spPr>
          <a:xfrm>
            <a:off x="4143600" y="6357600"/>
            <a:ext cx="21700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StringWriter</a:t>
            </a:r>
          </a:p>
        </p:txBody>
      </p:sp>
      <p:grpSp>
        <p:nvGrpSpPr>
          <p:cNvPr id="42" name="Group 93">
            <a:extLst>
              <a:ext uri="{FF2B5EF4-FFF2-40B4-BE49-F238E27FC236}">
                <a16:creationId xmlns:a16="http://schemas.microsoft.com/office/drawing/2014/main" id="{3ADABAD7-745D-4DB4-8E2D-74251AB283DB}"/>
              </a:ext>
            </a:extLst>
          </p:cNvPr>
          <p:cNvGrpSpPr/>
          <p:nvPr/>
        </p:nvGrpSpPr>
        <p:grpSpPr>
          <a:xfrm>
            <a:off x="3653279" y="5149800"/>
            <a:ext cx="504721" cy="1419120"/>
            <a:chOff x="3653279" y="5149800"/>
            <a:chExt cx="504721" cy="1419120"/>
          </a:xfrm>
        </p:grpSpPr>
        <p:sp>
          <p:nvSpPr>
            <p:cNvPr id="43" name="Line 94">
              <a:extLst>
                <a:ext uri="{FF2B5EF4-FFF2-40B4-BE49-F238E27FC236}">
                  <a16:creationId xmlns:a16="http://schemas.microsoft.com/office/drawing/2014/main" id="{22408472-FB8D-4C36-9E0F-F8A725DFF830}"/>
                </a:ext>
              </a:extLst>
            </p:cNvPr>
            <p:cNvSpPr/>
            <p:nvPr/>
          </p:nvSpPr>
          <p:spPr>
            <a:xfrm>
              <a:off x="3653279" y="5149800"/>
              <a:ext cx="504721" cy="141912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4" name="Line 95">
              <a:extLst>
                <a:ext uri="{FF2B5EF4-FFF2-40B4-BE49-F238E27FC236}">
                  <a16:creationId xmlns:a16="http://schemas.microsoft.com/office/drawing/2014/main" id="{836FB1F6-813A-457F-9D64-C02F56FD392B}"/>
                </a:ext>
              </a:extLst>
            </p:cNvPr>
            <p:cNvSpPr/>
            <p:nvPr/>
          </p:nvSpPr>
          <p:spPr>
            <a:xfrm>
              <a:off x="3653279" y="5149800"/>
              <a:ext cx="504721" cy="141912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45" name="Rectangle 99">
            <a:extLst>
              <a:ext uri="{FF2B5EF4-FFF2-40B4-BE49-F238E27FC236}">
                <a16:creationId xmlns:a16="http://schemas.microsoft.com/office/drawing/2014/main" id="{0895E301-B087-4231-81CB-438C799FCE3D}"/>
              </a:ext>
            </a:extLst>
          </p:cNvPr>
          <p:cNvSpPr/>
          <p:nvPr/>
        </p:nvSpPr>
        <p:spPr>
          <a:xfrm>
            <a:off x="4143600" y="5357520"/>
            <a:ext cx="21700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OutputStreamWriter</a:t>
            </a:r>
          </a:p>
        </p:txBody>
      </p:sp>
      <p:grpSp>
        <p:nvGrpSpPr>
          <p:cNvPr id="46" name="Group 100">
            <a:extLst>
              <a:ext uri="{FF2B5EF4-FFF2-40B4-BE49-F238E27FC236}">
                <a16:creationId xmlns:a16="http://schemas.microsoft.com/office/drawing/2014/main" id="{1FB2017D-C4CF-4451-A0B2-F4AA38190C66}"/>
              </a:ext>
            </a:extLst>
          </p:cNvPr>
          <p:cNvGrpSpPr/>
          <p:nvPr/>
        </p:nvGrpSpPr>
        <p:grpSpPr>
          <a:xfrm>
            <a:off x="3653279" y="4568760"/>
            <a:ext cx="504721" cy="581040"/>
            <a:chOff x="3653279" y="4568760"/>
            <a:chExt cx="504721" cy="581040"/>
          </a:xfrm>
        </p:grpSpPr>
        <p:sp>
          <p:nvSpPr>
            <p:cNvPr id="47" name="Line 101">
              <a:extLst>
                <a:ext uri="{FF2B5EF4-FFF2-40B4-BE49-F238E27FC236}">
                  <a16:creationId xmlns:a16="http://schemas.microsoft.com/office/drawing/2014/main" id="{C951B439-9C67-4662-A6E1-5E05292229D9}"/>
                </a:ext>
              </a:extLst>
            </p:cNvPr>
            <p:cNvSpPr/>
            <p:nvPr/>
          </p:nvSpPr>
          <p:spPr>
            <a:xfrm flipV="1">
              <a:off x="3653279" y="4568760"/>
              <a:ext cx="504721" cy="58104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8" name="Line 102">
              <a:extLst>
                <a:ext uri="{FF2B5EF4-FFF2-40B4-BE49-F238E27FC236}">
                  <a16:creationId xmlns:a16="http://schemas.microsoft.com/office/drawing/2014/main" id="{C897A424-BC36-4EA2-8FD4-6826316223C8}"/>
                </a:ext>
              </a:extLst>
            </p:cNvPr>
            <p:cNvSpPr/>
            <p:nvPr/>
          </p:nvSpPr>
          <p:spPr>
            <a:xfrm flipV="1">
              <a:off x="3653279" y="4568760"/>
              <a:ext cx="504721" cy="58104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49" name="Group 103">
            <a:extLst>
              <a:ext uri="{FF2B5EF4-FFF2-40B4-BE49-F238E27FC236}">
                <a16:creationId xmlns:a16="http://schemas.microsoft.com/office/drawing/2014/main" id="{E23636EC-414C-4A98-A8A8-496EFDB4E615}"/>
              </a:ext>
            </a:extLst>
          </p:cNvPr>
          <p:cNvGrpSpPr/>
          <p:nvPr/>
        </p:nvGrpSpPr>
        <p:grpSpPr>
          <a:xfrm>
            <a:off x="3653279" y="5149800"/>
            <a:ext cx="507961" cy="419040"/>
            <a:chOff x="3653279" y="5149800"/>
            <a:chExt cx="507961" cy="419040"/>
          </a:xfrm>
        </p:grpSpPr>
        <p:sp>
          <p:nvSpPr>
            <p:cNvPr id="50" name="Line 104">
              <a:extLst>
                <a:ext uri="{FF2B5EF4-FFF2-40B4-BE49-F238E27FC236}">
                  <a16:creationId xmlns:a16="http://schemas.microsoft.com/office/drawing/2014/main" id="{26D8FE85-9148-43A5-A533-0CD0BCDC8799}"/>
                </a:ext>
              </a:extLst>
            </p:cNvPr>
            <p:cNvSpPr/>
            <p:nvPr/>
          </p:nvSpPr>
          <p:spPr>
            <a:xfrm>
              <a:off x="3653279" y="5149800"/>
              <a:ext cx="507961" cy="41904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1" name="Line 105">
              <a:extLst>
                <a:ext uri="{FF2B5EF4-FFF2-40B4-BE49-F238E27FC236}">
                  <a16:creationId xmlns:a16="http://schemas.microsoft.com/office/drawing/2014/main" id="{95B9742A-0F2A-4516-B812-146F3BE78ED8}"/>
                </a:ext>
              </a:extLst>
            </p:cNvPr>
            <p:cNvSpPr/>
            <p:nvPr/>
          </p:nvSpPr>
          <p:spPr>
            <a:xfrm>
              <a:off x="3653279" y="5149800"/>
              <a:ext cx="507961" cy="41904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52" name="Group 106">
            <a:extLst>
              <a:ext uri="{FF2B5EF4-FFF2-40B4-BE49-F238E27FC236}">
                <a16:creationId xmlns:a16="http://schemas.microsoft.com/office/drawing/2014/main" id="{EB0947F0-956F-4EA9-AFA0-F1463E6E2769}"/>
              </a:ext>
            </a:extLst>
          </p:cNvPr>
          <p:cNvGrpSpPr/>
          <p:nvPr/>
        </p:nvGrpSpPr>
        <p:grpSpPr>
          <a:xfrm>
            <a:off x="6287399" y="5384880"/>
            <a:ext cx="516600" cy="115560"/>
            <a:chOff x="6287399" y="5384880"/>
            <a:chExt cx="516600" cy="115560"/>
          </a:xfrm>
        </p:grpSpPr>
        <p:sp>
          <p:nvSpPr>
            <p:cNvPr id="53" name="Line 107">
              <a:extLst>
                <a:ext uri="{FF2B5EF4-FFF2-40B4-BE49-F238E27FC236}">
                  <a16:creationId xmlns:a16="http://schemas.microsoft.com/office/drawing/2014/main" id="{B037608E-8078-482A-8C0D-D053EA64FC95}"/>
                </a:ext>
              </a:extLst>
            </p:cNvPr>
            <p:cNvSpPr/>
            <p:nvPr/>
          </p:nvSpPr>
          <p:spPr>
            <a:xfrm flipV="1">
              <a:off x="6287399" y="5384880"/>
              <a:ext cx="516600" cy="11556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4" name="Line 108">
              <a:extLst>
                <a:ext uri="{FF2B5EF4-FFF2-40B4-BE49-F238E27FC236}">
                  <a16:creationId xmlns:a16="http://schemas.microsoft.com/office/drawing/2014/main" id="{BF21C953-D6D3-4885-8402-61DCA702C6FC}"/>
                </a:ext>
              </a:extLst>
            </p:cNvPr>
            <p:cNvSpPr/>
            <p:nvPr/>
          </p:nvSpPr>
          <p:spPr>
            <a:xfrm flipV="1">
              <a:off x="6287399" y="5384880"/>
              <a:ext cx="516600" cy="11556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55" name="Rectangle 15">
            <a:extLst>
              <a:ext uri="{FF2B5EF4-FFF2-40B4-BE49-F238E27FC236}">
                <a16:creationId xmlns:a16="http://schemas.microsoft.com/office/drawing/2014/main" id="{7202B197-82DA-4A26-953E-DFF30685F383}"/>
              </a:ext>
            </a:extLst>
          </p:cNvPr>
          <p:cNvSpPr/>
          <p:nvPr/>
        </p:nvSpPr>
        <p:spPr>
          <a:xfrm>
            <a:off x="4143600" y="2425320"/>
            <a:ext cx="2160720" cy="3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5C3DB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CharArrayReader</a:t>
            </a:r>
          </a:p>
        </p:txBody>
      </p:sp>
      <p:grpSp>
        <p:nvGrpSpPr>
          <p:cNvPr id="56" name="Group 42">
            <a:extLst>
              <a:ext uri="{FF2B5EF4-FFF2-40B4-BE49-F238E27FC236}">
                <a16:creationId xmlns:a16="http://schemas.microsoft.com/office/drawing/2014/main" id="{30D02AA9-6F94-45F4-8068-E6E19A5C4392}"/>
              </a:ext>
            </a:extLst>
          </p:cNvPr>
          <p:cNvGrpSpPr/>
          <p:nvPr/>
        </p:nvGrpSpPr>
        <p:grpSpPr>
          <a:xfrm>
            <a:off x="3586680" y="2379960"/>
            <a:ext cx="558000" cy="231480"/>
            <a:chOff x="3586680" y="2379960"/>
            <a:chExt cx="558000" cy="231480"/>
          </a:xfrm>
        </p:grpSpPr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19F45BC2-592F-4050-9D6B-E290FDEF492A}"/>
                </a:ext>
              </a:extLst>
            </p:cNvPr>
            <p:cNvSpPr/>
            <p:nvPr/>
          </p:nvSpPr>
          <p:spPr>
            <a:xfrm flipV="1">
              <a:off x="3586680" y="2379960"/>
              <a:ext cx="558000" cy="23148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14AC99D3-FC4E-461E-906E-256144177536}"/>
                </a:ext>
              </a:extLst>
            </p:cNvPr>
            <p:cNvSpPr/>
            <p:nvPr/>
          </p:nvSpPr>
          <p:spPr>
            <a:xfrm flipV="1">
              <a:off x="3586680" y="2379960"/>
              <a:ext cx="558000" cy="23148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A9A4D639-D229-4A70-9D49-B38814B582E6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Aperçu des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8D6B99-FCFD-4847-A3F5-BEC997254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2369C6-7B21-4C5A-A2C9-C4D794408844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9AF8CB-F904-4E25-A625-EC41909885F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Applications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DA5719-2025-42C6-8572-023DFC4B1A09}"/>
              </a:ext>
            </a:extLst>
          </p:cNvPr>
          <p:cNvSpPr txBox="1"/>
          <p:nvPr/>
        </p:nvSpPr>
        <p:spPr>
          <a:xfrm>
            <a:off x="540000" y="1908000"/>
            <a:ext cx="9000000" cy="37803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Manipulation des différentes méthodes de la classe File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création d'un fichier, vérification si répertoire et lister les différents fichiers d'un répertoire.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Manipulation des différents types de flux : Object, Data, byte, char etc...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Ecriture de programmes permettant la copie de fichiers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utilisant Input/Output puis Reader/Writer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D7F146A5-DF01-4FC6-881A-9E7659EB0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A838B5-C0BD-4775-AE7E-230B09B521CF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58E863-8877-4EC2-8323-4CCF4CBEB60A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Sérialisation d'objets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33447D-2021-43C4-8B30-5CE7C9C68EAE}"/>
              </a:ext>
            </a:extLst>
          </p:cNvPr>
          <p:cNvSpPr txBox="1"/>
          <p:nvPr/>
        </p:nvSpPr>
        <p:spPr>
          <a:xfrm>
            <a:off x="540000" y="1620360"/>
            <a:ext cx="9000000" cy="88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La sérialisation permet de sauvegader l'état d'un objet dans un support persistant.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E37B7A-B15C-4DD0-A733-A8C4B3ED8B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0000" y="2520000"/>
            <a:ext cx="72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97890C18-A00F-45E7-8C3F-C0CA617ACBB2}"/>
              </a:ext>
            </a:extLst>
          </p:cNvPr>
          <p:cNvSpPr/>
          <p:nvPr/>
        </p:nvSpPr>
        <p:spPr>
          <a:xfrm>
            <a:off x="1108440" y="6345720"/>
            <a:ext cx="8000999" cy="504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0404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200" b="0" i="0" u="none" strike="noStrike" kern="1200">
                <a:ln>
                  <a:noFill/>
                </a:ln>
                <a:solidFill>
                  <a:srgbClr val="9900FF"/>
                </a:solidFill>
                <a:latin typeface="Courier New" pitchFamily="49"/>
                <a:ea typeface="MS Gothic" pitchFamily="2"/>
                <a:cs typeface="Tahoma" pitchFamily="2"/>
              </a:rPr>
              <a:t>class</a:t>
            </a:r>
            <a:r>
              <a:rPr lang="zxx-none" sz="2200" b="0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2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Test </a:t>
            </a:r>
            <a:r>
              <a:rPr lang="zxx-none" sz="2200" b="0" i="0" u="none" strike="noStrike" kern="1200">
                <a:ln>
                  <a:noFill/>
                </a:ln>
                <a:solidFill>
                  <a:srgbClr val="9900FF"/>
                </a:solidFill>
                <a:latin typeface="Courier New" pitchFamily="49"/>
                <a:ea typeface="宋体" pitchFamily="2"/>
                <a:cs typeface="宋体" pitchFamily="2"/>
              </a:rPr>
              <a:t>implements</a:t>
            </a:r>
            <a:r>
              <a:rPr lang="zxx-none" sz="22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java.io.Serializable{…}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800" b="0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CCAD9245-3A68-40C3-ABD3-BEFD0BE1B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BA3D062-3670-4334-A74B-6F6E84DA44CF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F8B173-8401-465A-BC5A-60DB021C211C}"/>
              </a:ext>
            </a:extLst>
          </p:cNvPr>
          <p:cNvSpPr txBox="1"/>
          <p:nvPr/>
        </p:nvSpPr>
        <p:spPr>
          <a:xfrm>
            <a:off x="540000" y="306000"/>
            <a:ext cx="9000000" cy="6224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Sérialisation d'objets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13E47F-1D97-4A7E-B017-97A12E59665B}"/>
              </a:ext>
            </a:extLst>
          </p:cNvPr>
          <p:cNvSpPr txBox="1"/>
          <p:nvPr/>
        </p:nvSpPr>
        <p:spPr>
          <a:xfrm>
            <a:off x="540000" y="1944360"/>
            <a:ext cx="90000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</a:t>
            </a:r>
            <a:r>
              <a:rPr lang="fr-FR" sz="2800" b="0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34"/>
                <a:ea typeface="MS Gothic" pitchFamily="2"/>
                <a:cs typeface="Tahoma" pitchFamily="2"/>
              </a:rPr>
              <a:t>transient</a:t>
            </a: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pour définir un attribut non sérialisable :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80CC12C-4945-4EE2-885E-2E6E68B1873A}"/>
              </a:ext>
            </a:extLst>
          </p:cNvPr>
          <p:cNvSpPr/>
          <p:nvPr/>
        </p:nvSpPr>
        <p:spPr>
          <a:xfrm>
            <a:off x="1108440" y="2661839"/>
            <a:ext cx="8000999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0404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>
                <a:ln>
                  <a:noFill/>
                </a:ln>
                <a:solidFill>
                  <a:srgbClr val="B80047"/>
                </a:solidFill>
                <a:latin typeface="Courier New" pitchFamily="49"/>
                <a:ea typeface="宋体" pitchFamily="2"/>
                <a:cs typeface="宋体" pitchFamily="2"/>
              </a:rPr>
              <a:t>public transient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400" b="1" i="0" u="none" strike="noStrike" kern="1200">
                <a:ln>
                  <a:noFill/>
                </a:ln>
                <a:latin typeface="Courier New" pitchFamily="49"/>
                <a:ea typeface="宋体" pitchFamily="2"/>
                <a:cs typeface="宋体" pitchFamily="2"/>
              </a:rPr>
              <a:t>String password = 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336699"/>
                </a:solidFill>
                <a:latin typeface="Courier New" pitchFamily="49"/>
                <a:ea typeface="Courier New" pitchFamily="49"/>
                <a:cs typeface="Courier New" pitchFamily="49"/>
              </a:rPr>
              <a:t>""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800" b="0" i="0" u="none" strike="noStrike" kern="120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523649-C5B2-4590-BBD8-D0EA10A17DFD}"/>
              </a:ext>
            </a:extLst>
          </p:cNvPr>
          <p:cNvSpPr/>
          <p:nvPr/>
        </p:nvSpPr>
        <p:spPr>
          <a:xfrm>
            <a:off x="1152000" y="4327920"/>
            <a:ext cx="7993080" cy="431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0404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B80047"/>
                </a:solidFill>
                <a:latin typeface="Courier New" pitchFamily="49"/>
                <a:ea typeface="MS Gothic" pitchFamily="2"/>
                <a:cs typeface="Tahoma" pitchFamily="2"/>
              </a:rPr>
              <a:t>void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D68484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writeObject(Object o);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800" b="0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3F5EB3-3F69-4928-8377-CEBD25CB6392}"/>
              </a:ext>
            </a:extLst>
          </p:cNvPr>
          <p:cNvSpPr txBox="1"/>
          <p:nvPr/>
        </p:nvSpPr>
        <p:spPr>
          <a:xfrm>
            <a:off x="540000" y="3636359"/>
            <a:ext cx="90000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ObjectOutputStream pour la sérialisation :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73573F0-BEFA-40BB-BFFD-044AE8EBF1F4}"/>
              </a:ext>
            </a:extLst>
          </p:cNvPr>
          <p:cNvSpPr/>
          <p:nvPr/>
        </p:nvSpPr>
        <p:spPr>
          <a:xfrm>
            <a:off x="1152000" y="5839919"/>
            <a:ext cx="7993080" cy="431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0404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2400" b="1" i="0" u="none" strike="noStrike" kern="1200">
                <a:ln>
                  <a:noFill/>
                </a:ln>
                <a:solidFill>
                  <a:srgbClr val="B80047"/>
                </a:solidFill>
                <a:latin typeface="Courier New" pitchFamily="49"/>
                <a:ea typeface="MS Gothic" pitchFamily="2"/>
                <a:cs typeface="Tahoma" pitchFamily="2"/>
              </a:rPr>
              <a:t>Object</a:t>
            </a:r>
            <a:r>
              <a:rPr lang="zxx-none" sz="2400" b="1" i="0" u="none" strike="noStrike" kern="1200">
                <a:ln>
                  <a:noFill/>
                </a:ln>
                <a:solidFill>
                  <a:srgbClr val="D68484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zxx-none" sz="2400" b="1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readObject();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xx-none" sz="1800" b="0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0C0001-7FEF-4BC5-8F3C-7D2A0C6C1DA7}"/>
              </a:ext>
            </a:extLst>
          </p:cNvPr>
          <p:cNvSpPr txBox="1"/>
          <p:nvPr/>
        </p:nvSpPr>
        <p:spPr>
          <a:xfrm>
            <a:off x="540000" y="5148360"/>
            <a:ext cx="90000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ObjectInputStream pour la désérialisation 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E548CFB-40FE-48B0-A29D-2BBD6F7B4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A2B66B-A24F-414D-B5DA-C51C560A68F4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FD4DFB-3B16-4924-AE10-32600DF57919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Application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A97FCC-B049-4066-8CE4-248501FE33D8}"/>
              </a:ext>
            </a:extLst>
          </p:cNvPr>
          <p:cNvSpPr txBox="1"/>
          <p:nvPr/>
        </p:nvSpPr>
        <p:spPr>
          <a:xfrm>
            <a:off x="503999" y="1944360"/>
            <a:ext cx="9000000" cy="12751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Sérialisation d'une instance de Voiture dans un fichier.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 Désérialisation à partir d'un fichier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Personnalisé</PresentationFormat>
  <Paragraphs>82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445</cp:revision>
  <cp:lastPrinted>2008-02-29T17:02:52Z</cp:lastPrinted>
  <dcterms:created xsi:type="dcterms:W3CDTF">2007-10-18T14:41:09Z</dcterms:created>
  <dcterms:modified xsi:type="dcterms:W3CDTF">2019-05-09T08:04:20Z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