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8"/>
  </p:notesMasterIdLst>
  <p:handoutMasterIdLst>
    <p:handoutMasterId r:id="rId9"/>
  </p:handoutMasterIdLst>
  <p:sldIdLst>
    <p:sldId id="344" r:id="rId3"/>
    <p:sldId id="345" r:id="rId4"/>
    <p:sldId id="346" r:id="rId5"/>
    <p:sldId id="347" r:id="rId6"/>
    <p:sldId id="348" r:id="rId7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CC48EE16-4397-4911-B6BC-A944A314249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0684FEF-FE3A-42A9-B833-B189E08F1B3C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9055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7F0C70C-ADA4-48E0-B63C-CE5D204866D2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FDE1BEC-D33E-41AC-8E4F-0E18479D61B7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9055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DDA3C3B1-AA86-4833-95F2-12742B499534}" type="slidenum">
              <a:t>‹N°›</a:t>
            </a:fld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814907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9792890-88FD-47D8-945D-C92E25D700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62A85FE-75E9-49D9-A416-A101F6C9C05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9D6BC193-359E-48F3-898A-2E6B0243705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CA86309-2CE7-47FC-BF83-5783F7C0981F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F69F8BE-4F1D-47B8-8226-ECBE86C68F8D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0D83DD-2320-4C57-BA88-266D1CAD604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F5582E9A-9841-408C-A51F-8A6D56105D4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1951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fr-FR" sz="2000" b="0" i="0" u="none" strike="noStrike" kern="1200">
        <a:ln>
          <a:noFill/>
        </a:ln>
        <a:latin typeface="Arial" pitchFamily="18"/>
        <a:ea typeface="MS Gothic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2D029B-3F80-4940-9C08-112CB463B3D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62E46A4-8351-4C0A-92B3-43B26AB537EB}" type="slidenum">
              <a:t>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B1B8905-9606-4C66-B50A-CB36E2E9406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B8D74AC-B1B6-4D93-BA4C-5B2E5AE0C57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E893935-CE42-42B8-BD80-CC04DAE6B66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ED6A2B-9FE5-433C-8416-57B44BA365CA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214FEE2-55C0-48CF-9ADB-29A068404BD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617AF42-E2AF-4FB8-BE44-197C5499BEE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736794-A225-441C-9CED-7F7EFAAE74A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719C116-5066-459E-9C5B-F0933AFB0C37}" type="slidenum">
              <a:t>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44E0334-5144-4498-BA0E-791DCDE76D3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BFF68E7-39D6-41A9-8E45-1D538C49450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3C0BDC-CFAC-4403-8451-81A5BA9BE9B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A7A53CA-6533-418A-9429-0FD944F7B3F8}" type="slidenum">
              <a:t>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F10BC1A-0BDC-4409-BB75-62083BE243F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956828E-D0EA-4737-9E69-D621AFA5297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D6DCAF-2625-45BC-88E2-334B4FEEF7F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93F5868-6B0E-44E4-854B-0D7B342B5A51}" type="slidenum">
              <a:t>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7029013-992F-433F-9A54-DBFEAB1A626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C9F6AFC-E8D7-4CD0-911B-6D61AE4ADE5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3FBBDF-9E40-49A4-84A0-B119D826C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6792226-8A8C-4EF1-829A-39D6ABA3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20F2EB8-9EC3-47E0-A9FA-607B18B35C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AF4467B-1021-4669-BED6-8C14825108FC}" type="slidenum">
              <a:t>‹N°›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E9F67A-21D3-462D-831C-F86847A77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4E9A480B-383B-49B6-96EF-2AFDDB9C9E5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8516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5A0B47-24C2-4D1F-A0ED-22FFBFDA0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BC46641-9260-4E2D-B827-A6A18B6D2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B1E48F6-6FDA-402C-A2EE-F118CCF594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219CB23-96C1-414F-8D1D-BC6B81443019}" type="slidenum">
              <a:t>‹N°›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58EA96-FCE8-4B84-AB2A-50DA64D5E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D2DE00A2-B485-4028-B9C2-D9CE8CA0081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406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6EDAEEA-9290-41FC-8EE4-BE8144568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89800" y="85725"/>
            <a:ext cx="2286000" cy="6672263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AF67282-11FD-4AEC-A58C-BD280D05F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1800" y="85725"/>
            <a:ext cx="6705600" cy="667226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11ABAC-9E99-4E4F-A7E0-F258B458DD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E678C88-797C-46E7-8332-42CF2C307E97}" type="slidenum">
              <a:t>‹N°›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23E0A1-BC03-459C-B18D-F8C18F0CC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42C4013F-35EF-4D87-978D-C8F296FDD70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1628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D65633-70DD-4240-8E54-E9F0C495D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1A79330-8B90-43F7-A0F1-E78132DDD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614C43-3505-4CF5-A906-4BEE3CDD9D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FD878D5-B0B7-42F7-84A0-02D841310D78}" type="slidenum">
              <a:t>‹N°›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ABECF78-40D9-4166-9A44-1635C541A5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404283A-FEDD-4972-9F06-4A52D008FD6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2690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37E691-B0E0-47F0-966C-1640F079C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6BC6AA-3761-435A-B4BB-523AAA64C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443E402-6991-43E8-BEE5-38BB250333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B7FCBF0-57F2-44EF-A99A-6FF917DE0963}" type="slidenum">
              <a:t>‹N°›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73ACAF-E086-45CF-8932-6E9D246A8E4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85A412-9B52-487A-BA93-ED1D7596764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864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ECDF8B-4DB4-4995-AB53-C17F5235D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CDBF48-701C-415A-AF36-E63DA6C1A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0A217A5-2217-423C-8F6F-58C4B23BFB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5DB0E99-EDF5-4EF0-B57B-653F93B58F43}" type="slidenum">
              <a:t>‹N°›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65FF11D-1134-4C23-892B-C1B1C5C0C26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B236AA-2934-42C9-97BB-73A37107617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5227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C579F9-0230-4A1D-9978-454EB9565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24D239-2117-4B9C-94C8-60247E72D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F2E79F-DBB0-4564-B35E-C90ACB95A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E4CFA2-E9A5-44BF-850C-FABAECCA33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62F8C39-B40C-43BD-8279-1E7151D97B86}" type="slidenum">
              <a:t>‹N°›</a:t>
            </a:fld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63382E89-2118-4902-A5A6-236FDED39F9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402B017-5816-448E-86FF-5AC22A7572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0189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43B486-81E9-4BF2-83A2-8C2901B42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45EE21-BC04-4C21-8C26-408582629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9685F3-4854-415A-8312-A7693CC5B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D27B216-5861-41B8-A2D6-029996F6D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5FFFE0B-DDE2-402A-89AA-BA11811E17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E7B84D-5119-4813-BAEC-E0E74428A9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D01E5B7-6EC9-45C5-BFE7-94A6C2EEA287}" type="slidenum">
              <a:t>‹N°›</a:t>
            </a:fld>
            <a:endParaRPr lang="fr-FR"/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A23ECA0B-7E3B-4ABE-BBED-FD6BF2BBFCA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8780B9D3-6178-4D39-A1C9-988461D8665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1820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E2C77E-8D4D-41C7-9A5E-0BB613AEF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4512F87-5FBD-4B71-A23B-EFCF1EA44C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518C3C-7596-4D95-8FE6-9A1B4262789D}" type="slidenum">
              <a:t>‹N°›</a:t>
            </a:fld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EB8B00-59B1-4499-8EE7-5AE74B2C416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F13402-CCC9-4234-AD0E-8FE0D914BA6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6475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AEC5DC3-085D-4C1F-B171-C547802564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251942C-9F0F-4154-96C1-764B3B27A442}" type="slidenum">
              <a:t>‹N°›</a:t>
            </a:fld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E31C854-3BA4-4722-86A6-93386C38F0B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8B4A7C4-AB53-4DCE-B14F-969A49823D2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145112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DDF87B-C0AF-497D-AEC4-78F168515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0E48DF-9080-400C-9BE0-A6A347D08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CE14718-3D10-4277-8528-A5FFC7CDD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1E119F-D349-4262-BFD5-D92093AFB3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B7F4F08-CFA7-42D3-8AA0-B00AD8B7673E}" type="slidenum">
              <a:t>‹N°›</a:t>
            </a:fld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0B0CBCC0-017A-46C1-9BFB-FCD0082CA50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C82B226B-FE8F-4093-8394-A3F1ECB2953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8662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D33291-B415-4E13-9010-3444FB1E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E2AADF-11E5-4067-9CF4-FA5AAC544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CF4A8E-5857-4540-A6A5-A189E8DA17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80EE355-8763-4D38-8139-22EF5B6869DF}" type="slidenum">
              <a:t>‹N°›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60663F-6C33-4940-B224-62C5E0C57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9471D740-34DA-4456-B6D8-9DCE9D13ED6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51856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228FC3-C7A1-40E6-BC99-88C79E98B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50780C9-87C3-4FAB-86DC-1A22FF0153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28DAA56-6208-47F6-BC7F-6A6D4CF69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D9A9205-DC99-4540-80D3-DFD5F3C6A6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9AD455C-F106-451B-8870-5B502644CCEA}" type="slidenum">
              <a:t>‹N°›</a:t>
            </a:fld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879859FC-6825-4128-A3E1-145E08331F3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E0616065-2007-4246-A617-3A95D185282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92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940C26-CF98-4AD7-AD03-3095283A8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5854E10-3D53-4396-A409-7723A9314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26950F-00C6-4EAC-BE4E-CE5F20F7ED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E0C6DA7-FD3F-423B-9BEF-D8EB0822EF80}" type="slidenum">
              <a:t>‹N°›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5BE978A-CF34-4AB5-B9D2-B3ED454A829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EFF2BB-6AA3-4E16-A42E-005E4077AF4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15548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51801F4-1CBE-44F9-9C2E-84DC3E5C1B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80288" y="179388"/>
            <a:ext cx="2339975" cy="65786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D9E4162-BBB2-4875-936F-D90FA44C6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179388"/>
            <a:ext cx="6867525" cy="65786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5E91C4-6463-43BE-AE92-25D411A34E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6249526-12B0-4674-B7A9-2C4180E5DA62}" type="slidenum">
              <a:t>‹N°›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BCCFB39-5602-4697-A2F5-D589FDF6AC3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145FA6-F93C-4A9E-9603-7590F770B55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5178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21A808-DB8C-4CF5-BA1D-3141C4BB1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6F3508-4B14-4257-AAE1-3321192D3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E488F6-063F-4AE8-BB4E-ABAFF2F679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A5D0F97-4253-4098-B147-55351B2F1E79}" type="slidenum">
              <a:t>‹N°›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F97E09-4548-4605-9F3D-059FF73F5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478A2BAA-492B-48CF-BF9E-47CC92B4FF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134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9D4A00-C9C2-4718-B193-534FEC1C4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F96D7C-763A-4F13-B216-A6928703AB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8130A92-E14F-466B-A2B7-08FAFEE87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C970E96-4E04-4375-ACF2-10C543972E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626E5D6-4581-41AB-BCF5-EB347215792E}" type="slidenum">
              <a:t>‹N°›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42DA7A-51DB-4915-8455-FCB689354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948BE39-4C89-4C13-960A-1CC504EECF3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493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37A5B5-4F7E-4469-8992-CEA1900BB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84F920-708A-4327-9DC4-B98109075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FCCC6C0-1026-4237-9746-020722646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FFB3DD8-0168-422F-B2B1-4201F9341F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4835FCF-D5A9-4F3D-BE23-638C872A8B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FC948E-99B8-4CA4-8DC3-008968B8F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A7A1F8B-BC13-498D-BEB5-F30C73B5DD68}" type="slidenum">
              <a:t>‹N°›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D562C93-017F-4345-B567-74470B2EA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91BF8776-CF81-42D7-BCF3-EAA2BFE78AF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3877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744FE4-3607-4108-BF8A-99848331C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7C4D6C6-662C-4778-9B15-5809668A91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FBD722E-17EA-4273-A977-94830F73070C}" type="slidenum">
              <a:t>‹N°›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BC87412-2F9D-49B3-B3D5-AE36A740F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46DC4B-FFBA-46A2-B23D-BA488C4B6E8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5780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2F13855-A92C-4479-A454-34F2E1B909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177C853-8620-4C15-B5CC-CC5281CACD6F}" type="slidenum">
              <a:t>‹N°›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78D9059-24E3-440D-8597-C99FB8256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718142-D039-490B-9B97-AB87E33DD0C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915357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550290-81CC-4AF6-836B-90C0FE032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E1C4DE-595A-4D6E-B484-4ABD25D07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838E1BA-E1BD-43E9-9558-436A7C004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8DC84A5-48F0-4AF6-854B-92B3A627EA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A7B8D00-C3B3-4FE4-8657-6F490D80D3F2}" type="slidenum">
              <a:t>‹N°›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007B38-2B85-43AC-874B-344F14BD1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515F37E-5FE4-4FB8-8271-C5A5DD82CF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2322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2833F9-79A3-4D6A-91BC-D487DAD1B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10BF115-A632-4CC0-BBE9-9FEE1847AC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AE5DD3C-9F38-4589-A7FC-D05F551E4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93D7FEE-9A24-45F2-8B73-ABE497DABE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3A22B05-151F-4758-BF3D-D55CFCB69592}" type="slidenum">
              <a:t>‹N°›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9DF995-C7D8-4539-BB76-EB793DFA0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F7E6AD2-40BD-4FDB-8811-73660A1ED98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62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DDE1CAB-3331-40CC-84DB-08C887A6FE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2000" y="85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A576F0-F095-4B36-9CA1-21135BC071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1"/>
            <a:r>
              <a:rPr lang="fr-FR"/>
              <a:t>Second niveau de plan</a:t>
            </a:r>
          </a:p>
          <a:p>
            <a:pPr lvl="2"/>
            <a:r>
              <a:rPr lang="fr-FR"/>
              <a:t>Troisième niveau de plan</a:t>
            </a:r>
          </a:p>
          <a:p>
            <a:pPr lvl="3"/>
            <a:r>
              <a:rPr lang="fr-FR"/>
              <a:t>Quatrième niveau de plan</a:t>
            </a:r>
          </a:p>
          <a:p>
            <a:pPr lvl="4"/>
            <a:r>
              <a:rPr lang="fr-FR"/>
              <a:t>Cinquième niveau de plan</a:t>
            </a:r>
          </a:p>
          <a:p>
            <a:pPr lvl="5"/>
            <a:r>
              <a:rPr lang="fr-FR"/>
              <a:t>Sixième niveau de plan</a:t>
            </a:r>
          </a:p>
          <a:p>
            <a:pPr lvl="6"/>
            <a:r>
              <a:rPr lang="fr-FR"/>
              <a:t>Septième niveau de plan</a:t>
            </a:r>
          </a:p>
          <a:p>
            <a:pPr lvl="7"/>
            <a:r>
              <a:rPr lang="fr-FR"/>
              <a:t>Huitième niveau de plan</a:t>
            </a:r>
          </a:p>
          <a:p>
            <a:pPr lvl="8"/>
            <a:r>
              <a:rPr lang="fr-FR"/>
              <a:t>Neuvième niveau de plan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6D619B-B534-4A68-9350-A058293E9EB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551360" y="7092000"/>
            <a:ext cx="234828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6E821C6B-9052-4823-B38B-7B58B40B9490}" type="slidenum">
              <a:t>‹N°›</a:t>
            </a:fld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508AF4-7B32-4E30-A1AF-7665F1480A2E}"/>
              </a:ext>
            </a:extLst>
          </p:cNvPr>
          <p:cNvSpPr/>
          <p:nvPr/>
        </p:nvSpPr>
        <p:spPr>
          <a:xfrm>
            <a:off x="0" y="7020000"/>
            <a:ext cx="10080000" cy="360000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" tIns="9000" rIns="9000" bIns="9000" anchor="ctr" anchorCtr="1"/>
          <a:lstStyle/>
          <a:p>
            <a:pPr marL="0" marR="0" lvl="0" indent="0" algn="ctr" rtl="0" hangingPunct="0">
              <a:buNone/>
              <a:tabLst/>
            </a:pPr>
            <a:r>
              <a:rPr lang="fr-FR" sz="1400" kern="1200"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kern="1200"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301C32D-C8A7-4723-B5A0-95BA51A4FF7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556DE06-0EC7-4FE7-8F9D-2615BC44431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B77A57E-90C5-4460-B5BD-27AF49EA3A68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tretch>
            <a:fillRect/>
          </a:stretch>
        </p:blipFill>
        <p:spPr>
          <a:xfrm>
            <a:off x="882036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onnecteur droit 8">
            <a:extLst>
              <a:ext uri="{FF2B5EF4-FFF2-40B4-BE49-F238E27FC236}">
                <a16:creationId xmlns:a16="http://schemas.microsoft.com/office/drawing/2014/main" id="{E0AD8E5C-8E00-49E5-AA57-892CDE74C472}"/>
              </a:ext>
            </a:extLst>
          </p:cNvPr>
          <p:cNvSpPr/>
          <p:nvPr/>
        </p:nvSpPr>
        <p:spPr>
          <a:xfrm>
            <a:off x="360" y="1440000"/>
            <a:ext cx="10076759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rtl="0" hangingPunct="0">
              <a:buNone/>
              <a:tabLst/>
            </a:pPr>
            <a:endParaRPr lang="fr-FR" sz="2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rtl="0" hangingPunct="0">
        <a:buNone/>
        <a:tabLst/>
        <a:defRPr lang="fr-FR" sz="4800" b="0" i="0" u="none" strike="noStrike" kern="1200">
          <a:ln>
            <a:noFill/>
          </a:ln>
          <a:solidFill>
            <a:srgbClr val="FF0000"/>
          </a:solidFill>
          <a:effectLst>
            <a:outerShdw dist="17961" dir="2700000">
              <a:scrgbClr r="0" g="0" b="0"/>
            </a:outerShdw>
          </a:effectLst>
          <a:latin typeface="Arial" pitchFamily="18"/>
          <a:ea typeface="Lucida Sans Unicode" pitchFamily="2"/>
          <a:cs typeface="Tahoma" pitchFamily="2"/>
        </a:defRPr>
      </a:lvl1pPr>
    </p:titleStyle>
    <p:bodyStyle>
      <a:lvl1pPr marL="0" marR="0" lvl="0" indent="0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Lucida Sans Unicode" pitchFamily="2"/>
          <a:cs typeface="Tahoma" pitchFamily="2"/>
        </a:defRPr>
      </a:lvl1pPr>
      <a:lvl2pPr marL="0" marR="0" lvl="1" indent="0" rtl="0" hangingPunct="0">
        <a:spcBef>
          <a:spcPts val="0"/>
        </a:spcBef>
        <a:spcAft>
          <a:spcPts val="1417"/>
        </a:spcAft>
        <a:buSzPct val="75000"/>
        <a:buFont typeface="StarSymbol"/>
        <a:buChar char="–"/>
        <a:tabLst/>
        <a:defRPr lang="fr-FR" sz="3200" b="0" i="0" u="none" strike="noStrike" kern="1200">
          <a:ln>
            <a:noFill/>
          </a:ln>
          <a:latin typeface="Arial" pitchFamily="18"/>
          <a:ea typeface="Lucida Sans Unicode" pitchFamily="2"/>
          <a:cs typeface="Tahoma" pitchFamily="2"/>
        </a:defRPr>
      </a:lvl2pPr>
      <a:lvl3pPr marL="0" marR="0" lvl="2" indent="0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Lucida Sans Unicode" pitchFamily="2"/>
          <a:cs typeface="Tahoma" pitchFamily="2"/>
        </a:defRPr>
      </a:lvl3pPr>
      <a:lvl4pPr marL="0" marR="0" lvl="3" indent="0" rtl="0" hangingPunct="0">
        <a:spcBef>
          <a:spcPts val="0"/>
        </a:spcBef>
        <a:spcAft>
          <a:spcPts val="1417"/>
        </a:spcAft>
        <a:buSzPct val="75000"/>
        <a:buFont typeface="StarSymbol"/>
        <a:buChar char="–"/>
        <a:tabLst/>
        <a:defRPr lang="fr-FR" sz="3200" b="0" i="0" u="none" strike="noStrike" kern="1200">
          <a:ln>
            <a:noFill/>
          </a:ln>
          <a:latin typeface="Arial" pitchFamily="18"/>
          <a:ea typeface="Lucida Sans Unicode" pitchFamily="2"/>
          <a:cs typeface="Tahoma" pitchFamily="2"/>
        </a:defRPr>
      </a:lvl4pPr>
      <a:lvl5pPr marL="0" marR="0" lvl="4" indent="0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Lucida Sans Unicode" pitchFamily="2"/>
          <a:cs typeface="Tahoma" pitchFamily="2"/>
        </a:defRPr>
      </a:lvl5pPr>
      <a:lvl6pPr marL="0" marR="0" lvl="5" indent="0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Lucida Sans Unicode" pitchFamily="2"/>
          <a:cs typeface="Tahoma" pitchFamily="2"/>
        </a:defRPr>
      </a:lvl6pPr>
      <a:lvl7pPr marL="0" marR="0" lvl="6" indent="0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Lucida Sans Unicode" pitchFamily="2"/>
          <a:cs typeface="Tahoma" pitchFamily="2"/>
        </a:defRPr>
      </a:lvl7pPr>
      <a:lvl8pPr marL="0" marR="0" lvl="7" indent="0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Lucida Sans Unicode" pitchFamily="2"/>
          <a:cs typeface="Tahoma" pitchFamily="2"/>
        </a:defRPr>
      </a:lvl8pPr>
      <a:lvl9pPr marL="0" marR="0" lvl="8" indent="0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Lucida Sans Unicode" pitchFamily="2"/>
          <a:cs typeface="Tahoma" pitchFamily="2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9B07DA4-3723-4434-815B-20EF36BACC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8460000" cy="12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D4D443-A865-42BF-AFDB-824D14C8D8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1620000"/>
            <a:ext cx="9360000" cy="5138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0"/>
            <a:r>
              <a:rPr lang="fr-FR"/>
              <a:t>Second niveau de plan</a:t>
            </a:r>
          </a:p>
          <a:p>
            <a:pPr lvl="0"/>
            <a:r>
              <a:rPr lang="fr-FR"/>
              <a:t>Troisième niveau de plan</a:t>
            </a:r>
          </a:p>
          <a:p>
            <a:pPr lvl="0"/>
            <a:r>
              <a:rPr lang="fr-FR"/>
              <a:t>Quatrième niveau de plan</a:t>
            </a:r>
          </a:p>
          <a:p>
            <a:pPr lvl="0"/>
            <a:r>
              <a:rPr lang="fr-FR"/>
              <a:t>Cinquième niveau de plan</a:t>
            </a:r>
          </a:p>
          <a:p>
            <a:pPr lvl="0"/>
            <a:r>
              <a:rPr lang="fr-FR"/>
              <a:t>Sixième niveau de plan</a:t>
            </a:r>
          </a:p>
          <a:p>
            <a:pPr lvl="0"/>
            <a:r>
              <a:rPr lang="fr-FR"/>
              <a:t>Septième niveau de plan</a:t>
            </a:r>
          </a:p>
          <a:p>
            <a:pPr lvl="0"/>
            <a:r>
              <a:rPr lang="fr-FR"/>
              <a:t>Huitième niveau de plan</a:t>
            </a:r>
          </a:p>
          <a:p>
            <a:pPr lvl="0"/>
            <a:r>
              <a:rPr lang="fr-FR"/>
              <a:t>Neuvième niveau de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42F9BB-E612-4017-A0D1-9558B21F1978}"/>
              </a:ext>
            </a:extLst>
          </p:cNvPr>
          <p:cNvSpPr/>
          <p:nvPr/>
        </p:nvSpPr>
        <p:spPr>
          <a:xfrm>
            <a:off x="-180360" y="7020000"/>
            <a:ext cx="10440000" cy="360000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" tIns="9000" rIns="9000" bIns="9000" anchor="ctr" anchorCtr="1"/>
          <a:lstStyle/>
          <a:p>
            <a:pPr marL="0" marR="0" lvl="0" indent="0" algn="ctr" rtl="0" hangingPunct="0">
              <a:buNone/>
              <a:tabLst/>
            </a:pPr>
            <a:r>
              <a:rPr lang="fr-FR" sz="1400" kern="1200"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kern="1200"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C6DDF1E-8845-4253-A5DB-D7D58D6589A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Arial" pitchFamily="34"/>
                <a:ea typeface="Arial Unicode MS" pitchFamily="2"/>
                <a:cs typeface="Tahoma" pitchFamily="2"/>
              </a:defRPr>
            </a:lvl1pPr>
          </a:lstStyle>
          <a:p>
            <a:pPr lvl="0"/>
            <a:fld id="{E8A3AE5F-41D8-4721-8461-85E025B6C40C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B44A4A9C-A9D9-4E96-A380-4EF2D997D9A2}"/>
              </a:ext>
            </a:extLst>
          </p:cNvPr>
          <p:cNvSpPr/>
          <p:nvPr/>
        </p:nvSpPr>
        <p:spPr>
          <a:xfrm>
            <a:off x="2880" y="1440000"/>
            <a:ext cx="10076760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rtl="0" hangingPunct="0">
              <a:buNone/>
              <a:tabLst/>
            </a:pPr>
            <a:endParaRPr lang="fr-FR" sz="2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D7B15D1-6E37-4912-814D-9350A2DDB4DB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tretch>
            <a:fillRect/>
          </a:stretch>
        </p:blipFill>
        <p:spPr>
          <a:xfrm>
            <a:off x="882000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D674B791-2B5A-4EC9-A8A7-E91AA055D40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0CE48E63-EAFF-4AEB-9F0E-21F83C46B29E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0" marR="0" lvl="0" indent="0" algn="ctr" rtl="0" hangingPunct="0">
        <a:buNone/>
        <a:tabLst/>
        <a:defRPr lang="fr-FR" sz="4800" b="0" i="0" u="none" strike="noStrike" kern="1200">
          <a:ln>
            <a:noFill/>
          </a:ln>
          <a:solidFill>
            <a:srgbClr val="F2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  <a:cs typeface="Tahoma" pitchFamily="2"/>
        </a:defRPr>
      </a:lvl1pPr>
    </p:titleStyle>
    <p:bodyStyle>
      <a:lvl1pPr marL="0" marR="0" lvl="0" indent="0" rtl="0" hangingPunct="0">
        <a:spcBef>
          <a:spcPts val="0"/>
        </a:spcBef>
        <a:spcAft>
          <a:spcPts val="1437"/>
        </a:spcAft>
        <a:buNone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1pPr>
      <a:lvl2pPr marL="0" marR="0" lvl="0" indent="0" algn="l" rtl="0" hangingPunct="0">
        <a:lnSpc>
          <a:spcPct val="100000"/>
        </a:lnSpc>
        <a:spcBef>
          <a:spcPts val="0"/>
        </a:spcBef>
        <a:spcAft>
          <a:spcPts val="1134"/>
        </a:spcAft>
        <a:buNone/>
        <a:tabLst/>
        <a:defRPr lang="fr-FR" sz="28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2pPr>
      <a:lvl3pPr marL="0" marR="0" lvl="0" indent="0" algn="l" rtl="0" hangingPunct="0">
        <a:lnSpc>
          <a:spcPct val="100000"/>
        </a:lnSpc>
        <a:spcBef>
          <a:spcPts val="0"/>
        </a:spcBef>
        <a:spcAft>
          <a:spcPts val="850"/>
        </a:spcAft>
        <a:buNone/>
        <a:tabLst/>
        <a:defRPr lang="fr-FR" sz="24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3pPr>
      <a:lvl4pPr marL="0" marR="0" lvl="0" indent="0" algn="l" rtl="0" hangingPunct="0">
        <a:lnSpc>
          <a:spcPct val="100000"/>
        </a:lnSpc>
        <a:spcBef>
          <a:spcPts val="0"/>
        </a:spcBef>
        <a:spcAft>
          <a:spcPts val="567"/>
        </a:spcAft>
        <a:buNone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4pPr>
      <a:lvl5pPr marL="0" marR="0" lvl="0" indent="0" algn="l" rtl="0" hangingPunct="0">
        <a:lnSpc>
          <a:spcPct val="100000"/>
        </a:lnSpc>
        <a:spcBef>
          <a:spcPts val="0"/>
        </a:spcBef>
        <a:spcAft>
          <a:spcPts val="283"/>
        </a:spcAft>
        <a:buNone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5pPr>
      <a:lvl6pPr marL="0" marR="0" lvl="0" indent="0" algn="l" rtl="0" hangingPunct="0">
        <a:lnSpc>
          <a:spcPct val="100000"/>
        </a:lnSpc>
        <a:spcBef>
          <a:spcPts val="0"/>
        </a:spcBef>
        <a:spcAft>
          <a:spcPts val="283"/>
        </a:spcAft>
        <a:buNone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6pPr>
      <a:lvl7pPr marL="0" marR="0" lvl="0" indent="0" algn="l" rtl="0" hangingPunct="0">
        <a:lnSpc>
          <a:spcPct val="100000"/>
        </a:lnSpc>
        <a:spcBef>
          <a:spcPts val="0"/>
        </a:spcBef>
        <a:spcAft>
          <a:spcPts val="283"/>
        </a:spcAft>
        <a:buNone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7pPr>
      <a:lvl8pPr marL="0" marR="0" lvl="0" indent="0" algn="l" rtl="0" hangingPunct="0">
        <a:lnSpc>
          <a:spcPct val="100000"/>
        </a:lnSpc>
        <a:spcBef>
          <a:spcPts val="0"/>
        </a:spcBef>
        <a:spcAft>
          <a:spcPts val="283"/>
        </a:spcAft>
        <a:buNone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8pPr>
      <a:lvl9pPr marL="0" marR="0" lvl="0" indent="0" algn="l" rtl="0" hangingPunct="0">
        <a:lnSpc>
          <a:spcPct val="100000"/>
        </a:lnSpc>
        <a:spcBef>
          <a:spcPts val="0"/>
        </a:spcBef>
        <a:spcAft>
          <a:spcPts val="283"/>
        </a:spcAft>
        <a:buNone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41BA01F9-FDFE-49E3-B07E-B7B40CA619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0FC43BC-8E62-46A6-ABE1-0B0516E566E6}" type="slidenum">
              <a:t>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51CFE37-0224-4963-B896-05A06F8AAEB1}"/>
              </a:ext>
            </a:extLst>
          </p:cNvPr>
          <p:cNvSpPr txBox="1"/>
          <p:nvPr/>
        </p:nvSpPr>
        <p:spPr>
          <a:xfrm>
            <a:off x="540000" y="3510720"/>
            <a:ext cx="9000000" cy="116928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6000" b="0" i="0" u="none" strike="noStrike" kern="120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Applets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ED3BCDCB-20EE-45BA-BAC0-3DF4C445CD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46C32B3-2938-458D-8185-1EB65B339F73}" type="slidenum">
              <a:t>2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89FF489-4351-4654-B962-34DFCEBAD772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Définition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6FBEAC6-1075-4411-A714-91808FEF64AF}"/>
              </a:ext>
            </a:extLst>
          </p:cNvPr>
          <p:cNvSpPr txBox="1"/>
          <p:nvPr/>
        </p:nvSpPr>
        <p:spPr>
          <a:xfrm>
            <a:off x="540000" y="1728360"/>
            <a:ext cx="9000000" cy="12751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Partie d'une page web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Classe java exécutée côté client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Balise HTML Applet permettant de charger le code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BB0A331-D1ED-49B7-9432-0C3F03BB5E8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420000" y="3240000"/>
            <a:ext cx="3240000" cy="355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31FCFC98-0060-456D-9817-0105DD1778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9132A0E-EDA7-4815-BD58-A09267BC9080}" type="slidenum">
              <a:t>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E3B3B2C-ECE7-4821-BB5D-7EF4B366EB5D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Première Applet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129D2F4-D1C0-4015-9D74-7CF43A1FFEEF}"/>
              </a:ext>
            </a:extLst>
          </p:cNvPr>
          <p:cNvSpPr txBox="1"/>
          <p:nvPr/>
        </p:nvSpPr>
        <p:spPr>
          <a:xfrm>
            <a:off x="1116000" y="1584360"/>
            <a:ext cx="7740000" cy="269532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solidFill>
                  <a:srgbClr val="008000"/>
                </a:solidFill>
                <a:latin typeface="Arial" pitchFamily="34"/>
                <a:ea typeface="MS Gothic" pitchFamily="2"/>
                <a:cs typeface="Tahoma" pitchFamily="2"/>
              </a:rPr>
              <a:t>/* Classe Bonjour qui se contente d'écrire la chaîne Bonjour */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solidFill>
                  <a:srgbClr val="B80047"/>
                </a:solidFill>
                <a:latin typeface="Arial" pitchFamily="34"/>
                <a:ea typeface="MS Gothic" pitchFamily="2"/>
                <a:cs typeface="Tahoma" pitchFamily="2"/>
              </a:rPr>
              <a:t>import</a:t>
            </a:r>
            <a:r>
              <a:rPr lang="fr-FR" sz="2000" b="1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</a:t>
            </a:r>
            <a:r>
              <a:rPr lang="en-GB" sz="2000" b="1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java.awt.* ;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000" b="1" i="0" u="none" strike="noStrike" kern="1200">
              <a:ln>
                <a:noFill/>
              </a:ln>
              <a:latin typeface="Arial" pitchFamily="34"/>
              <a:ea typeface="MS Gothic" pitchFamily="2"/>
              <a:cs typeface="Tahoma" pitchFamily="2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solidFill>
                  <a:srgbClr val="B80047"/>
                </a:solidFill>
                <a:latin typeface="Arial" pitchFamily="34"/>
                <a:ea typeface="MS Gothic" pitchFamily="2"/>
                <a:cs typeface="Tahoma" pitchFamily="2"/>
              </a:rPr>
              <a:t>public class</a:t>
            </a:r>
            <a:r>
              <a:rPr lang="fr-FR" sz="2000" b="1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Bonjour 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B80047"/>
                </a:solidFill>
                <a:latin typeface="Arial" pitchFamily="34"/>
                <a:ea typeface="MS Gothic" pitchFamily="2"/>
                <a:cs typeface="Tahoma" pitchFamily="2"/>
              </a:rPr>
              <a:t>extends</a:t>
            </a:r>
            <a:r>
              <a:rPr lang="fr-FR" sz="2000" b="1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java.applet.Applet {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000" b="1" i="0" u="none" strike="noStrike" kern="1200">
              <a:ln>
                <a:noFill/>
              </a:ln>
              <a:latin typeface="Arial" pitchFamily="34"/>
              <a:ea typeface="MS Gothic" pitchFamily="2"/>
              <a:cs typeface="Tahoma" pitchFamily="2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   </a:t>
            </a:r>
            <a:r>
              <a:rPr lang="en-GB" sz="2000" b="1" i="0" u="none" strike="noStrike" kern="1200">
                <a:ln>
                  <a:noFill/>
                </a:ln>
                <a:solidFill>
                  <a:srgbClr val="B80047"/>
                </a:solidFill>
                <a:latin typeface="Arial" pitchFamily="34"/>
                <a:ea typeface="MS Gothic" pitchFamily="2"/>
                <a:cs typeface="Tahoma" pitchFamily="2"/>
              </a:rPr>
              <a:t>public void</a:t>
            </a:r>
            <a:r>
              <a:rPr lang="en-GB" sz="2000" b="1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paint (Graphics g) {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000" b="1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       g.drawString ("Bonjour", 100, 100) ;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   }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}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65F2A73-9211-4708-B22E-FFBE011A1A27}"/>
              </a:ext>
            </a:extLst>
          </p:cNvPr>
          <p:cNvSpPr txBox="1"/>
          <p:nvPr/>
        </p:nvSpPr>
        <p:spPr>
          <a:xfrm>
            <a:off x="1116000" y="4503960"/>
            <a:ext cx="7740000" cy="240588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000" b="1" i="0" u="none" strike="noStrike" kern="1200">
                <a:ln>
                  <a:noFill/>
                </a:ln>
                <a:solidFill>
                  <a:srgbClr val="000080"/>
                </a:solidFill>
                <a:latin typeface="Arial" pitchFamily="18"/>
                <a:ea typeface="MS Gothic" pitchFamily="2"/>
                <a:cs typeface="Tahoma" pitchFamily="2"/>
              </a:rPr>
              <a:t>&lt;html&gt;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   </a:t>
            </a:r>
            <a:r>
              <a:rPr lang="en-GB" sz="2000" b="1" i="0" u="none" strike="noStrike" kern="1200">
                <a:ln>
                  <a:noFill/>
                </a:ln>
                <a:solidFill>
                  <a:srgbClr val="000080"/>
                </a:solidFill>
                <a:latin typeface="Arial" pitchFamily="18"/>
                <a:ea typeface="MS Gothic" pitchFamily="2"/>
                <a:cs typeface="Tahoma" pitchFamily="2"/>
              </a:rPr>
              <a:t>&lt;head&gt;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000080"/>
                </a:solidFill>
                <a:latin typeface="Arial" pitchFamily="18"/>
                <a:ea typeface="MS Gothic" pitchFamily="2"/>
                <a:cs typeface="Tahoma" pitchFamily="2"/>
              </a:rPr>
              <a:t> </a:t>
            </a:r>
            <a:r>
              <a:rPr lang="en-GB" sz="2000" b="1" i="0" u="none" strike="noStrike" kern="1200">
                <a:ln>
                  <a:noFill/>
                </a:ln>
                <a:solidFill>
                  <a:srgbClr val="000080"/>
                </a:solidFill>
                <a:latin typeface="Arial" pitchFamily="18"/>
                <a:ea typeface="MS Gothic" pitchFamily="2"/>
                <a:cs typeface="Tahoma" pitchFamily="2"/>
              </a:rPr>
              <a:t>&lt;title&gt;</a:t>
            </a:r>
            <a:r>
              <a:rPr lang="en-GB" sz="2000" b="1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Bonjour</a:t>
            </a:r>
            <a:r>
              <a:rPr lang="en-GB" sz="2000" b="1" i="0" u="none" strike="noStrike" kern="1200">
                <a:ln>
                  <a:noFill/>
                </a:ln>
                <a:solidFill>
                  <a:srgbClr val="000080"/>
                </a:solidFill>
                <a:latin typeface="Arial" pitchFamily="18"/>
                <a:ea typeface="MS Gothic" pitchFamily="2"/>
                <a:cs typeface="Tahoma" pitchFamily="2"/>
              </a:rPr>
              <a:t>&lt;/title&gt; &lt;/head&gt;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   </a:t>
            </a:r>
            <a:r>
              <a:rPr lang="en-GB" sz="2000" b="1" i="0" u="none" strike="noStrike" kern="1200">
                <a:ln>
                  <a:noFill/>
                </a:ln>
                <a:solidFill>
                  <a:srgbClr val="000080"/>
                </a:solidFill>
                <a:latin typeface="Arial" pitchFamily="18"/>
                <a:ea typeface="MS Gothic" pitchFamily="2"/>
                <a:cs typeface="Tahoma" pitchFamily="2"/>
              </a:rPr>
              <a:t>&lt;body&gt;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solidFill>
                  <a:srgbClr val="000080"/>
                </a:solidFill>
                <a:latin typeface="Arial" pitchFamily="18"/>
                <a:ea typeface="MS Gothic" pitchFamily="2"/>
                <a:cs typeface="Tahoma" pitchFamily="2"/>
              </a:rPr>
              <a:t>        </a:t>
            </a:r>
            <a:r>
              <a:rPr lang="en-GB" sz="2000" b="1" i="0" u="none" strike="noStrike" kern="1200">
                <a:ln>
                  <a:noFill/>
                </a:ln>
                <a:solidFill>
                  <a:srgbClr val="000080"/>
                </a:solidFill>
                <a:latin typeface="Arial" pitchFamily="18"/>
                <a:ea typeface="MS Gothic" pitchFamily="2"/>
                <a:cs typeface="Tahoma" pitchFamily="2"/>
              </a:rPr>
              <a:t>&lt;applet</a:t>
            </a:r>
            <a:r>
              <a:rPr lang="en-GB" sz="2000" b="1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</a:t>
            </a:r>
            <a:r>
              <a:rPr lang="en-GB" sz="2000" b="1" i="0" u="none" strike="noStrike" kern="1200">
                <a:ln>
                  <a:noFill/>
                </a:ln>
                <a:solidFill>
                  <a:srgbClr val="B80047"/>
                </a:solidFill>
                <a:latin typeface="Arial" pitchFamily="18"/>
                <a:ea typeface="MS Gothic" pitchFamily="2"/>
                <a:cs typeface="Tahoma" pitchFamily="2"/>
              </a:rPr>
              <a:t>code =</a:t>
            </a:r>
            <a:r>
              <a:rPr lang="en-GB" sz="2000" b="1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"Bonjour.class"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000" b="1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               </a:t>
            </a:r>
            <a:r>
              <a:rPr lang="en-GB" sz="2000" b="1" i="0" u="none" strike="noStrike" kern="1200">
                <a:ln>
                  <a:noFill/>
                </a:ln>
                <a:solidFill>
                  <a:srgbClr val="B80047"/>
                </a:solidFill>
                <a:latin typeface="Arial" pitchFamily="18"/>
                <a:ea typeface="MS Gothic" pitchFamily="2"/>
                <a:cs typeface="Tahoma" pitchFamily="2"/>
              </a:rPr>
              <a:t>width=</a:t>
            </a:r>
            <a:r>
              <a:rPr lang="en-GB" sz="2000" b="1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200 </a:t>
            </a:r>
            <a:r>
              <a:rPr lang="en-GB" sz="2000" b="1" i="0" u="none" strike="noStrike" kern="1200">
                <a:ln>
                  <a:noFill/>
                </a:ln>
                <a:solidFill>
                  <a:srgbClr val="B80047"/>
                </a:solidFill>
                <a:latin typeface="Arial" pitchFamily="18"/>
                <a:ea typeface="MS Gothic" pitchFamily="2"/>
                <a:cs typeface="Tahoma" pitchFamily="2"/>
              </a:rPr>
              <a:t>height=</a:t>
            </a:r>
            <a:r>
              <a:rPr lang="en-GB" sz="2000" b="1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200</a:t>
            </a:r>
            <a:r>
              <a:rPr lang="en-GB" sz="2000" b="1" i="0" u="none" strike="noStrike" kern="1200">
                <a:ln>
                  <a:noFill/>
                </a:ln>
                <a:solidFill>
                  <a:srgbClr val="000080"/>
                </a:solidFill>
                <a:latin typeface="Arial" pitchFamily="18"/>
                <a:ea typeface="MS Gothic" pitchFamily="2"/>
                <a:cs typeface="Tahoma" pitchFamily="2"/>
              </a:rPr>
              <a:t>&gt;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       </a:t>
            </a:r>
            <a:r>
              <a:rPr lang="fr-FR" sz="2000" b="1" i="0" u="none" strike="noStrike" kern="1200">
                <a:ln>
                  <a:noFill/>
                </a:ln>
                <a:solidFill>
                  <a:srgbClr val="000080"/>
                </a:solidFill>
                <a:latin typeface="Arial" pitchFamily="18"/>
                <a:ea typeface="MS Gothic" pitchFamily="2"/>
                <a:cs typeface="Tahoma" pitchFamily="2"/>
              </a:rPr>
              <a:t> </a:t>
            </a:r>
            <a:r>
              <a:rPr lang="en-GB" sz="2000" b="1" i="0" u="none" strike="noStrike" kern="1200">
                <a:ln>
                  <a:noFill/>
                </a:ln>
                <a:solidFill>
                  <a:srgbClr val="000080"/>
                </a:solidFill>
                <a:latin typeface="Arial" pitchFamily="18"/>
                <a:ea typeface="MS Gothic" pitchFamily="2"/>
                <a:cs typeface="Tahoma" pitchFamily="2"/>
              </a:rPr>
              <a:t>&lt;/applet&gt;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solidFill>
                  <a:srgbClr val="000080"/>
                </a:solidFill>
                <a:latin typeface="Arial" pitchFamily="18"/>
                <a:ea typeface="MS Gothic" pitchFamily="2"/>
                <a:cs typeface="Tahoma" pitchFamily="2"/>
              </a:rPr>
              <a:t>    &lt;/body&gt;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1" i="0" u="none" strike="noStrike" kern="1200">
                <a:ln>
                  <a:noFill/>
                </a:ln>
                <a:solidFill>
                  <a:srgbClr val="000080"/>
                </a:solidFill>
                <a:latin typeface="Arial" pitchFamily="18"/>
                <a:ea typeface="MS Gothic" pitchFamily="2"/>
                <a:cs typeface="Tahoma" pitchFamily="2"/>
              </a:rPr>
              <a:t>&lt;/html&gt;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B43B7053-8C11-4127-8025-BDCF50261C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F4F6A19-9FE6-4BAC-AA18-7885D0A9337B}" type="slidenum">
              <a:t>4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83EC51E-CA9C-4D91-AA68-260C204A1C22}"/>
              </a:ext>
            </a:extLst>
          </p:cNvPr>
          <p:cNvSpPr txBox="1"/>
          <p:nvPr/>
        </p:nvSpPr>
        <p:spPr>
          <a:xfrm>
            <a:off x="540000" y="30600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La balise APPLET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2041206-A098-4E16-A5B4-75FAFB15927A}"/>
              </a:ext>
            </a:extLst>
          </p:cNvPr>
          <p:cNvSpPr txBox="1"/>
          <p:nvPr/>
        </p:nvSpPr>
        <p:spPr>
          <a:xfrm>
            <a:off x="792000" y="1584360"/>
            <a:ext cx="8496000" cy="530496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4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&lt; </a:t>
            </a:r>
            <a:r>
              <a:rPr lang="en-GB" sz="2400" b="1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APPLET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   </a:t>
            </a:r>
            <a:r>
              <a:rPr lang="en-GB" sz="2400" b="1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CODE</a:t>
            </a:r>
            <a:r>
              <a:rPr lang="en-GB" sz="24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= </a:t>
            </a:r>
            <a:r>
              <a:rPr lang="en-GB" sz="2400" b="0" i="1" u="none" strike="noStrike" kern="1200">
                <a:ln>
                  <a:noFill/>
                </a:ln>
                <a:solidFill>
                  <a:srgbClr val="8B0000"/>
                </a:solidFill>
                <a:latin typeface="Arial" pitchFamily="34"/>
                <a:ea typeface="MS Gothic" pitchFamily="2"/>
                <a:cs typeface="Tahoma" pitchFamily="2"/>
              </a:rPr>
              <a:t>appletFile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   </a:t>
            </a:r>
            <a:r>
              <a:rPr lang="en-GB" sz="2400" b="1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WIDTH </a:t>
            </a:r>
            <a:r>
              <a:rPr lang="en-GB" sz="24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= </a:t>
            </a:r>
            <a:r>
              <a:rPr lang="en-GB" sz="2400" b="0" i="1" u="none" strike="noStrike" kern="1200">
                <a:ln>
                  <a:noFill/>
                </a:ln>
                <a:solidFill>
                  <a:srgbClr val="8B0000"/>
                </a:solidFill>
                <a:latin typeface="Arial" pitchFamily="34"/>
                <a:ea typeface="MS Gothic" pitchFamily="2"/>
                <a:cs typeface="Tahoma" pitchFamily="2"/>
              </a:rPr>
              <a:t>pixels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   </a:t>
            </a:r>
            <a:r>
              <a:rPr lang="en-GB" sz="2400" b="1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HEIGHT</a:t>
            </a:r>
            <a:r>
              <a:rPr lang="en-GB" sz="24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= </a:t>
            </a:r>
            <a:r>
              <a:rPr lang="en-GB" sz="2400" b="0" i="1" u="none" strike="noStrike" kern="1200">
                <a:ln>
                  <a:noFill/>
                </a:ln>
                <a:solidFill>
                  <a:srgbClr val="8B0000"/>
                </a:solidFill>
                <a:latin typeface="Arial" pitchFamily="34"/>
                <a:ea typeface="MS Gothic" pitchFamily="2"/>
                <a:cs typeface="Tahoma" pitchFamily="2"/>
              </a:rPr>
              <a:t>pixels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   </a:t>
            </a:r>
            <a:r>
              <a:rPr lang="en-GB" sz="2400" b="0" i="1" u="none" strike="noStrike" kern="1200">
                <a:ln>
                  <a:noFill/>
                </a:ln>
                <a:solidFill>
                  <a:srgbClr val="8B0000"/>
                </a:solidFill>
                <a:latin typeface="Arial" pitchFamily="34"/>
                <a:ea typeface="MS Gothic" pitchFamily="2"/>
                <a:cs typeface="Tahoma" pitchFamily="2"/>
              </a:rPr>
              <a:t>[</a:t>
            </a:r>
            <a:r>
              <a:rPr lang="en-GB" sz="24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</a:t>
            </a:r>
            <a:r>
              <a:rPr lang="en-GB" sz="2400" b="1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CODEBASE</a:t>
            </a:r>
            <a:r>
              <a:rPr lang="en-GB" sz="24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= </a:t>
            </a:r>
            <a:r>
              <a:rPr lang="en-GB" sz="2400" b="0" i="1" u="none" strike="noStrike" kern="1200">
                <a:ln>
                  <a:noFill/>
                </a:ln>
                <a:solidFill>
                  <a:srgbClr val="8B0000"/>
                </a:solidFill>
                <a:latin typeface="Arial" pitchFamily="34"/>
                <a:ea typeface="MS Gothic" pitchFamily="2"/>
                <a:cs typeface="Tahoma" pitchFamily="2"/>
              </a:rPr>
              <a:t>codebaseURL</a:t>
            </a:r>
            <a:r>
              <a:rPr lang="en-GB" sz="24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</a:t>
            </a:r>
            <a:r>
              <a:rPr lang="en-GB" sz="2400" b="0" i="1" u="none" strike="noStrike" kern="1200">
                <a:ln>
                  <a:noFill/>
                </a:ln>
                <a:solidFill>
                  <a:srgbClr val="8B0000"/>
                </a:solidFill>
                <a:latin typeface="Arial" pitchFamily="34"/>
                <a:ea typeface="MS Gothic" pitchFamily="2"/>
                <a:cs typeface="Tahoma" pitchFamily="2"/>
              </a:rPr>
              <a:t>]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   </a:t>
            </a:r>
            <a:r>
              <a:rPr lang="en-GB" sz="2400" b="0" i="1" u="none" strike="noStrike" kern="1200">
                <a:ln>
                  <a:noFill/>
                </a:ln>
                <a:solidFill>
                  <a:srgbClr val="8B0000"/>
                </a:solidFill>
                <a:latin typeface="Arial" pitchFamily="34"/>
                <a:ea typeface="MS Gothic" pitchFamily="2"/>
                <a:cs typeface="Tahoma" pitchFamily="2"/>
              </a:rPr>
              <a:t>[</a:t>
            </a:r>
            <a:r>
              <a:rPr lang="en-GB" sz="24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</a:t>
            </a:r>
            <a:r>
              <a:rPr lang="en-GB" sz="2400" b="1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ALT</a:t>
            </a:r>
            <a:r>
              <a:rPr lang="en-GB" sz="24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= </a:t>
            </a:r>
            <a:r>
              <a:rPr lang="en-GB" sz="2400" b="0" i="1" u="none" strike="noStrike" kern="1200">
                <a:ln>
                  <a:noFill/>
                </a:ln>
                <a:solidFill>
                  <a:srgbClr val="8B0000"/>
                </a:solidFill>
                <a:latin typeface="Arial" pitchFamily="34"/>
                <a:ea typeface="MS Gothic" pitchFamily="2"/>
                <a:cs typeface="Tahoma" pitchFamily="2"/>
              </a:rPr>
              <a:t>alternateText</a:t>
            </a:r>
            <a:r>
              <a:rPr lang="en-GB" sz="24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</a:t>
            </a:r>
            <a:r>
              <a:rPr lang="en-GB" sz="2400" b="0" i="1" u="none" strike="noStrike" kern="1200">
                <a:ln>
                  <a:noFill/>
                </a:ln>
                <a:solidFill>
                  <a:srgbClr val="8B0000"/>
                </a:solidFill>
                <a:latin typeface="Arial" pitchFamily="34"/>
                <a:ea typeface="MS Gothic" pitchFamily="2"/>
                <a:cs typeface="Tahoma" pitchFamily="2"/>
              </a:rPr>
              <a:t>]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   </a:t>
            </a:r>
            <a:r>
              <a:rPr lang="en-GB" sz="2400" b="0" i="1" u="none" strike="noStrike" kern="1200">
                <a:ln>
                  <a:noFill/>
                </a:ln>
                <a:solidFill>
                  <a:srgbClr val="8B0000"/>
                </a:solidFill>
                <a:latin typeface="Arial" pitchFamily="34"/>
                <a:ea typeface="MS Gothic" pitchFamily="2"/>
                <a:cs typeface="Tahoma" pitchFamily="2"/>
              </a:rPr>
              <a:t>[</a:t>
            </a:r>
            <a:r>
              <a:rPr lang="en-GB" sz="24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</a:t>
            </a:r>
            <a:r>
              <a:rPr lang="en-GB" sz="2400" b="1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NAME</a:t>
            </a:r>
            <a:r>
              <a:rPr lang="en-GB" sz="24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= </a:t>
            </a:r>
            <a:r>
              <a:rPr lang="en-GB" sz="2400" b="0" i="1" u="none" strike="noStrike" kern="1200">
                <a:ln>
                  <a:noFill/>
                </a:ln>
                <a:solidFill>
                  <a:srgbClr val="8B0000"/>
                </a:solidFill>
                <a:latin typeface="Arial" pitchFamily="34"/>
                <a:ea typeface="MS Gothic" pitchFamily="2"/>
                <a:cs typeface="Tahoma" pitchFamily="2"/>
              </a:rPr>
              <a:t>appletInstanceName</a:t>
            </a:r>
            <a:r>
              <a:rPr lang="en-GB" sz="24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</a:t>
            </a:r>
            <a:r>
              <a:rPr lang="en-GB" sz="2400" b="0" i="1" u="none" strike="noStrike" kern="1200">
                <a:ln>
                  <a:noFill/>
                </a:ln>
                <a:solidFill>
                  <a:srgbClr val="8B0000"/>
                </a:solidFill>
                <a:latin typeface="Arial" pitchFamily="34"/>
                <a:ea typeface="MS Gothic" pitchFamily="2"/>
                <a:cs typeface="Tahoma" pitchFamily="2"/>
              </a:rPr>
              <a:t>]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   </a:t>
            </a:r>
            <a:r>
              <a:rPr lang="en-GB" sz="2400" b="0" i="1" u="none" strike="noStrike" kern="1200">
                <a:ln>
                  <a:noFill/>
                </a:ln>
                <a:solidFill>
                  <a:srgbClr val="8B0000"/>
                </a:solidFill>
                <a:latin typeface="Arial" pitchFamily="34"/>
                <a:ea typeface="MS Gothic" pitchFamily="2"/>
                <a:cs typeface="Tahoma" pitchFamily="2"/>
              </a:rPr>
              <a:t>[</a:t>
            </a:r>
            <a:r>
              <a:rPr lang="en-GB" sz="24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</a:t>
            </a:r>
            <a:r>
              <a:rPr lang="en-GB" sz="2400" b="1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ALIGN</a:t>
            </a:r>
            <a:r>
              <a:rPr lang="en-GB" sz="24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= </a:t>
            </a:r>
            <a:r>
              <a:rPr lang="en-GB" sz="2400" b="0" i="1" u="none" strike="noStrike" kern="1200">
                <a:ln>
                  <a:noFill/>
                </a:ln>
                <a:solidFill>
                  <a:srgbClr val="8B0000"/>
                </a:solidFill>
                <a:latin typeface="Arial" pitchFamily="34"/>
                <a:ea typeface="MS Gothic" pitchFamily="2"/>
                <a:cs typeface="Tahoma" pitchFamily="2"/>
              </a:rPr>
              <a:t>alignment</a:t>
            </a:r>
            <a:r>
              <a:rPr lang="en-GB" sz="24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</a:t>
            </a:r>
            <a:r>
              <a:rPr lang="en-GB" sz="2400" b="0" i="1" u="none" strike="noStrike" kern="1200">
                <a:ln>
                  <a:noFill/>
                </a:ln>
                <a:solidFill>
                  <a:srgbClr val="8B0000"/>
                </a:solidFill>
                <a:latin typeface="Arial" pitchFamily="34"/>
                <a:ea typeface="MS Gothic" pitchFamily="2"/>
                <a:cs typeface="Tahoma" pitchFamily="2"/>
              </a:rPr>
              <a:t>]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   </a:t>
            </a:r>
            <a:r>
              <a:rPr lang="en-GB" sz="2400" b="0" i="1" u="none" strike="noStrike" kern="1200">
                <a:ln>
                  <a:noFill/>
                </a:ln>
                <a:solidFill>
                  <a:srgbClr val="8B0000"/>
                </a:solidFill>
                <a:latin typeface="Arial" pitchFamily="34"/>
                <a:ea typeface="MS Gothic" pitchFamily="2"/>
                <a:cs typeface="Tahoma" pitchFamily="2"/>
              </a:rPr>
              <a:t>[</a:t>
            </a:r>
            <a:r>
              <a:rPr lang="en-GB" sz="24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</a:t>
            </a:r>
            <a:r>
              <a:rPr lang="en-GB" sz="2400" b="1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VSPACE</a:t>
            </a:r>
            <a:r>
              <a:rPr lang="en-GB" sz="24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= </a:t>
            </a:r>
            <a:r>
              <a:rPr lang="en-GB" sz="2400" b="0" i="1" u="none" strike="noStrike" kern="1200">
                <a:ln>
                  <a:noFill/>
                </a:ln>
                <a:solidFill>
                  <a:srgbClr val="8B0000"/>
                </a:solidFill>
                <a:latin typeface="Arial" pitchFamily="34"/>
                <a:ea typeface="MS Gothic" pitchFamily="2"/>
                <a:cs typeface="Tahoma" pitchFamily="2"/>
              </a:rPr>
              <a:t>pixels</a:t>
            </a:r>
            <a:r>
              <a:rPr lang="en-GB" sz="24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</a:t>
            </a:r>
            <a:r>
              <a:rPr lang="en-GB" sz="2400" b="0" i="1" u="none" strike="noStrike" kern="1200">
                <a:ln>
                  <a:noFill/>
                </a:ln>
                <a:solidFill>
                  <a:srgbClr val="8B0000"/>
                </a:solidFill>
                <a:latin typeface="Arial" pitchFamily="34"/>
                <a:ea typeface="MS Gothic" pitchFamily="2"/>
                <a:cs typeface="Tahoma" pitchFamily="2"/>
              </a:rPr>
              <a:t>]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   </a:t>
            </a:r>
            <a:r>
              <a:rPr lang="en-GB" sz="2400" b="0" i="1" u="none" strike="noStrike" kern="1200">
                <a:ln>
                  <a:noFill/>
                </a:ln>
                <a:solidFill>
                  <a:srgbClr val="8B0000"/>
                </a:solidFill>
                <a:latin typeface="Arial" pitchFamily="34"/>
                <a:ea typeface="MS Gothic" pitchFamily="2"/>
                <a:cs typeface="Tahoma" pitchFamily="2"/>
              </a:rPr>
              <a:t>[</a:t>
            </a:r>
            <a:r>
              <a:rPr lang="en-GB" sz="24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</a:t>
            </a:r>
            <a:r>
              <a:rPr lang="en-GB" sz="2400" b="1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HSPACE</a:t>
            </a:r>
            <a:r>
              <a:rPr lang="en-GB" sz="24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= </a:t>
            </a:r>
            <a:r>
              <a:rPr lang="en-GB" sz="2400" b="0" i="1" u="none" strike="noStrike" kern="1200">
                <a:ln>
                  <a:noFill/>
                </a:ln>
                <a:solidFill>
                  <a:srgbClr val="8B0000"/>
                </a:solidFill>
                <a:latin typeface="Arial" pitchFamily="34"/>
                <a:ea typeface="MS Gothic" pitchFamily="2"/>
                <a:cs typeface="Tahoma" pitchFamily="2"/>
              </a:rPr>
              <a:t>pixels</a:t>
            </a:r>
            <a:r>
              <a:rPr lang="en-GB" sz="24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</a:t>
            </a:r>
            <a:r>
              <a:rPr lang="en-GB" sz="2400" b="0" i="1" u="none" strike="noStrike" kern="1200">
                <a:ln>
                  <a:noFill/>
                </a:ln>
                <a:solidFill>
                  <a:srgbClr val="8B0000"/>
                </a:solidFill>
                <a:latin typeface="Arial" pitchFamily="34"/>
                <a:ea typeface="MS Gothic" pitchFamily="2"/>
                <a:cs typeface="Tahoma" pitchFamily="2"/>
              </a:rPr>
              <a:t>]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4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&gt;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400" b="0" i="1" u="none" strike="noStrike" kern="1200">
                <a:ln>
                  <a:noFill/>
                </a:ln>
                <a:solidFill>
                  <a:srgbClr val="8B0000"/>
                </a:solidFill>
                <a:latin typeface="Arial" pitchFamily="34"/>
                <a:ea typeface="MS Gothic" pitchFamily="2"/>
                <a:cs typeface="Tahoma" pitchFamily="2"/>
              </a:rPr>
              <a:t>[</a:t>
            </a:r>
            <a:r>
              <a:rPr lang="en-GB" sz="24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&lt; </a:t>
            </a:r>
            <a:r>
              <a:rPr lang="en-GB" sz="2400" b="1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PARAM NAME </a:t>
            </a:r>
            <a:r>
              <a:rPr lang="en-GB" sz="24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= </a:t>
            </a:r>
            <a:r>
              <a:rPr lang="en-GB" sz="2400" b="0" i="1" u="none" strike="noStrike" kern="1200">
                <a:ln>
                  <a:noFill/>
                </a:ln>
                <a:solidFill>
                  <a:srgbClr val="8B0000"/>
                </a:solidFill>
                <a:latin typeface="Arial" pitchFamily="34"/>
                <a:ea typeface="MS Gothic" pitchFamily="2"/>
                <a:cs typeface="Tahoma" pitchFamily="2"/>
              </a:rPr>
              <a:t>appletParameter1</a:t>
            </a:r>
            <a:r>
              <a:rPr lang="en-GB" sz="24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 </a:t>
            </a:r>
            <a:r>
              <a:rPr lang="en-GB" sz="2400" b="1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VALUE</a:t>
            </a:r>
            <a:r>
              <a:rPr lang="en-GB" sz="24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= </a:t>
            </a:r>
            <a:r>
              <a:rPr lang="en-GB" sz="2400" b="0" i="1" u="none" strike="noStrike" kern="1200">
                <a:ln>
                  <a:noFill/>
                </a:ln>
                <a:solidFill>
                  <a:srgbClr val="8B0000"/>
                </a:solidFill>
                <a:latin typeface="Arial" pitchFamily="34"/>
                <a:ea typeface="MS Gothic" pitchFamily="2"/>
                <a:cs typeface="Tahoma" pitchFamily="2"/>
              </a:rPr>
              <a:t>value</a:t>
            </a:r>
            <a:r>
              <a:rPr lang="en-GB" sz="24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 &gt;</a:t>
            </a:r>
            <a:r>
              <a:rPr lang="en-GB" sz="2400" b="0" i="1" u="none" strike="noStrike" kern="1200">
                <a:ln>
                  <a:noFill/>
                </a:ln>
                <a:solidFill>
                  <a:srgbClr val="8B0000"/>
                </a:solidFill>
                <a:latin typeface="Arial" pitchFamily="34"/>
                <a:ea typeface="MS Gothic" pitchFamily="2"/>
                <a:cs typeface="Tahoma" pitchFamily="2"/>
              </a:rPr>
              <a:t>]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400" b="0" i="1" u="none" strike="noStrike" kern="1200">
                <a:ln>
                  <a:noFill/>
                </a:ln>
                <a:solidFill>
                  <a:srgbClr val="8B0000"/>
                </a:solidFill>
                <a:latin typeface="Arial" pitchFamily="34"/>
                <a:ea typeface="MS Gothic" pitchFamily="2"/>
                <a:cs typeface="Tahoma" pitchFamily="2"/>
              </a:rPr>
              <a:t>[</a:t>
            </a:r>
            <a:r>
              <a:rPr lang="en-GB" sz="24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&lt; </a:t>
            </a:r>
            <a:r>
              <a:rPr lang="en-GB" sz="2400" b="1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PARAM NAME </a:t>
            </a:r>
            <a:r>
              <a:rPr lang="en-GB" sz="24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= </a:t>
            </a:r>
            <a:r>
              <a:rPr lang="en-GB" sz="2400" b="0" i="1" u="none" strike="noStrike" kern="1200">
                <a:ln>
                  <a:noFill/>
                </a:ln>
                <a:solidFill>
                  <a:srgbClr val="8B0000"/>
                </a:solidFill>
                <a:latin typeface="Arial" pitchFamily="34"/>
                <a:ea typeface="MS Gothic" pitchFamily="2"/>
                <a:cs typeface="Tahoma" pitchFamily="2"/>
              </a:rPr>
              <a:t>appletParameter2</a:t>
            </a:r>
            <a:r>
              <a:rPr lang="en-GB" sz="24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 </a:t>
            </a:r>
            <a:r>
              <a:rPr lang="en-GB" sz="2400" b="1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VALUE</a:t>
            </a:r>
            <a:r>
              <a:rPr lang="en-GB" sz="24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= </a:t>
            </a:r>
            <a:r>
              <a:rPr lang="en-GB" sz="2400" b="0" i="1" u="none" strike="noStrike" kern="1200">
                <a:ln>
                  <a:noFill/>
                </a:ln>
                <a:solidFill>
                  <a:srgbClr val="8B0000"/>
                </a:solidFill>
                <a:latin typeface="Arial" pitchFamily="34"/>
                <a:ea typeface="MS Gothic" pitchFamily="2"/>
                <a:cs typeface="Tahoma" pitchFamily="2"/>
              </a:rPr>
              <a:t>value</a:t>
            </a:r>
            <a:r>
              <a:rPr lang="en-GB" sz="24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 &gt;</a:t>
            </a:r>
            <a:r>
              <a:rPr lang="en-GB" sz="2400" b="0" i="1" u="none" strike="noStrike" kern="1200">
                <a:ln>
                  <a:noFill/>
                </a:ln>
                <a:solidFill>
                  <a:srgbClr val="8B0000"/>
                </a:solidFill>
                <a:latin typeface="Arial" pitchFamily="34"/>
                <a:ea typeface="MS Gothic" pitchFamily="2"/>
                <a:cs typeface="Tahoma" pitchFamily="2"/>
              </a:rPr>
              <a:t>]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. . 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[</a:t>
            </a:r>
            <a:r>
              <a:rPr lang="fr-FR" sz="2400" b="1" i="1" u="none" strike="noStrike" kern="1200">
                <a:ln>
                  <a:noFill/>
                </a:ln>
                <a:solidFill>
                  <a:srgbClr val="8B0000"/>
                </a:solidFill>
                <a:latin typeface="Arial" pitchFamily="34"/>
                <a:ea typeface="MS Gothic" pitchFamily="2"/>
                <a:cs typeface="Tahoma" pitchFamily="2"/>
              </a:rPr>
              <a:t>alternateHTML</a:t>
            </a:r>
            <a:r>
              <a:rPr lang="fr-FR" sz="2400" b="0" i="0" u="none" strike="noStrike" kern="1200">
                <a:ln>
                  <a:noFill/>
                </a:ln>
                <a:latin typeface="Arial" pitchFamily="34"/>
                <a:ea typeface="MS Gothic" pitchFamily="2"/>
                <a:cs typeface="Tahoma" pitchFamily="2"/>
              </a:rPr>
              <a:t> 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1">
            <a:extLst>
              <a:ext uri="{FF2B5EF4-FFF2-40B4-BE49-F238E27FC236}">
                <a16:creationId xmlns:a16="http://schemas.microsoft.com/office/drawing/2014/main" id="{38B1C4E5-2C13-47C7-9FF9-E09FBC39CF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984246C-866A-4B6F-B674-AF05F0B626FB}" type="slidenum">
              <a:t>5</a:t>
            </a:fld>
            <a:endParaRPr lang="fr-FR"/>
          </a:p>
        </p:txBody>
      </p:sp>
      <p:sp>
        <p:nvSpPr>
          <p:cNvPr id="2" name="Connecteur droit 1">
            <a:extLst>
              <a:ext uri="{FF2B5EF4-FFF2-40B4-BE49-F238E27FC236}">
                <a16:creationId xmlns:a16="http://schemas.microsoft.com/office/drawing/2014/main" id="{EC21A5EA-22A3-4320-8B30-28F15FE36A3F}"/>
              </a:ext>
            </a:extLst>
          </p:cNvPr>
          <p:cNvSpPr/>
          <p:nvPr/>
        </p:nvSpPr>
        <p:spPr>
          <a:xfrm>
            <a:off x="-108360" y="6120000"/>
            <a:ext cx="10080000" cy="0"/>
          </a:xfrm>
          <a:prstGeom prst="line">
            <a:avLst/>
          </a:prstGeom>
          <a:noFill/>
          <a:ln w="18000">
            <a:solidFill>
              <a:srgbClr val="000000"/>
            </a:solidFill>
            <a:prstDash val="solid"/>
          </a:ln>
          <a:effectLst>
            <a:outerShdw dist="152735" dir="2700000" algn="tl">
              <a:srgbClr val="808080">
                <a:alpha val="0"/>
              </a:srgbClr>
            </a:outerShdw>
          </a:effectLst>
        </p:spPr>
        <p:txBody>
          <a:bodyPr vert="horz" lIns="99000" tIns="54000" rIns="99000" bIns="54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Connecteur droit 2">
            <a:extLst>
              <a:ext uri="{FF2B5EF4-FFF2-40B4-BE49-F238E27FC236}">
                <a16:creationId xmlns:a16="http://schemas.microsoft.com/office/drawing/2014/main" id="{9FA5E36D-456F-4AA7-B036-1DA2A00CB131}"/>
              </a:ext>
            </a:extLst>
          </p:cNvPr>
          <p:cNvSpPr/>
          <p:nvPr/>
        </p:nvSpPr>
        <p:spPr>
          <a:xfrm>
            <a:off x="-108360" y="6300000"/>
            <a:ext cx="10080000" cy="0"/>
          </a:xfrm>
          <a:prstGeom prst="line">
            <a:avLst/>
          </a:prstGeom>
          <a:noFill/>
          <a:ln w="18000">
            <a:solidFill>
              <a:srgbClr val="000000"/>
            </a:solidFill>
            <a:prstDash val="solid"/>
          </a:ln>
          <a:effectLst>
            <a:outerShdw dist="152735" dir="2700000" algn="tl">
              <a:srgbClr val="808080">
                <a:alpha val="0"/>
              </a:srgbClr>
            </a:outerShdw>
          </a:effectLst>
        </p:spPr>
        <p:txBody>
          <a:bodyPr vert="horz" lIns="99000" tIns="54000" rIns="99000" bIns="54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A5EC59-D916-479A-A0FB-FFC551328F13}"/>
              </a:ext>
            </a:extLst>
          </p:cNvPr>
          <p:cNvSpPr/>
          <p:nvPr/>
        </p:nvSpPr>
        <p:spPr>
          <a:xfrm>
            <a:off x="144000" y="1044000"/>
            <a:ext cx="3780000" cy="36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lIns="108000" tIns="63000" rIns="108000" bIns="63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56D826-12DF-4C83-8C2C-363DC688AC80}"/>
              </a:ext>
            </a:extLst>
          </p:cNvPr>
          <p:cNvSpPr/>
          <p:nvPr/>
        </p:nvSpPr>
        <p:spPr>
          <a:xfrm>
            <a:off x="-360" y="6443999"/>
            <a:ext cx="10080000" cy="10800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lIns="108000" tIns="63000" rIns="108000" bIns="63000" anchor="ctr" anchorCtr="1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300" b="0" i="0" u="none" strike="noStrike" kern="120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MS Gothic" pitchFamily="2"/>
                <a:cs typeface="Times New Roman" pitchFamily="18"/>
              </a:rPr>
              <a:t>DAWAN Paris</a:t>
            </a:r>
            <a:r>
              <a:rPr lang="fr-FR" sz="1300" b="0" i="0" u="none" strike="noStrike" kern="120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MS Gothic" pitchFamily="2"/>
                <a:cs typeface="Times New Roman" pitchFamily="18"/>
              </a:rPr>
              <a:t>,</a:t>
            </a:r>
            <a:r>
              <a:rPr lang="fr-FR" sz="1300" b="0" i="0" u="none" strike="noStrike" kern="1200">
                <a:ln>
                  <a:noFill/>
                </a:ln>
                <a:solidFill>
                  <a:srgbClr val="00569B"/>
                </a:solidFill>
                <a:latin typeface="Trebuchet MS" pitchFamily="34"/>
                <a:ea typeface="MS Gothic" pitchFamily="2"/>
                <a:cs typeface="Times New Roman" pitchFamily="18"/>
              </a:rPr>
              <a:t> </a:t>
            </a:r>
            <a:r>
              <a:rPr lang="fr-FR" sz="1300" b="0" i="0" u="none" strike="noStrike" kern="120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MS Gothic" pitchFamily="2"/>
                <a:cs typeface="Times New Roman" pitchFamily="18"/>
              </a:rPr>
              <a:t>Tour CIT Montparnasse - 3,rue de l’Arrivée, 75015 PARIS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300" b="0" i="0" u="none" strike="noStrike" kern="120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MS Gothic" pitchFamily="2"/>
                <a:cs typeface="Times New Roman" pitchFamily="18"/>
              </a:rPr>
              <a:t>DAWAN Nantes</a:t>
            </a:r>
            <a:r>
              <a:rPr lang="fr-FR" sz="1300" b="0" i="0" u="none" strike="noStrike" kern="120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MS Gothic" pitchFamily="2"/>
                <a:cs typeface="Times New Roman" pitchFamily="18"/>
              </a:rPr>
              <a:t>, Le Sillon de Bretagne - 26e étage - 8, avenue des Thébaudières, 44800 ST-HERBLAIN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300" b="0" i="0" u="none" strike="noStrike" kern="120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MS Gothic" pitchFamily="2"/>
                <a:cs typeface="Tahoma" pitchFamily="2"/>
              </a:rPr>
              <a:t>DAWAN Lyon</a:t>
            </a:r>
            <a:r>
              <a:rPr lang="fr-FR" sz="1300" b="0" i="0" u="none" strike="noStrike" kern="120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MS Gothic" pitchFamily="2"/>
                <a:cs typeface="Tahoma" pitchFamily="2"/>
              </a:rPr>
              <a:t>, Le Britannia, 4ème étage - 20, boulevard Eugène Deruelle, 69003 LYON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sng" strike="noStrike" kern="1200">
                <a:ln>
                  <a:noFill/>
                </a:ln>
                <a:solidFill>
                  <a:srgbClr val="F20000"/>
                </a:solidFill>
                <a:uFillTx/>
                <a:latin typeface="Trebuchet MS" pitchFamily="34"/>
                <a:ea typeface="MS Gothic" pitchFamily="2"/>
                <a:cs typeface="Times New Roman" pitchFamily="18"/>
              </a:rPr>
              <a:t>formation@dawan.fr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587332-1005-40D2-9CBE-F01D642CFF34}"/>
              </a:ext>
            </a:extLst>
          </p:cNvPr>
          <p:cNvSpPr/>
          <p:nvPr/>
        </p:nvSpPr>
        <p:spPr>
          <a:xfrm>
            <a:off x="0" y="0"/>
            <a:ext cx="10080000" cy="39600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7" name="Connecteur droit 6">
            <a:extLst>
              <a:ext uri="{FF2B5EF4-FFF2-40B4-BE49-F238E27FC236}">
                <a16:creationId xmlns:a16="http://schemas.microsoft.com/office/drawing/2014/main" id="{F897711B-263A-411F-BD9E-8A43ADADD0B9}"/>
              </a:ext>
            </a:extLst>
          </p:cNvPr>
          <p:cNvSpPr/>
          <p:nvPr/>
        </p:nvSpPr>
        <p:spPr>
          <a:xfrm>
            <a:off x="216000" y="-36360"/>
            <a:ext cx="0" cy="756000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  <a:effectLst>
            <a:outerShdw dist="152735" dir="2700000" algn="tl">
              <a:srgbClr val="808080">
                <a:alpha val="0"/>
              </a:srgbClr>
            </a:outerShdw>
          </a:effectLst>
        </p:spPr>
        <p:txBody>
          <a:bodyPr vert="horz" lIns="108000" tIns="63000" rIns="108000" bIns="63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029522F-59F4-413C-84D3-7D6727AF8F8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tretch>
            <a:fillRect/>
          </a:stretch>
        </p:blipFill>
        <p:spPr>
          <a:xfrm>
            <a:off x="4140000" y="2592360"/>
            <a:ext cx="1800000" cy="180576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5FCAB50-963B-4AA9-9B9D-3D744E499BDB}"/>
              </a:ext>
            </a:extLst>
          </p:cNvPr>
          <p:cNvSpPr/>
          <p:nvPr/>
        </p:nvSpPr>
        <p:spPr>
          <a:xfrm>
            <a:off x="360000" y="6443999"/>
            <a:ext cx="9720000" cy="10800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lIns="108000" tIns="63000" rIns="108000" bIns="63000" anchor="ctr" anchorCtr="1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300" b="0" i="0" u="none" strike="noStrike" kern="120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MS Gothic" pitchFamily="2"/>
                <a:cs typeface="Times New Roman" pitchFamily="18"/>
              </a:rPr>
              <a:t>DAWAN Paris</a:t>
            </a:r>
            <a:r>
              <a:rPr lang="fr-FR" sz="1300" b="0" i="0" u="none" strike="noStrike" kern="120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MS Gothic" pitchFamily="2"/>
                <a:cs typeface="Times New Roman" pitchFamily="18"/>
              </a:rPr>
              <a:t>,</a:t>
            </a:r>
            <a:r>
              <a:rPr lang="fr-FR" sz="1300" b="0" i="0" u="none" strike="noStrike" kern="1200">
                <a:ln>
                  <a:noFill/>
                </a:ln>
                <a:solidFill>
                  <a:srgbClr val="00569B"/>
                </a:solidFill>
                <a:latin typeface="Trebuchet MS" pitchFamily="34"/>
                <a:ea typeface="MS Gothic" pitchFamily="2"/>
                <a:cs typeface="Times New Roman" pitchFamily="18"/>
              </a:rPr>
              <a:t> </a:t>
            </a:r>
            <a:r>
              <a:rPr lang="fr-FR" sz="1300" b="0" i="0" u="none" strike="noStrike" kern="120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MS Gothic" pitchFamily="2"/>
                <a:cs typeface="Times New Roman" pitchFamily="18"/>
              </a:rPr>
              <a:t>Tour CIT Montparnasse - 3,rue de l’Arrivée, 75015 PARIS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300" b="0" i="0" u="none" strike="noStrike" kern="120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MS Gothic" pitchFamily="2"/>
                <a:cs typeface="Times New Roman" pitchFamily="18"/>
              </a:rPr>
              <a:t>DAWAN Nantes</a:t>
            </a:r>
            <a:r>
              <a:rPr lang="fr-FR" sz="1300" b="0" i="0" u="none" strike="noStrike" kern="120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MS Gothic" pitchFamily="2"/>
                <a:cs typeface="Times New Roman" pitchFamily="18"/>
              </a:rPr>
              <a:t>, Le Sillon de Bretagne - 26e étage - 8, avenue des Thébaudières, 44800 ST-HERBLAIN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300" b="0" i="0" u="none" strike="noStrike" kern="120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MS Gothic" pitchFamily="2"/>
                <a:cs typeface="Tahoma" pitchFamily="2"/>
              </a:rPr>
              <a:t>DAWAN Lyon</a:t>
            </a:r>
            <a:r>
              <a:rPr lang="fr-FR" sz="1300" b="0" i="0" u="none" strike="noStrike" kern="120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MS Gothic" pitchFamily="2"/>
                <a:cs typeface="Tahoma" pitchFamily="2"/>
              </a:rPr>
              <a:t>, Le Britannia, 4ème étage - 20, boulevard Eugène Deruelle, 69003 LYON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300" b="0" i="0" u="none" strike="noStrike" kern="120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Trebuchet MS" pitchFamily="34"/>
                <a:cs typeface="Arial" pitchFamily="34"/>
              </a:rPr>
              <a:t>DAWAN Lille</a:t>
            </a:r>
            <a:r>
              <a:rPr lang="fr-FR" sz="1300" b="0" i="0" u="none" strike="noStrike" kern="120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Trebuchet MS" pitchFamily="34"/>
                <a:cs typeface="Arial" pitchFamily="34"/>
              </a:rPr>
              <a:t> , Parc du Chateau Rouge - 4ème étage, 276 avenue de la Marne, 59700 MARCQ-EN-BAROEUL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sng" strike="noStrike" kern="1200">
                <a:ln>
                  <a:noFill/>
                </a:ln>
                <a:solidFill>
                  <a:srgbClr val="F20000"/>
                </a:solidFill>
                <a:uFillTx/>
                <a:latin typeface="Trebuchet MS" pitchFamily="34"/>
                <a:ea typeface="MS Gothic" pitchFamily="2"/>
                <a:cs typeface="Times New Roman" pitchFamily="18"/>
              </a:rPr>
              <a:t>formation@dawan.fr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apo%20dawan%2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345</Words>
  <Application>Microsoft Office PowerPoint</Application>
  <PresentationFormat>Personnalisé</PresentationFormat>
  <Paragraphs>58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5</vt:i4>
      </vt:variant>
    </vt:vector>
  </HeadingPairs>
  <TitlesOfParts>
    <vt:vector size="12" baseType="lpstr">
      <vt:lpstr>Arial</vt:lpstr>
      <vt:lpstr>Calibri</vt:lpstr>
      <vt:lpstr>StarSymbol</vt:lpstr>
      <vt:lpstr>Times New Roman</vt:lpstr>
      <vt:lpstr>Trebuchet MS</vt:lpstr>
      <vt:lpstr>Standard</vt:lpstr>
      <vt:lpstr>diapo%20dawan%20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Dawan</dc:creator>
  <cp:lastModifiedBy>Thomas Aldaitz</cp:lastModifiedBy>
  <cp:revision>445</cp:revision>
  <cp:lastPrinted>2008-02-29T17:02:52Z</cp:lastPrinted>
  <dcterms:created xsi:type="dcterms:W3CDTF">2007-10-18T14:41:09Z</dcterms:created>
  <dcterms:modified xsi:type="dcterms:W3CDTF">2019-05-07T10:13:42Z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