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5" r:id="rId2"/>
    <p:sldId id="306" r:id="rId3"/>
    <p:sldId id="307" r:id="rId4"/>
    <p:sldId id="308" r:id="rId5"/>
    <p:sldId id="309" r:id="rId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4BDCB-2957-4789-8CB0-FB1245F1A3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DEE077-C199-422D-88BB-6AF1F6B3D19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11AC77-F820-4202-A243-DE142A937C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88D9B-1999-484D-9BBA-8B71B6776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C9AC2-83B9-49D8-B8D2-013E92EFE4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8A26E8-FDBF-491A-81A2-66E9F571CAB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809BBF-D522-436B-B514-D99C29156D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F30B2A-5B0C-48CE-9944-95FA993F34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E32C8-8545-4D1E-A3D0-CBCDE62B5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D78A43-8255-4453-9630-344482986F4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C67F89-EA3F-4CF6-B677-EF9659E5C3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D88BB4-92F7-4A05-A87D-9C1DB73A1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DA7F7D-7EBA-4F1B-926E-FC59A750A6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95B9B5-D17A-49C4-9DD4-B10B294DC72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078119-7B32-4187-B3B7-D275ECFB80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68681A-21D5-4233-82E1-A6BBD03AB9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FF86C7-DA35-47CD-929D-3DFBA251EA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DD2B51-3F8F-498A-9BEC-F2F13895F0F1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BE7FE6-7D0E-4428-95EE-19EFB1CA26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3ADD5D-8BF3-43C5-B7BF-A891C5C79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A5FFFB1-2F92-4E57-B60F-3C919A0E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CD7AD0-0C4B-40EA-B823-6DECB2608DA5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C2EA09-B758-41A1-9794-3BCAA4C50F28}"/>
              </a:ext>
            </a:extLst>
          </p:cNvPr>
          <p:cNvSpPr txBox="1"/>
          <p:nvPr/>
        </p:nvSpPr>
        <p:spPr>
          <a:xfrm>
            <a:off x="540000" y="2196000"/>
            <a:ext cx="9000000" cy="2252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Agrégation et encapsulation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712F42C-E58D-454C-939F-A2B2CE82A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559787-CBB3-4AC4-AC7E-BF36EABFC7C5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8E23DF-46BF-45CE-9B59-C0C4762C608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Agrégation et Accessibilité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D369F5-3827-4A19-B6AF-6A670BDAA0DB}"/>
              </a:ext>
            </a:extLst>
          </p:cNvPr>
          <p:cNvSpPr txBox="1"/>
          <p:nvPr/>
        </p:nvSpPr>
        <p:spPr>
          <a:xfrm>
            <a:off x="540000" y="1836360"/>
            <a:ext cx="9000000" cy="4738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Agrégation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associer un objet avec un autre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ex : Objet Propriétaire à l'intérieur de la classe 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fr-FR" sz="2800" b="1" i="0" u="none" strike="noStrike" kern="1200" dirty="0" err="1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Accessiblité</a:t>
            </a:r>
            <a:r>
              <a:rPr lang="fr-FR" sz="28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: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utilisation de facteurs de visibilité</a:t>
            </a:r>
          </a:p>
          <a:p>
            <a:pPr marL="432000" marR="0" lvl="0" indent="-324000" rtl="0" hangingPunct="1">
              <a:lnSpc>
                <a:spcPct val="8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public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:</a:t>
            </a:r>
          </a:p>
          <a:p>
            <a:pPr marL="0" marR="0" lvl="2" indent="0" rtl="0" hangingPunct="1">
              <a:lnSpc>
                <a:spcPct val="80000"/>
              </a:lnSpc>
              <a:spcBef>
                <a:spcPts val="400"/>
              </a:spcBef>
              <a:spcAft>
                <a:spcPts val="598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Accessible par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toutes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les classes</a:t>
            </a:r>
          </a:p>
          <a:p>
            <a:pPr marL="432000" marR="0" lvl="0" indent="-324000" rtl="0" hangingPunct="1">
              <a:lnSpc>
                <a:spcPct val="8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MS Gothic" pitchFamily="2"/>
                <a:cs typeface="Tahoma" pitchFamily="2"/>
              </a:rPr>
              <a:t> protected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:</a:t>
            </a:r>
          </a:p>
          <a:p>
            <a:pPr marL="0" marR="0" lvl="2" indent="0" rtl="0" hangingPunct="1">
              <a:lnSpc>
                <a:spcPct val="80000"/>
              </a:lnSpc>
              <a:spcBef>
                <a:spcPts val="400"/>
              </a:spcBef>
              <a:spcAft>
                <a:spcPts val="598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Accessible par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toutes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les sous-classes et les classes du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même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package</a:t>
            </a:r>
          </a:p>
          <a:p>
            <a:pPr marL="432000" marR="0" lvl="0" indent="-324000" rtl="0" hangingPunct="1">
              <a:lnSpc>
                <a:spcPct val="8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"nothing"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ou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:</a:t>
            </a:r>
          </a:p>
          <a:p>
            <a:pPr marL="0" marR="0" lvl="2" indent="0" rtl="0" hangingPunct="1">
              <a:lnSpc>
                <a:spcPct val="80000"/>
              </a:lnSpc>
              <a:spcBef>
                <a:spcPts val="400"/>
              </a:spcBef>
              <a:spcAft>
                <a:spcPts val="598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Accessible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seulement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par les classes du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même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package.</a:t>
            </a:r>
          </a:p>
          <a:p>
            <a:pPr marL="432000" marR="0" lvl="0" indent="-324000" rtl="0" hangingPunct="1">
              <a:lnSpc>
                <a:spcPct val="8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MS Gothic" pitchFamily="2"/>
                <a:cs typeface="Tahoma" pitchFamily="2"/>
              </a:rPr>
              <a:t> private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:</a:t>
            </a:r>
          </a:p>
          <a:p>
            <a:pPr marL="0" marR="0" lvl="2" indent="0" rtl="0" hangingPunct="1">
              <a:lnSpc>
                <a:spcPct val="80000"/>
              </a:lnSpc>
              <a:spcBef>
                <a:spcPts val="400"/>
              </a:spcBef>
              <a:spcAft>
                <a:spcPts val="598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Accessible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seulement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dans la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classe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elle-même</a:t>
            </a: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2D28DF-753A-40D7-85F9-69547C95A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B4C3D4-3227-4EBE-83B8-4AEC810BDED1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0B0A8C-AC7A-447C-8533-B3C0F8B6F2B4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Encapsulation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DC8396-CF1E-45FF-A6CF-921747F7139E}"/>
              </a:ext>
            </a:extLst>
          </p:cNvPr>
          <p:cNvSpPr txBox="1"/>
          <p:nvPr/>
        </p:nvSpPr>
        <p:spPr>
          <a:xfrm>
            <a:off x="540000" y="1800000"/>
            <a:ext cx="9000000" cy="3350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41904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BE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Encapsulation =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Regroupement de code et de données.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Masquage d'information par l'utilisation d'accesseurs (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getters et les setters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afin d'ajouter du contrôle .</a:t>
            </a:r>
          </a:p>
          <a:p>
            <a:pPr marL="936360" marR="0" lvl="0" indent="-419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19040" marR="0" lvl="0" indent="-419040" rtl="0" hangingPunct="1">
              <a:lnSpc>
                <a:spcPct val="9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BE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L'encapsulation permet de restreindre les accès aux membres d'un objet, obligeant ainsi l'utilisation des membres exposés.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1941386-9817-455D-A20D-41ABADE7A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EF732D-27B6-4989-ADF0-3EE2B20EB42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66F453-C1E6-4E6B-98D4-71545E15BF6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 JavaBean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015A94-A225-4BC2-BC79-8C92CB46BAFD}"/>
              </a:ext>
            </a:extLst>
          </p:cNvPr>
          <p:cNvSpPr txBox="1"/>
          <p:nvPr/>
        </p:nvSpPr>
        <p:spPr>
          <a:xfrm>
            <a:off x="540000" y="1836360"/>
            <a:ext cx="9000000" cy="380728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 type de classe ayant :</a:t>
            </a:r>
            <a:b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</a:b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un constructeur public sans arguments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(et éventuellement d'autres constructeurs)</a:t>
            </a:r>
            <a:b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</a:b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des getters et setters pour chaque attribut </a:t>
            </a:r>
            <a:b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</a:b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Un moyen de sérialisation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(généralement, implémente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java.io.Serializable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B31C5E9-0379-4746-9396-A92C6D32CB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A4774B-FE6E-4EA0-9369-8A99CF57074F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4D2BD3-778A-444A-BF8B-66E3C744B43B}"/>
              </a:ext>
            </a:extLst>
          </p:cNvPr>
          <p:cNvSpPr txBox="1"/>
          <p:nvPr/>
        </p:nvSpPr>
        <p:spPr>
          <a:xfrm>
            <a:off x="540000" y="30600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02DDF9-5ECB-4B50-9008-843345E0F841}"/>
              </a:ext>
            </a:extLst>
          </p:cNvPr>
          <p:cNvSpPr txBox="1"/>
          <p:nvPr/>
        </p:nvSpPr>
        <p:spPr>
          <a:xfrm>
            <a:off x="576000" y="1872000"/>
            <a:ext cx="9000000" cy="2459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Implémentation d'une agrégation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Voiture – Propriétaire - Adresse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 de getters et setters.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Création d'instances de la classe Voiture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Personnalisé</PresentationFormat>
  <Paragraphs>44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StarSymbol</vt:lpstr>
      <vt:lpstr>Times New Roman</vt:lpstr>
      <vt:lpstr>Trebuchet MS</vt:lpstr>
      <vt:lpstr>Wingdings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441</cp:revision>
  <cp:lastPrinted>2008-02-29T17:02:52Z</cp:lastPrinted>
  <dcterms:created xsi:type="dcterms:W3CDTF">2007-10-18T14:41:09Z</dcterms:created>
  <dcterms:modified xsi:type="dcterms:W3CDTF">2019-06-11T13:51:01Z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