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handoutMasterIdLst>
    <p:handoutMasterId r:id="rId7"/>
  </p:handoutMasterIdLst>
  <p:sldIdLst>
    <p:sldId id="316" r:id="rId2"/>
    <p:sldId id="317" r:id="rId3"/>
    <p:sldId id="318" r:id="rId4"/>
    <p:sldId id="319" r:id="rId5"/>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4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CC48EE16-4397-4911-B6BC-A944A314249C}"/>
              </a:ext>
            </a:extLst>
          </p:cNvPr>
          <p:cNvSpPr txBox="1">
            <a:spLocks noGrp="1"/>
          </p:cNvSpPr>
          <p:nvPr>
            <p:ph type="hdr" sz="quarter"/>
          </p:nvPr>
        </p:nvSpPr>
        <p:spPr>
          <a:xfrm>
            <a:off x="0" y="0"/>
            <a:ext cx="3280498" cy="534104"/>
          </a:xfrm>
          <a:prstGeom prst="rect">
            <a:avLst/>
          </a:prstGeom>
          <a:noFill/>
          <a:ln>
            <a:noFill/>
          </a:ln>
        </p:spPr>
        <p:txBody>
          <a:bodyPr vert="horz" lIns="90000" tIns="45000" rIns="90000" bIns="45000" compatLnSpc="0">
            <a:noAutofit/>
          </a:bodyPr>
          <a:lstStyle/>
          <a:p>
            <a:pPr marL="0" marR="0" lvl="0" indent="0" rtl="0" hangingPunct="0">
              <a:lnSpc>
                <a:spcPct val="100000"/>
              </a:lnSpc>
              <a:spcBef>
                <a:spcPts val="0"/>
              </a:spcBef>
              <a:spcAft>
                <a:spcPts val="0"/>
              </a:spcAft>
              <a:buNone/>
              <a:tabLst/>
              <a:defRPr sz="1400"/>
            </a:pPr>
            <a:endParaRPr lang="fr-FR" sz="1400" b="0" i="0" u="none" strike="noStrike" kern="1200">
              <a:ln>
                <a:noFill/>
              </a:ln>
              <a:latin typeface="Arial" pitchFamily="18"/>
              <a:ea typeface="MS Gothic" pitchFamily="2"/>
              <a:cs typeface="Tahoma" pitchFamily="2"/>
            </a:endParaRPr>
          </a:p>
        </p:txBody>
      </p:sp>
      <p:sp>
        <p:nvSpPr>
          <p:cNvPr id="3" name="Espace réservé de la date 2">
            <a:extLst>
              <a:ext uri="{FF2B5EF4-FFF2-40B4-BE49-F238E27FC236}">
                <a16:creationId xmlns:a16="http://schemas.microsoft.com/office/drawing/2014/main" id="{E0684FEF-FE3A-42A9-B833-B189E08F1B3C}"/>
              </a:ext>
            </a:extLst>
          </p:cNvPr>
          <p:cNvSpPr txBox="1">
            <a:spLocks noGrp="1"/>
          </p:cNvSpPr>
          <p:nvPr>
            <p:ph type="dt" sz="quarter" idx="1"/>
          </p:nvPr>
        </p:nvSpPr>
        <p:spPr>
          <a:xfrm>
            <a:off x="4279055" y="0"/>
            <a:ext cx="3280498" cy="534104"/>
          </a:xfrm>
          <a:prstGeom prst="rect">
            <a:avLst/>
          </a:prstGeom>
          <a:noFill/>
          <a:ln>
            <a:noFill/>
          </a:ln>
        </p:spPr>
        <p:txBody>
          <a:bodyPr vert="horz" lIns="90000" tIns="45000" rIns="90000" bIns="45000" compatLnSpc="0">
            <a:noAutofit/>
          </a:bodyPr>
          <a:lstStyle/>
          <a:p>
            <a:pPr marL="0" marR="0" lvl="0" indent="0" algn="r" rtl="0" hangingPunct="0">
              <a:lnSpc>
                <a:spcPct val="100000"/>
              </a:lnSpc>
              <a:spcBef>
                <a:spcPts val="0"/>
              </a:spcBef>
              <a:spcAft>
                <a:spcPts val="0"/>
              </a:spcAft>
              <a:buNone/>
              <a:tabLst/>
              <a:defRPr sz="1400"/>
            </a:pPr>
            <a:endParaRPr lang="fr-FR" sz="1400" b="0" i="0" u="none" strike="noStrike" kern="1200">
              <a:ln>
                <a:noFill/>
              </a:ln>
              <a:latin typeface="Arial" pitchFamily="18"/>
              <a:ea typeface="MS Gothic" pitchFamily="2"/>
              <a:cs typeface="Tahoma" pitchFamily="2"/>
            </a:endParaRPr>
          </a:p>
        </p:txBody>
      </p:sp>
      <p:sp>
        <p:nvSpPr>
          <p:cNvPr id="4" name="Espace réservé du pied de page 3">
            <a:extLst>
              <a:ext uri="{FF2B5EF4-FFF2-40B4-BE49-F238E27FC236}">
                <a16:creationId xmlns:a16="http://schemas.microsoft.com/office/drawing/2014/main" id="{87F0C70C-ADA4-48E0-B63C-CE5D204866D2}"/>
              </a:ext>
            </a:extLst>
          </p:cNvPr>
          <p:cNvSpPr txBox="1">
            <a:spLocks noGrp="1"/>
          </p:cNvSpPr>
          <p:nvPr>
            <p:ph type="ftr" sz="quarter" idx="2"/>
          </p:nvPr>
        </p:nvSpPr>
        <p:spPr>
          <a:xfrm>
            <a:off x="0" y="10157659"/>
            <a:ext cx="3280498" cy="534104"/>
          </a:xfrm>
          <a:prstGeom prst="rect">
            <a:avLst/>
          </a:prstGeom>
          <a:noFill/>
          <a:ln>
            <a:noFill/>
          </a:ln>
        </p:spPr>
        <p:txBody>
          <a:bodyPr vert="horz" lIns="90000" tIns="45000" rIns="90000" bIns="45000" anchor="b" compatLnSpc="0">
            <a:noAutofit/>
          </a:bodyPr>
          <a:lstStyle/>
          <a:p>
            <a:pPr marL="0" marR="0" lvl="0" indent="0" rtl="0" hangingPunct="0">
              <a:lnSpc>
                <a:spcPct val="100000"/>
              </a:lnSpc>
              <a:spcBef>
                <a:spcPts val="0"/>
              </a:spcBef>
              <a:spcAft>
                <a:spcPts val="0"/>
              </a:spcAft>
              <a:buNone/>
              <a:tabLst/>
              <a:defRPr sz="1400"/>
            </a:pPr>
            <a:endParaRPr lang="fr-FR" sz="1400" b="0" i="0" u="none" strike="noStrike" kern="1200">
              <a:ln>
                <a:noFill/>
              </a:ln>
              <a:latin typeface="Arial" pitchFamily="18"/>
              <a:ea typeface="MS Gothic" pitchFamily="2"/>
              <a:cs typeface="Tahoma" pitchFamily="2"/>
            </a:endParaRPr>
          </a:p>
        </p:txBody>
      </p:sp>
      <p:sp>
        <p:nvSpPr>
          <p:cNvPr id="5" name="Espace réservé du numéro de diapositive 4">
            <a:extLst>
              <a:ext uri="{FF2B5EF4-FFF2-40B4-BE49-F238E27FC236}">
                <a16:creationId xmlns:a16="http://schemas.microsoft.com/office/drawing/2014/main" id="{FFDE1BEC-D33E-41AC-8E4F-0E18479D61B7}"/>
              </a:ext>
            </a:extLst>
          </p:cNvPr>
          <p:cNvSpPr txBox="1">
            <a:spLocks noGrp="1"/>
          </p:cNvSpPr>
          <p:nvPr>
            <p:ph type="sldNum" sz="quarter" idx="3"/>
          </p:nvPr>
        </p:nvSpPr>
        <p:spPr>
          <a:xfrm>
            <a:off x="4279055" y="10157659"/>
            <a:ext cx="3280498" cy="534104"/>
          </a:xfrm>
          <a:prstGeom prst="rect">
            <a:avLst/>
          </a:prstGeom>
          <a:noFill/>
          <a:ln>
            <a:noFill/>
          </a:ln>
        </p:spPr>
        <p:txBody>
          <a:bodyPr vert="horz" lIns="90000" tIns="45000" rIns="90000" bIns="45000" anchor="b" compatLnSpc="0">
            <a:noAutofit/>
          </a:bodyPr>
          <a:lstStyle/>
          <a:p>
            <a:pPr marL="0" marR="0" lvl="0" indent="0" algn="r" rtl="0" hangingPunct="0">
              <a:lnSpc>
                <a:spcPct val="100000"/>
              </a:lnSpc>
              <a:spcBef>
                <a:spcPts val="0"/>
              </a:spcBef>
              <a:spcAft>
                <a:spcPts val="0"/>
              </a:spcAft>
              <a:buNone/>
              <a:tabLst/>
              <a:defRPr sz="1400"/>
            </a:pPr>
            <a:fld id="{DDA3C3B1-AA86-4833-95F2-12742B499534}" type="slidenum">
              <a:t>‹N°›</a:t>
            </a:fld>
            <a:endParaRPr lang="fr-FR" sz="1400" b="0" i="0" u="none" strike="noStrike" kern="1200">
              <a:ln>
                <a:noFill/>
              </a:ln>
              <a:latin typeface="Arial" pitchFamily="18"/>
              <a:ea typeface="MS Gothic" pitchFamily="2"/>
              <a:cs typeface="Tahoma" pitchFamily="2"/>
            </a:endParaRPr>
          </a:p>
        </p:txBody>
      </p:sp>
    </p:spTree>
    <p:extLst>
      <p:ext uri="{BB962C8B-B14F-4D97-AF65-F5344CB8AC3E}">
        <p14:creationId xmlns:p14="http://schemas.microsoft.com/office/powerpoint/2010/main" val="15814907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9792890-88FD-47D8-945D-C92E25D7002A}"/>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Espace réservé des notes 2">
            <a:extLst>
              <a:ext uri="{FF2B5EF4-FFF2-40B4-BE49-F238E27FC236}">
                <a16:creationId xmlns:a16="http://schemas.microsoft.com/office/drawing/2014/main" id="{662A85FE-75E9-49D9-A416-A101F6C9C05A}"/>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fr-FR"/>
          </a:p>
        </p:txBody>
      </p:sp>
      <p:sp>
        <p:nvSpPr>
          <p:cNvPr id="4" name="Espace réservé de l'en-tête 3">
            <a:extLst>
              <a:ext uri="{FF2B5EF4-FFF2-40B4-BE49-F238E27FC236}">
                <a16:creationId xmlns:a16="http://schemas.microsoft.com/office/drawing/2014/main" id="{9D6BC193-359E-48F3-898A-2E6B02437057}"/>
              </a:ext>
            </a:extLst>
          </p:cNvPr>
          <p:cNvSpPr txBox="1">
            <a:spLocks noGrp="1"/>
          </p:cNvSpPr>
          <p:nvPr>
            <p:ph type="hdr" sz="quarter"/>
          </p:nvPr>
        </p:nvSpPr>
        <p:spPr>
          <a:xfrm>
            <a:off x="0" y="0"/>
            <a:ext cx="3280680" cy="534240"/>
          </a:xfrm>
          <a:prstGeom prst="rect">
            <a:avLst/>
          </a:prstGeom>
          <a:noFill/>
          <a:ln>
            <a:noFill/>
          </a:ln>
        </p:spPr>
        <p:txBody>
          <a:bodyPr lIns="0" tIns="0" rIns="0" bIns="0">
            <a:noAutofit/>
          </a:bodyPr>
          <a:lstStyle>
            <a:lvl1pPr marL="0" marR="0" lvl="0" indent="0" rtl="0"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5" name="Espace réservé de la date 4">
            <a:extLst>
              <a:ext uri="{FF2B5EF4-FFF2-40B4-BE49-F238E27FC236}">
                <a16:creationId xmlns:a16="http://schemas.microsoft.com/office/drawing/2014/main" id="{9CA86309-2CE7-47FC-BF83-5783F7C0981F}"/>
              </a:ext>
            </a:extLst>
          </p:cNvPr>
          <p:cNvSpPr txBox="1">
            <a:spLocks noGrp="1"/>
          </p:cNvSpPr>
          <p:nvPr>
            <p:ph type="dt" idx="1"/>
          </p:nvPr>
        </p:nvSpPr>
        <p:spPr>
          <a:xfrm>
            <a:off x="4278960" y="0"/>
            <a:ext cx="3280680" cy="534240"/>
          </a:xfrm>
          <a:prstGeom prst="rect">
            <a:avLst/>
          </a:prstGeom>
          <a:noFill/>
          <a:ln>
            <a:noFill/>
          </a:ln>
        </p:spPr>
        <p:txBody>
          <a:bodyPr lIns="0" tIns="0" rIns="0" bIns="0">
            <a:noAutofit/>
          </a:bodyPr>
          <a:lstStyle>
            <a:lvl1pPr marL="0" marR="0" lvl="0" indent="0" algn="r" rtl="0"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6" name="Espace réservé du pied de page 5">
            <a:extLst>
              <a:ext uri="{FF2B5EF4-FFF2-40B4-BE49-F238E27FC236}">
                <a16:creationId xmlns:a16="http://schemas.microsoft.com/office/drawing/2014/main" id="{DF69F8BE-4F1D-47B8-8226-ECBE86C68F8D}"/>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oAutofit/>
          </a:bodyPr>
          <a:lstStyle>
            <a:lvl1pPr marL="0" marR="0" lvl="0" indent="0" rtl="0"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7" name="Espace réservé du numéro de diapositive 6">
            <a:extLst>
              <a:ext uri="{FF2B5EF4-FFF2-40B4-BE49-F238E27FC236}">
                <a16:creationId xmlns:a16="http://schemas.microsoft.com/office/drawing/2014/main" id="{350D83DD-2320-4C57-BA88-266D1CAD6047}"/>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oAutofit/>
          </a:bodyPr>
          <a:lstStyle>
            <a:lvl1pPr marL="0" marR="0" lvl="0" indent="0" algn="r" rtl="0" hangingPunct="0">
              <a:buNone/>
              <a:tabLst/>
              <a:defRPr lang="fr-FR" sz="1400" kern="1200">
                <a:latin typeface="Times New Roman" pitchFamily="18"/>
                <a:ea typeface="Arial Unicode MS" pitchFamily="2"/>
                <a:cs typeface="Tahoma" pitchFamily="2"/>
              </a:defRPr>
            </a:lvl1pPr>
          </a:lstStyle>
          <a:p>
            <a:pPr lvl="0"/>
            <a:fld id="{F5582E9A-9841-408C-A51F-8A6D56105D41}" type="slidenum">
              <a:t>‹N°›</a:t>
            </a:fld>
            <a:endParaRPr lang="fr-FR"/>
          </a:p>
        </p:txBody>
      </p:sp>
    </p:spTree>
    <p:extLst>
      <p:ext uri="{BB962C8B-B14F-4D97-AF65-F5344CB8AC3E}">
        <p14:creationId xmlns:p14="http://schemas.microsoft.com/office/powerpoint/2010/main" val="2001951761"/>
      </p:ext>
    </p:extLst>
  </p:cSld>
  <p:clrMap bg1="lt1" tx1="dk1" bg2="lt2" tx2="dk2" accent1="accent1" accent2="accent2" accent3="accent3" accent4="accent4" accent5="accent5" accent6="accent6" hlink="hlink" folHlink="folHlink"/>
  <p:notesStyle>
    <a:lvl1pPr marL="216000" marR="0" indent="-216000" rtl="0" hangingPunct="0">
      <a:tabLst/>
      <a:defRPr lang="fr-FR" sz="2000" b="0" i="0" u="none" strike="noStrike" kern="1200">
        <a:ln>
          <a:noFill/>
        </a:ln>
        <a:latin typeface="Arial" pitchFamily="18"/>
        <a:ea typeface="MS Gothic"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809BE3BA-C5F4-4DAA-96FF-A869EA4F2FB3}"/>
              </a:ext>
            </a:extLst>
          </p:cNvPr>
          <p:cNvSpPr txBox="1">
            <a:spLocks noGrp="1"/>
          </p:cNvSpPr>
          <p:nvPr>
            <p:ph type="sldNum" sz="quarter" idx="5"/>
          </p:nvPr>
        </p:nvSpPr>
        <p:spPr>
          <a:ln/>
        </p:spPr>
        <p:txBody>
          <a:bodyPr lIns="0" tIns="0" rIns="0" bIns="0" anchor="b">
            <a:noAutofit/>
          </a:bodyPr>
          <a:lstStyle/>
          <a:p>
            <a:pPr lvl="0"/>
            <a:fld id="{2446C9A4-6CE5-4CA9-BFBB-5A8EFCFF0AB4}" type="slidenum">
              <a:t>1</a:t>
            </a:fld>
            <a:endParaRPr lang="fr-FR"/>
          </a:p>
        </p:txBody>
      </p:sp>
      <p:sp>
        <p:nvSpPr>
          <p:cNvPr id="2" name="Espace réservé de l'image des diapositives 1">
            <a:extLst>
              <a:ext uri="{FF2B5EF4-FFF2-40B4-BE49-F238E27FC236}">
                <a16:creationId xmlns:a16="http://schemas.microsoft.com/office/drawing/2014/main" id="{7BFB5A79-F183-45DC-95DF-5153498A808A}"/>
              </a:ext>
            </a:extLst>
          </p:cNvPr>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notes 2">
            <a:extLst>
              <a:ext uri="{FF2B5EF4-FFF2-40B4-BE49-F238E27FC236}">
                <a16:creationId xmlns:a16="http://schemas.microsoft.com/office/drawing/2014/main" id="{5ADD4D88-BFB5-4DFE-8A44-3A8960DE48D1}"/>
              </a:ext>
            </a:extLst>
          </p:cNvPr>
          <p:cNvSpPr txBox="1">
            <a:spLocks noGrp="1"/>
          </p:cNvSpPr>
          <p:nvPr>
            <p:ph type="body" sz="quarter" idx="1"/>
          </p:nvPr>
        </p:nvSpPr>
        <p:spPr>
          <a:xfrm>
            <a:off x="756000" y="5078520"/>
            <a:ext cx="6047640" cy="4811400"/>
          </a:xfrm>
        </p:spPr>
        <p:txBody>
          <a:bodyPr>
            <a:spAutoFit/>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D5785C2-00B0-4FB6-9F78-BC3464E988AD}"/>
              </a:ext>
            </a:extLst>
          </p:cNvPr>
          <p:cNvSpPr txBox="1">
            <a:spLocks noGrp="1"/>
          </p:cNvSpPr>
          <p:nvPr>
            <p:ph type="sldNum" sz="quarter" idx="5"/>
          </p:nvPr>
        </p:nvSpPr>
        <p:spPr>
          <a:ln/>
        </p:spPr>
        <p:txBody>
          <a:bodyPr lIns="0" tIns="0" rIns="0" bIns="0" anchor="b">
            <a:noAutofit/>
          </a:bodyPr>
          <a:lstStyle/>
          <a:p>
            <a:pPr lvl="0"/>
            <a:fld id="{45B04228-03AF-442E-8532-32E344C2EE51}" type="slidenum">
              <a:t>2</a:t>
            </a:fld>
            <a:endParaRPr lang="fr-FR"/>
          </a:p>
        </p:txBody>
      </p:sp>
      <p:sp>
        <p:nvSpPr>
          <p:cNvPr id="2" name="Espace réservé de l'image des diapositives 1">
            <a:extLst>
              <a:ext uri="{FF2B5EF4-FFF2-40B4-BE49-F238E27FC236}">
                <a16:creationId xmlns:a16="http://schemas.microsoft.com/office/drawing/2014/main" id="{97ABC54B-6D26-46AD-9D6E-61992D4B64B4}"/>
              </a:ext>
            </a:extLst>
          </p:cNvPr>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notes 2">
            <a:extLst>
              <a:ext uri="{FF2B5EF4-FFF2-40B4-BE49-F238E27FC236}">
                <a16:creationId xmlns:a16="http://schemas.microsoft.com/office/drawing/2014/main" id="{73F93DD2-38B5-4B30-83B6-76116F44867B}"/>
              </a:ext>
            </a:extLst>
          </p:cNvPr>
          <p:cNvSpPr txBox="1">
            <a:spLocks noGrp="1"/>
          </p:cNvSpPr>
          <p:nvPr>
            <p:ph type="body" sz="quarter" idx="1"/>
          </p:nvPr>
        </p:nvSpPr>
        <p:spPr>
          <a:xfrm>
            <a:off x="756000" y="5078520"/>
            <a:ext cx="6047640" cy="4811400"/>
          </a:xfrm>
        </p:spPr>
        <p:txBody>
          <a:bodyPr>
            <a:spAutoFit/>
          </a:bodyPr>
          <a:lstStyle/>
          <a:p>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8B7DB759-EE2F-4713-A0E2-F846E9699ECE}"/>
              </a:ext>
            </a:extLst>
          </p:cNvPr>
          <p:cNvSpPr txBox="1">
            <a:spLocks noGrp="1"/>
          </p:cNvSpPr>
          <p:nvPr>
            <p:ph type="sldNum" sz="quarter" idx="5"/>
          </p:nvPr>
        </p:nvSpPr>
        <p:spPr>
          <a:ln/>
        </p:spPr>
        <p:txBody>
          <a:bodyPr lIns="0" tIns="0" rIns="0" bIns="0" anchor="b">
            <a:noAutofit/>
          </a:bodyPr>
          <a:lstStyle/>
          <a:p>
            <a:pPr lvl="0"/>
            <a:fld id="{55E58BED-4747-4ACB-92B0-47C796DDFEC9}" type="slidenum">
              <a:t>3</a:t>
            </a:fld>
            <a:endParaRPr lang="fr-FR"/>
          </a:p>
        </p:txBody>
      </p:sp>
      <p:sp>
        <p:nvSpPr>
          <p:cNvPr id="2" name="Espace réservé de l'image des diapositives 1">
            <a:extLst>
              <a:ext uri="{FF2B5EF4-FFF2-40B4-BE49-F238E27FC236}">
                <a16:creationId xmlns:a16="http://schemas.microsoft.com/office/drawing/2014/main" id="{BEFCE33A-4560-46CB-96C6-BF9D6E00E68C}"/>
              </a:ext>
            </a:extLst>
          </p:cNvPr>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notes 2">
            <a:extLst>
              <a:ext uri="{FF2B5EF4-FFF2-40B4-BE49-F238E27FC236}">
                <a16:creationId xmlns:a16="http://schemas.microsoft.com/office/drawing/2014/main" id="{6E5F3929-EF8D-42F2-B8AE-8AEEB067882F}"/>
              </a:ext>
            </a:extLst>
          </p:cNvPr>
          <p:cNvSpPr txBox="1">
            <a:spLocks noGrp="1"/>
          </p:cNvSpPr>
          <p:nvPr>
            <p:ph type="body" sz="quarter" idx="1"/>
          </p:nvPr>
        </p:nvSpPr>
        <p:spPr>
          <a:xfrm>
            <a:off x="756000" y="5078520"/>
            <a:ext cx="6047640" cy="4811400"/>
          </a:xfrm>
        </p:spPr>
        <p:txBody>
          <a:bodyPr>
            <a:spAutoFit/>
          </a:bodyPr>
          <a:lstStyle/>
          <a:p>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7BFA80BA-7392-449E-8B21-92AF91F5A428}"/>
              </a:ext>
            </a:extLst>
          </p:cNvPr>
          <p:cNvSpPr txBox="1">
            <a:spLocks noGrp="1"/>
          </p:cNvSpPr>
          <p:nvPr>
            <p:ph type="sldNum" sz="quarter" idx="5"/>
          </p:nvPr>
        </p:nvSpPr>
        <p:spPr>
          <a:ln/>
        </p:spPr>
        <p:txBody>
          <a:bodyPr lIns="0" tIns="0" rIns="0" bIns="0" anchor="b">
            <a:noAutofit/>
          </a:bodyPr>
          <a:lstStyle/>
          <a:p>
            <a:pPr lvl="0"/>
            <a:fld id="{BE7608D1-9E35-4391-9080-73C4C3C99340}" type="slidenum">
              <a:t>4</a:t>
            </a:fld>
            <a:endParaRPr lang="fr-FR"/>
          </a:p>
        </p:txBody>
      </p:sp>
      <p:sp>
        <p:nvSpPr>
          <p:cNvPr id="2" name="Espace réservé de l'image des diapositives 1">
            <a:extLst>
              <a:ext uri="{FF2B5EF4-FFF2-40B4-BE49-F238E27FC236}">
                <a16:creationId xmlns:a16="http://schemas.microsoft.com/office/drawing/2014/main" id="{E99BFA83-5F13-48C8-B627-F9169F06A90C}"/>
              </a:ext>
            </a:extLst>
          </p:cNvPr>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notes 2">
            <a:extLst>
              <a:ext uri="{FF2B5EF4-FFF2-40B4-BE49-F238E27FC236}">
                <a16:creationId xmlns:a16="http://schemas.microsoft.com/office/drawing/2014/main" id="{CD0C8C71-CEF1-4C61-85C7-97F5D3AE997F}"/>
              </a:ext>
            </a:extLst>
          </p:cNvPr>
          <p:cNvSpPr txBox="1">
            <a:spLocks noGrp="1"/>
          </p:cNvSpPr>
          <p:nvPr>
            <p:ph type="body" sz="quarter" idx="1"/>
          </p:nvPr>
        </p:nvSpPr>
        <p:spPr>
          <a:xfrm>
            <a:off x="756000" y="5078520"/>
            <a:ext cx="6047640" cy="4811400"/>
          </a:xfrm>
        </p:spPr>
        <p:txBody>
          <a:bodyPr>
            <a:spAutoFit/>
          </a:bodyPr>
          <a:lstStyle/>
          <a:p>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3FBBDF-9E40-49A4-84A0-B119D826CE5D}"/>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6792226-8A8C-4EF1-829A-39D6ABA372F1}"/>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u numéro de diapositive 3">
            <a:extLst>
              <a:ext uri="{FF2B5EF4-FFF2-40B4-BE49-F238E27FC236}">
                <a16:creationId xmlns:a16="http://schemas.microsoft.com/office/drawing/2014/main" id="{520F2EB8-9EC3-47E0-A9FA-607B18B35C32}"/>
              </a:ext>
            </a:extLst>
          </p:cNvPr>
          <p:cNvSpPr>
            <a:spLocks noGrp="1"/>
          </p:cNvSpPr>
          <p:nvPr>
            <p:ph type="sldNum" sz="quarter" idx="10"/>
          </p:nvPr>
        </p:nvSpPr>
        <p:spPr/>
        <p:txBody>
          <a:bodyPr/>
          <a:lstStyle/>
          <a:p>
            <a:pPr lvl="0"/>
            <a:fld id="{DAF4467B-1021-4669-BED6-8C14825108FC}" type="slidenum">
              <a:t>‹N°›</a:t>
            </a:fld>
            <a:endParaRPr lang="fr-FR"/>
          </a:p>
        </p:txBody>
      </p:sp>
      <p:sp>
        <p:nvSpPr>
          <p:cNvPr id="5" name="Espace réservé du pied de page 4">
            <a:extLst>
              <a:ext uri="{FF2B5EF4-FFF2-40B4-BE49-F238E27FC236}">
                <a16:creationId xmlns:a16="http://schemas.microsoft.com/office/drawing/2014/main" id="{4DE9F67A-21D3-462D-831C-F86847A77557}"/>
              </a:ext>
            </a:extLst>
          </p:cNvPr>
          <p:cNvSpPr>
            <a:spLocks noGrp="1"/>
          </p:cNvSpPr>
          <p:nvPr>
            <p:ph type="ftr" sz="quarter" idx="11"/>
          </p:nvPr>
        </p:nvSpPr>
        <p:spPr/>
        <p:txBody>
          <a:bodyPr/>
          <a:lstStyle/>
          <a:p>
            <a:pPr lvl="0"/>
            <a:endParaRPr lang="fr-FR"/>
          </a:p>
        </p:txBody>
      </p:sp>
      <p:sp>
        <p:nvSpPr>
          <p:cNvPr id="6" name="Espace réservé de la date 5">
            <a:extLst>
              <a:ext uri="{FF2B5EF4-FFF2-40B4-BE49-F238E27FC236}">
                <a16:creationId xmlns:a16="http://schemas.microsoft.com/office/drawing/2014/main" id="{4E9A480B-383B-49B6-96EF-2AFDDB9C9E5E}"/>
              </a:ext>
            </a:extLst>
          </p:cNvPr>
          <p:cNvSpPr>
            <a:spLocks noGrp="1"/>
          </p:cNvSpPr>
          <p:nvPr>
            <p:ph type="dt" sz="half" idx="12"/>
          </p:nvPr>
        </p:nvSpPr>
        <p:spPr/>
        <p:txBody>
          <a:bodyPr/>
          <a:lstStyle/>
          <a:p>
            <a:pPr lvl="0"/>
            <a:endParaRPr lang="fr-FR"/>
          </a:p>
        </p:txBody>
      </p:sp>
    </p:spTree>
    <p:extLst>
      <p:ext uri="{BB962C8B-B14F-4D97-AF65-F5344CB8AC3E}">
        <p14:creationId xmlns:p14="http://schemas.microsoft.com/office/powerpoint/2010/main" val="3948516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5A0B47-24C2-4D1F-A0ED-22FFBFDA031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BC46641-9260-4E2D-B827-A6A18B6D23C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DB1E48F6-6FDA-402C-A2EE-F118CCF594C1}"/>
              </a:ext>
            </a:extLst>
          </p:cNvPr>
          <p:cNvSpPr>
            <a:spLocks noGrp="1"/>
          </p:cNvSpPr>
          <p:nvPr>
            <p:ph type="sldNum" sz="quarter" idx="10"/>
          </p:nvPr>
        </p:nvSpPr>
        <p:spPr/>
        <p:txBody>
          <a:bodyPr/>
          <a:lstStyle/>
          <a:p>
            <a:pPr lvl="0"/>
            <a:fld id="{0219CB23-96C1-414F-8D1D-BC6B81443019}" type="slidenum">
              <a:t>‹N°›</a:t>
            </a:fld>
            <a:endParaRPr lang="fr-FR"/>
          </a:p>
        </p:txBody>
      </p:sp>
      <p:sp>
        <p:nvSpPr>
          <p:cNvPr id="5" name="Espace réservé du pied de page 4">
            <a:extLst>
              <a:ext uri="{FF2B5EF4-FFF2-40B4-BE49-F238E27FC236}">
                <a16:creationId xmlns:a16="http://schemas.microsoft.com/office/drawing/2014/main" id="{2158EA96-FCE8-4B84-AB2A-50DA64D5E066}"/>
              </a:ext>
            </a:extLst>
          </p:cNvPr>
          <p:cNvSpPr>
            <a:spLocks noGrp="1"/>
          </p:cNvSpPr>
          <p:nvPr>
            <p:ph type="ftr" sz="quarter" idx="11"/>
          </p:nvPr>
        </p:nvSpPr>
        <p:spPr/>
        <p:txBody>
          <a:bodyPr/>
          <a:lstStyle/>
          <a:p>
            <a:pPr lvl="0"/>
            <a:endParaRPr lang="fr-FR"/>
          </a:p>
        </p:txBody>
      </p:sp>
      <p:sp>
        <p:nvSpPr>
          <p:cNvPr id="6" name="Espace réservé de la date 5">
            <a:extLst>
              <a:ext uri="{FF2B5EF4-FFF2-40B4-BE49-F238E27FC236}">
                <a16:creationId xmlns:a16="http://schemas.microsoft.com/office/drawing/2014/main" id="{D2DE00A2-B485-4028-B9C2-D9CE8CA00815}"/>
              </a:ext>
            </a:extLst>
          </p:cNvPr>
          <p:cNvSpPr>
            <a:spLocks noGrp="1"/>
          </p:cNvSpPr>
          <p:nvPr>
            <p:ph type="dt" sz="half" idx="12"/>
          </p:nvPr>
        </p:nvSpPr>
        <p:spPr/>
        <p:txBody>
          <a:bodyPr/>
          <a:lstStyle/>
          <a:p>
            <a:pPr lvl="0"/>
            <a:endParaRPr lang="fr-FR"/>
          </a:p>
        </p:txBody>
      </p:sp>
    </p:spTree>
    <p:extLst>
      <p:ext uri="{BB962C8B-B14F-4D97-AF65-F5344CB8AC3E}">
        <p14:creationId xmlns:p14="http://schemas.microsoft.com/office/powerpoint/2010/main" val="78240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6EDAEEA-9290-41FC-8EE4-BE8144568EC0}"/>
              </a:ext>
            </a:extLst>
          </p:cNvPr>
          <p:cNvSpPr>
            <a:spLocks noGrp="1"/>
          </p:cNvSpPr>
          <p:nvPr>
            <p:ph type="title" orient="vert"/>
          </p:nvPr>
        </p:nvSpPr>
        <p:spPr>
          <a:xfrm>
            <a:off x="7289800" y="85725"/>
            <a:ext cx="2286000" cy="6672263"/>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AF67282-11FD-4AEC-A58C-BD280D05F347}"/>
              </a:ext>
            </a:extLst>
          </p:cNvPr>
          <p:cNvSpPr>
            <a:spLocks noGrp="1"/>
          </p:cNvSpPr>
          <p:nvPr>
            <p:ph type="body" orient="vert" idx="1"/>
          </p:nvPr>
        </p:nvSpPr>
        <p:spPr>
          <a:xfrm>
            <a:off x="431800" y="85725"/>
            <a:ext cx="6705600" cy="667226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D011ABAC-9E99-4E4F-A7E0-F258B458DD6E}"/>
              </a:ext>
            </a:extLst>
          </p:cNvPr>
          <p:cNvSpPr>
            <a:spLocks noGrp="1"/>
          </p:cNvSpPr>
          <p:nvPr>
            <p:ph type="sldNum" sz="quarter" idx="10"/>
          </p:nvPr>
        </p:nvSpPr>
        <p:spPr/>
        <p:txBody>
          <a:bodyPr/>
          <a:lstStyle/>
          <a:p>
            <a:pPr lvl="0"/>
            <a:fld id="{BE678C88-797C-46E7-8332-42CF2C307E97}" type="slidenum">
              <a:t>‹N°›</a:t>
            </a:fld>
            <a:endParaRPr lang="fr-FR"/>
          </a:p>
        </p:txBody>
      </p:sp>
      <p:sp>
        <p:nvSpPr>
          <p:cNvPr id="5" name="Espace réservé du pied de page 4">
            <a:extLst>
              <a:ext uri="{FF2B5EF4-FFF2-40B4-BE49-F238E27FC236}">
                <a16:creationId xmlns:a16="http://schemas.microsoft.com/office/drawing/2014/main" id="{3F23E0A1-BC03-459C-B18D-F8C18F0CC03C}"/>
              </a:ext>
            </a:extLst>
          </p:cNvPr>
          <p:cNvSpPr>
            <a:spLocks noGrp="1"/>
          </p:cNvSpPr>
          <p:nvPr>
            <p:ph type="ftr" sz="quarter" idx="11"/>
          </p:nvPr>
        </p:nvSpPr>
        <p:spPr/>
        <p:txBody>
          <a:bodyPr/>
          <a:lstStyle/>
          <a:p>
            <a:pPr lvl="0"/>
            <a:endParaRPr lang="fr-FR"/>
          </a:p>
        </p:txBody>
      </p:sp>
      <p:sp>
        <p:nvSpPr>
          <p:cNvPr id="6" name="Espace réservé de la date 5">
            <a:extLst>
              <a:ext uri="{FF2B5EF4-FFF2-40B4-BE49-F238E27FC236}">
                <a16:creationId xmlns:a16="http://schemas.microsoft.com/office/drawing/2014/main" id="{42C4013F-35EF-4D87-978D-C8F296FDD707}"/>
              </a:ext>
            </a:extLst>
          </p:cNvPr>
          <p:cNvSpPr>
            <a:spLocks noGrp="1"/>
          </p:cNvSpPr>
          <p:nvPr>
            <p:ph type="dt" sz="half" idx="12"/>
          </p:nvPr>
        </p:nvSpPr>
        <p:spPr/>
        <p:txBody>
          <a:bodyPr/>
          <a:lstStyle/>
          <a:p>
            <a:pPr lvl="0"/>
            <a:endParaRPr lang="fr-FR"/>
          </a:p>
        </p:txBody>
      </p:sp>
    </p:spTree>
    <p:extLst>
      <p:ext uri="{BB962C8B-B14F-4D97-AF65-F5344CB8AC3E}">
        <p14:creationId xmlns:p14="http://schemas.microsoft.com/office/powerpoint/2010/main" val="3211628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D33291-B415-4E13-9010-3444FB1EDE1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AE2AADF-11E5-4067-9CF4-FA5AAC54435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D7CF4A8E-5857-4540-A6A5-A189E8DA170D}"/>
              </a:ext>
            </a:extLst>
          </p:cNvPr>
          <p:cNvSpPr>
            <a:spLocks noGrp="1"/>
          </p:cNvSpPr>
          <p:nvPr>
            <p:ph type="sldNum" sz="quarter" idx="10"/>
          </p:nvPr>
        </p:nvSpPr>
        <p:spPr/>
        <p:txBody>
          <a:bodyPr/>
          <a:lstStyle/>
          <a:p>
            <a:pPr lvl="0"/>
            <a:fld id="{780EE355-8763-4D38-8139-22EF5B6869DF}" type="slidenum">
              <a:t>‹N°›</a:t>
            </a:fld>
            <a:endParaRPr lang="fr-FR"/>
          </a:p>
        </p:txBody>
      </p:sp>
      <p:sp>
        <p:nvSpPr>
          <p:cNvPr id="5" name="Espace réservé du pied de page 4">
            <a:extLst>
              <a:ext uri="{FF2B5EF4-FFF2-40B4-BE49-F238E27FC236}">
                <a16:creationId xmlns:a16="http://schemas.microsoft.com/office/drawing/2014/main" id="{A860663F-6C33-4940-B224-62C5E0C57EFB}"/>
              </a:ext>
            </a:extLst>
          </p:cNvPr>
          <p:cNvSpPr>
            <a:spLocks noGrp="1"/>
          </p:cNvSpPr>
          <p:nvPr>
            <p:ph type="ftr" sz="quarter" idx="11"/>
          </p:nvPr>
        </p:nvSpPr>
        <p:spPr/>
        <p:txBody>
          <a:bodyPr/>
          <a:lstStyle/>
          <a:p>
            <a:pPr lvl="0"/>
            <a:endParaRPr lang="fr-FR"/>
          </a:p>
        </p:txBody>
      </p:sp>
      <p:sp>
        <p:nvSpPr>
          <p:cNvPr id="6" name="Espace réservé de la date 5">
            <a:extLst>
              <a:ext uri="{FF2B5EF4-FFF2-40B4-BE49-F238E27FC236}">
                <a16:creationId xmlns:a16="http://schemas.microsoft.com/office/drawing/2014/main" id="{9471D740-34DA-4456-B6D8-9DCE9D13ED67}"/>
              </a:ext>
            </a:extLst>
          </p:cNvPr>
          <p:cNvSpPr>
            <a:spLocks noGrp="1"/>
          </p:cNvSpPr>
          <p:nvPr>
            <p:ph type="dt" sz="half" idx="12"/>
          </p:nvPr>
        </p:nvSpPr>
        <p:spPr/>
        <p:txBody>
          <a:bodyPr/>
          <a:lstStyle/>
          <a:p>
            <a:pPr lvl="0"/>
            <a:endParaRPr lang="fr-FR"/>
          </a:p>
        </p:txBody>
      </p:sp>
    </p:spTree>
    <p:extLst>
      <p:ext uri="{BB962C8B-B14F-4D97-AF65-F5344CB8AC3E}">
        <p14:creationId xmlns:p14="http://schemas.microsoft.com/office/powerpoint/2010/main" val="2915185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21A808-DB8C-4CF5-BA1D-3141C4BB1588}"/>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96F3508-4B14-4257-AAE1-3321192D3132}"/>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u numéro de diapositive 3">
            <a:extLst>
              <a:ext uri="{FF2B5EF4-FFF2-40B4-BE49-F238E27FC236}">
                <a16:creationId xmlns:a16="http://schemas.microsoft.com/office/drawing/2014/main" id="{42E488F6-063F-4AE8-BB4E-ABAFF2F679F3}"/>
              </a:ext>
            </a:extLst>
          </p:cNvPr>
          <p:cNvSpPr>
            <a:spLocks noGrp="1"/>
          </p:cNvSpPr>
          <p:nvPr>
            <p:ph type="sldNum" sz="quarter" idx="10"/>
          </p:nvPr>
        </p:nvSpPr>
        <p:spPr/>
        <p:txBody>
          <a:bodyPr/>
          <a:lstStyle/>
          <a:p>
            <a:pPr lvl="0"/>
            <a:fld id="{2A5D0F97-4253-4098-B147-55351B2F1E79}" type="slidenum">
              <a:t>‹N°›</a:t>
            </a:fld>
            <a:endParaRPr lang="fr-FR"/>
          </a:p>
        </p:txBody>
      </p:sp>
      <p:sp>
        <p:nvSpPr>
          <p:cNvPr id="5" name="Espace réservé du pied de page 4">
            <a:extLst>
              <a:ext uri="{FF2B5EF4-FFF2-40B4-BE49-F238E27FC236}">
                <a16:creationId xmlns:a16="http://schemas.microsoft.com/office/drawing/2014/main" id="{7FF97E09-4548-4605-9F3D-059FF73F5530}"/>
              </a:ext>
            </a:extLst>
          </p:cNvPr>
          <p:cNvSpPr>
            <a:spLocks noGrp="1"/>
          </p:cNvSpPr>
          <p:nvPr>
            <p:ph type="ftr" sz="quarter" idx="11"/>
          </p:nvPr>
        </p:nvSpPr>
        <p:spPr/>
        <p:txBody>
          <a:bodyPr/>
          <a:lstStyle/>
          <a:p>
            <a:pPr lvl="0"/>
            <a:endParaRPr lang="fr-FR"/>
          </a:p>
        </p:txBody>
      </p:sp>
      <p:sp>
        <p:nvSpPr>
          <p:cNvPr id="6" name="Espace réservé de la date 5">
            <a:extLst>
              <a:ext uri="{FF2B5EF4-FFF2-40B4-BE49-F238E27FC236}">
                <a16:creationId xmlns:a16="http://schemas.microsoft.com/office/drawing/2014/main" id="{478A2BAA-492B-48CF-BF9E-47CC92B4FFEE}"/>
              </a:ext>
            </a:extLst>
          </p:cNvPr>
          <p:cNvSpPr>
            <a:spLocks noGrp="1"/>
          </p:cNvSpPr>
          <p:nvPr>
            <p:ph type="dt" sz="half" idx="12"/>
          </p:nvPr>
        </p:nvSpPr>
        <p:spPr/>
        <p:txBody>
          <a:bodyPr/>
          <a:lstStyle/>
          <a:p>
            <a:pPr lvl="0"/>
            <a:endParaRPr lang="fr-FR"/>
          </a:p>
        </p:txBody>
      </p:sp>
    </p:spTree>
    <p:extLst>
      <p:ext uri="{BB962C8B-B14F-4D97-AF65-F5344CB8AC3E}">
        <p14:creationId xmlns:p14="http://schemas.microsoft.com/office/powerpoint/2010/main" val="841343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9D4A00-C9C2-4718-B193-534FEC1C486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BF96D7C-763A-4F13-B216-A6928703ABC4}"/>
              </a:ext>
            </a:extLst>
          </p:cNvPr>
          <p:cNvSpPr>
            <a:spLocks noGrp="1"/>
          </p:cNvSpPr>
          <p:nvPr>
            <p:ph sz="half" idx="1"/>
          </p:nvPr>
        </p:nvSpPr>
        <p:spPr>
          <a:xfrm>
            <a:off x="503238" y="1768475"/>
            <a:ext cx="4459287" cy="49895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8130A92-E14F-466B-A2B7-08FAFEE87DF1}"/>
              </a:ext>
            </a:extLst>
          </p:cNvPr>
          <p:cNvSpPr>
            <a:spLocks noGrp="1"/>
          </p:cNvSpPr>
          <p:nvPr>
            <p:ph sz="half" idx="2"/>
          </p:nvPr>
        </p:nvSpPr>
        <p:spPr>
          <a:xfrm>
            <a:off x="5114925" y="1768475"/>
            <a:ext cx="4460875" cy="49895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a:extLst>
              <a:ext uri="{FF2B5EF4-FFF2-40B4-BE49-F238E27FC236}">
                <a16:creationId xmlns:a16="http://schemas.microsoft.com/office/drawing/2014/main" id="{BC970E96-4E04-4375-ACF2-10C543972E0C}"/>
              </a:ext>
            </a:extLst>
          </p:cNvPr>
          <p:cNvSpPr>
            <a:spLocks noGrp="1"/>
          </p:cNvSpPr>
          <p:nvPr>
            <p:ph type="sldNum" sz="quarter" idx="10"/>
          </p:nvPr>
        </p:nvSpPr>
        <p:spPr/>
        <p:txBody>
          <a:bodyPr/>
          <a:lstStyle/>
          <a:p>
            <a:pPr lvl="0"/>
            <a:fld id="{5626E5D6-4581-41AB-BCF5-EB347215792E}" type="slidenum">
              <a:t>‹N°›</a:t>
            </a:fld>
            <a:endParaRPr lang="fr-FR"/>
          </a:p>
        </p:txBody>
      </p:sp>
      <p:sp>
        <p:nvSpPr>
          <p:cNvPr id="6" name="Espace réservé du pied de page 5">
            <a:extLst>
              <a:ext uri="{FF2B5EF4-FFF2-40B4-BE49-F238E27FC236}">
                <a16:creationId xmlns:a16="http://schemas.microsoft.com/office/drawing/2014/main" id="{9442DA7A-51DB-4915-8455-FCB689354B00}"/>
              </a:ext>
            </a:extLst>
          </p:cNvPr>
          <p:cNvSpPr>
            <a:spLocks noGrp="1"/>
          </p:cNvSpPr>
          <p:nvPr>
            <p:ph type="ftr" sz="quarter" idx="11"/>
          </p:nvPr>
        </p:nvSpPr>
        <p:spPr/>
        <p:txBody>
          <a:bodyPr/>
          <a:lstStyle/>
          <a:p>
            <a:pPr lvl="0"/>
            <a:endParaRPr lang="fr-FR"/>
          </a:p>
        </p:txBody>
      </p:sp>
      <p:sp>
        <p:nvSpPr>
          <p:cNvPr id="7" name="Espace réservé de la date 6">
            <a:extLst>
              <a:ext uri="{FF2B5EF4-FFF2-40B4-BE49-F238E27FC236}">
                <a16:creationId xmlns:a16="http://schemas.microsoft.com/office/drawing/2014/main" id="{8948BE39-4C89-4C13-960A-1CC504EECF3D}"/>
              </a:ext>
            </a:extLst>
          </p:cNvPr>
          <p:cNvSpPr>
            <a:spLocks noGrp="1"/>
          </p:cNvSpPr>
          <p:nvPr>
            <p:ph type="dt" sz="half" idx="12"/>
          </p:nvPr>
        </p:nvSpPr>
        <p:spPr/>
        <p:txBody>
          <a:bodyPr/>
          <a:lstStyle/>
          <a:p>
            <a:pPr lvl="0"/>
            <a:endParaRPr lang="fr-FR"/>
          </a:p>
        </p:txBody>
      </p:sp>
    </p:spTree>
    <p:extLst>
      <p:ext uri="{BB962C8B-B14F-4D97-AF65-F5344CB8AC3E}">
        <p14:creationId xmlns:p14="http://schemas.microsoft.com/office/powerpoint/2010/main" val="3023493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37A5B5-4F7E-4469-8992-CEA1900BB2D2}"/>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C84F920-708A-4327-9DC4-B98109075396}"/>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FCCC6C0-1026-4237-9746-020722646348}"/>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FFB3DD8-0168-422F-B2B1-4201F9341F74}"/>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4835FCF-D5A9-4F3D-BE23-638C872A8BDC}"/>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5FFC948E-99B8-4CA4-8DC3-008968B8F562}"/>
              </a:ext>
            </a:extLst>
          </p:cNvPr>
          <p:cNvSpPr>
            <a:spLocks noGrp="1"/>
          </p:cNvSpPr>
          <p:nvPr>
            <p:ph type="sldNum" sz="quarter" idx="10"/>
          </p:nvPr>
        </p:nvSpPr>
        <p:spPr/>
        <p:txBody>
          <a:bodyPr/>
          <a:lstStyle/>
          <a:p>
            <a:pPr lvl="0"/>
            <a:fld id="{EA7A1F8B-BC13-498D-BEB5-F30C73B5DD68}" type="slidenum">
              <a:t>‹N°›</a:t>
            </a:fld>
            <a:endParaRPr lang="fr-FR"/>
          </a:p>
        </p:txBody>
      </p:sp>
      <p:sp>
        <p:nvSpPr>
          <p:cNvPr id="8" name="Espace réservé du pied de page 7">
            <a:extLst>
              <a:ext uri="{FF2B5EF4-FFF2-40B4-BE49-F238E27FC236}">
                <a16:creationId xmlns:a16="http://schemas.microsoft.com/office/drawing/2014/main" id="{7D562C93-017F-4345-B567-74470B2EA0B4}"/>
              </a:ext>
            </a:extLst>
          </p:cNvPr>
          <p:cNvSpPr>
            <a:spLocks noGrp="1"/>
          </p:cNvSpPr>
          <p:nvPr>
            <p:ph type="ftr" sz="quarter" idx="11"/>
          </p:nvPr>
        </p:nvSpPr>
        <p:spPr/>
        <p:txBody>
          <a:bodyPr/>
          <a:lstStyle/>
          <a:p>
            <a:pPr lvl="0"/>
            <a:endParaRPr lang="fr-FR"/>
          </a:p>
        </p:txBody>
      </p:sp>
      <p:sp>
        <p:nvSpPr>
          <p:cNvPr id="9" name="Espace réservé de la date 8">
            <a:extLst>
              <a:ext uri="{FF2B5EF4-FFF2-40B4-BE49-F238E27FC236}">
                <a16:creationId xmlns:a16="http://schemas.microsoft.com/office/drawing/2014/main" id="{91BF8776-CF81-42D7-BCF3-EAA2BFE78AF3}"/>
              </a:ext>
            </a:extLst>
          </p:cNvPr>
          <p:cNvSpPr>
            <a:spLocks noGrp="1"/>
          </p:cNvSpPr>
          <p:nvPr>
            <p:ph type="dt" sz="half" idx="12"/>
          </p:nvPr>
        </p:nvSpPr>
        <p:spPr/>
        <p:txBody>
          <a:bodyPr/>
          <a:lstStyle/>
          <a:p>
            <a:pPr lvl="0"/>
            <a:endParaRPr lang="fr-FR"/>
          </a:p>
        </p:txBody>
      </p:sp>
    </p:spTree>
    <p:extLst>
      <p:ext uri="{BB962C8B-B14F-4D97-AF65-F5344CB8AC3E}">
        <p14:creationId xmlns:p14="http://schemas.microsoft.com/office/powerpoint/2010/main" val="4103877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744FE4-3607-4108-BF8A-99848331C459}"/>
              </a:ext>
            </a:extLst>
          </p:cNvPr>
          <p:cNvSpPr>
            <a:spLocks noGrp="1"/>
          </p:cNvSpPr>
          <p:nvPr>
            <p:ph type="title"/>
          </p:nvPr>
        </p:nvSpPr>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A7C4D6C6-662C-4778-9B15-5809668A91FF}"/>
              </a:ext>
            </a:extLst>
          </p:cNvPr>
          <p:cNvSpPr>
            <a:spLocks noGrp="1"/>
          </p:cNvSpPr>
          <p:nvPr>
            <p:ph type="sldNum" sz="quarter" idx="10"/>
          </p:nvPr>
        </p:nvSpPr>
        <p:spPr/>
        <p:txBody>
          <a:bodyPr/>
          <a:lstStyle/>
          <a:p>
            <a:pPr lvl="0"/>
            <a:fld id="{0FBD722E-17EA-4273-A977-94830F73070C}" type="slidenum">
              <a:t>‹N°›</a:t>
            </a:fld>
            <a:endParaRPr lang="fr-FR"/>
          </a:p>
        </p:txBody>
      </p:sp>
      <p:sp>
        <p:nvSpPr>
          <p:cNvPr id="4" name="Espace réservé du pied de page 3">
            <a:extLst>
              <a:ext uri="{FF2B5EF4-FFF2-40B4-BE49-F238E27FC236}">
                <a16:creationId xmlns:a16="http://schemas.microsoft.com/office/drawing/2014/main" id="{8BC87412-2F9D-49B3-B3D5-AE36A740FA0F}"/>
              </a:ext>
            </a:extLst>
          </p:cNvPr>
          <p:cNvSpPr>
            <a:spLocks noGrp="1"/>
          </p:cNvSpPr>
          <p:nvPr>
            <p:ph type="ftr" sz="quarter" idx="11"/>
          </p:nvPr>
        </p:nvSpPr>
        <p:spPr/>
        <p:txBody>
          <a:bodyPr/>
          <a:lstStyle/>
          <a:p>
            <a:pPr lvl="0"/>
            <a:endParaRPr lang="fr-FR"/>
          </a:p>
        </p:txBody>
      </p:sp>
      <p:sp>
        <p:nvSpPr>
          <p:cNvPr id="5" name="Espace réservé de la date 4">
            <a:extLst>
              <a:ext uri="{FF2B5EF4-FFF2-40B4-BE49-F238E27FC236}">
                <a16:creationId xmlns:a16="http://schemas.microsoft.com/office/drawing/2014/main" id="{1C46DC4B-FFBA-46A2-B23D-BA488C4B6E83}"/>
              </a:ext>
            </a:extLst>
          </p:cNvPr>
          <p:cNvSpPr>
            <a:spLocks noGrp="1"/>
          </p:cNvSpPr>
          <p:nvPr>
            <p:ph type="dt" sz="half" idx="12"/>
          </p:nvPr>
        </p:nvSpPr>
        <p:spPr/>
        <p:txBody>
          <a:bodyPr/>
          <a:lstStyle/>
          <a:p>
            <a:pPr lvl="0"/>
            <a:endParaRPr lang="fr-FR"/>
          </a:p>
        </p:txBody>
      </p:sp>
    </p:spTree>
    <p:extLst>
      <p:ext uri="{BB962C8B-B14F-4D97-AF65-F5344CB8AC3E}">
        <p14:creationId xmlns:p14="http://schemas.microsoft.com/office/powerpoint/2010/main" val="645780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2F13855-A92C-4479-A454-34F2E1B9096E}"/>
              </a:ext>
            </a:extLst>
          </p:cNvPr>
          <p:cNvSpPr>
            <a:spLocks noGrp="1"/>
          </p:cNvSpPr>
          <p:nvPr>
            <p:ph type="sldNum" sz="quarter" idx="10"/>
          </p:nvPr>
        </p:nvSpPr>
        <p:spPr/>
        <p:txBody>
          <a:bodyPr/>
          <a:lstStyle/>
          <a:p>
            <a:pPr lvl="0"/>
            <a:fld id="{B177C853-8620-4C15-B5CC-CC5281CACD6F}" type="slidenum">
              <a:t>‹N°›</a:t>
            </a:fld>
            <a:endParaRPr lang="fr-FR"/>
          </a:p>
        </p:txBody>
      </p:sp>
      <p:sp>
        <p:nvSpPr>
          <p:cNvPr id="3" name="Espace réservé du pied de page 2">
            <a:extLst>
              <a:ext uri="{FF2B5EF4-FFF2-40B4-BE49-F238E27FC236}">
                <a16:creationId xmlns:a16="http://schemas.microsoft.com/office/drawing/2014/main" id="{678D9059-24E3-440D-8597-C99FB8256E86}"/>
              </a:ext>
            </a:extLst>
          </p:cNvPr>
          <p:cNvSpPr>
            <a:spLocks noGrp="1"/>
          </p:cNvSpPr>
          <p:nvPr>
            <p:ph type="ftr" sz="quarter" idx="11"/>
          </p:nvPr>
        </p:nvSpPr>
        <p:spPr/>
        <p:txBody>
          <a:bodyPr/>
          <a:lstStyle/>
          <a:p>
            <a:pPr lvl="0"/>
            <a:endParaRPr lang="fr-FR"/>
          </a:p>
        </p:txBody>
      </p:sp>
      <p:sp>
        <p:nvSpPr>
          <p:cNvPr id="4" name="Espace réservé de la date 3">
            <a:extLst>
              <a:ext uri="{FF2B5EF4-FFF2-40B4-BE49-F238E27FC236}">
                <a16:creationId xmlns:a16="http://schemas.microsoft.com/office/drawing/2014/main" id="{F9718142-D039-490B-9B97-AB87E33DD0CB}"/>
              </a:ext>
            </a:extLst>
          </p:cNvPr>
          <p:cNvSpPr>
            <a:spLocks noGrp="1"/>
          </p:cNvSpPr>
          <p:nvPr>
            <p:ph type="dt" sz="half" idx="12"/>
          </p:nvPr>
        </p:nvSpPr>
        <p:spPr/>
        <p:txBody>
          <a:bodyPr/>
          <a:lstStyle/>
          <a:p>
            <a:pPr lvl="0"/>
            <a:endParaRPr lang="fr-FR"/>
          </a:p>
        </p:txBody>
      </p:sp>
    </p:spTree>
    <p:extLst>
      <p:ext uri="{BB962C8B-B14F-4D97-AF65-F5344CB8AC3E}">
        <p14:creationId xmlns:p14="http://schemas.microsoft.com/office/powerpoint/2010/main" val="254915357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550290-81CC-4AF6-836B-90C0FE032719}"/>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6E1C4DE-595A-4D6E-B484-4ABD25D07036}"/>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838E1BA-E1BD-43E9-9558-436A7C004CEB}"/>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08DC84A5-48F0-4AF6-854B-92B3A627EAA6}"/>
              </a:ext>
            </a:extLst>
          </p:cNvPr>
          <p:cNvSpPr>
            <a:spLocks noGrp="1"/>
          </p:cNvSpPr>
          <p:nvPr>
            <p:ph type="sldNum" sz="quarter" idx="10"/>
          </p:nvPr>
        </p:nvSpPr>
        <p:spPr/>
        <p:txBody>
          <a:bodyPr/>
          <a:lstStyle/>
          <a:p>
            <a:pPr lvl="0"/>
            <a:fld id="{4A7B8D00-C3B3-4FE4-8657-6F490D80D3F2}" type="slidenum">
              <a:t>‹N°›</a:t>
            </a:fld>
            <a:endParaRPr lang="fr-FR"/>
          </a:p>
        </p:txBody>
      </p:sp>
      <p:sp>
        <p:nvSpPr>
          <p:cNvPr id="6" name="Espace réservé du pied de page 5">
            <a:extLst>
              <a:ext uri="{FF2B5EF4-FFF2-40B4-BE49-F238E27FC236}">
                <a16:creationId xmlns:a16="http://schemas.microsoft.com/office/drawing/2014/main" id="{8A007B38-2B85-43AC-874B-344F14BD16CE}"/>
              </a:ext>
            </a:extLst>
          </p:cNvPr>
          <p:cNvSpPr>
            <a:spLocks noGrp="1"/>
          </p:cNvSpPr>
          <p:nvPr>
            <p:ph type="ftr" sz="quarter" idx="11"/>
          </p:nvPr>
        </p:nvSpPr>
        <p:spPr/>
        <p:txBody>
          <a:bodyPr/>
          <a:lstStyle/>
          <a:p>
            <a:pPr lvl="0"/>
            <a:endParaRPr lang="fr-FR"/>
          </a:p>
        </p:txBody>
      </p:sp>
      <p:sp>
        <p:nvSpPr>
          <p:cNvPr id="7" name="Espace réservé de la date 6">
            <a:extLst>
              <a:ext uri="{FF2B5EF4-FFF2-40B4-BE49-F238E27FC236}">
                <a16:creationId xmlns:a16="http://schemas.microsoft.com/office/drawing/2014/main" id="{6515F37E-5FE4-4FB8-8271-C5A5DD82CF4B}"/>
              </a:ext>
            </a:extLst>
          </p:cNvPr>
          <p:cNvSpPr>
            <a:spLocks noGrp="1"/>
          </p:cNvSpPr>
          <p:nvPr>
            <p:ph type="dt" sz="half" idx="12"/>
          </p:nvPr>
        </p:nvSpPr>
        <p:spPr/>
        <p:txBody>
          <a:bodyPr/>
          <a:lstStyle/>
          <a:p>
            <a:pPr lvl="0"/>
            <a:endParaRPr lang="fr-FR"/>
          </a:p>
        </p:txBody>
      </p:sp>
    </p:spTree>
    <p:extLst>
      <p:ext uri="{BB962C8B-B14F-4D97-AF65-F5344CB8AC3E}">
        <p14:creationId xmlns:p14="http://schemas.microsoft.com/office/powerpoint/2010/main" val="3672322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2833F9-79A3-4D6A-91BC-D487DAD1B230}"/>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10BF115-A632-4CC0-BBE9-9FEE1847ACAD}"/>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AE5DD3C-9F38-4589-A7FC-D05F551E4AB0}"/>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293D7FEE-9A24-45F2-8B73-ABE497DABE95}"/>
              </a:ext>
            </a:extLst>
          </p:cNvPr>
          <p:cNvSpPr>
            <a:spLocks noGrp="1"/>
          </p:cNvSpPr>
          <p:nvPr>
            <p:ph type="sldNum" sz="quarter" idx="10"/>
          </p:nvPr>
        </p:nvSpPr>
        <p:spPr/>
        <p:txBody>
          <a:bodyPr/>
          <a:lstStyle/>
          <a:p>
            <a:pPr lvl="0"/>
            <a:fld id="{43A22B05-151F-4758-BF3D-D55CFCB69592}" type="slidenum">
              <a:t>‹N°›</a:t>
            </a:fld>
            <a:endParaRPr lang="fr-FR"/>
          </a:p>
        </p:txBody>
      </p:sp>
      <p:sp>
        <p:nvSpPr>
          <p:cNvPr id="6" name="Espace réservé du pied de page 5">
            <a:extLst>
              <a:ext uri="{FF2B5EF4-FFF2-40B4-BE49-F238E27FC236}">
                <a16:creationId xmlns:a16="http://schemas.microsoft.com/office/drawing/2014/main" id="{CD9DF995-C7D8-4539-BB76-EB793DFA0A47}"/>
              </a:ext>
            </a:extLst>
          </p:cNvPr>
          <p:cNvSpPr>
            <a:spLocks noGrp="1"/>
          </p:cNvSpPr>
          <p:nvPr>
            <p:ph type="ftr" sz="quarter" idx="11"/>
          </p:nvPr>
        </p:nvSpPr>
        <p:spPr/>
        <p:txBody>
          <a:bodyPr/>
          <a:lstStyle/>
          <a:p>
            <a:pPr lvl="0"/>
            <a:endParaRPr lang="fr-FR"/>
          </a:p>
        </p:txBody>
      </p:sp>
      <p:sp>
        <p:nvSpPr>
          <p:cNvPr id="7" name="Espace réservé de la date 6">
            <a:extLst>
              <a:ext uri="{FF2B5EF4-FFF2-40B4-BE49-F238E27FC236}">
                <a16:creationId xmlns:a16="http://schemas.microsoft.com/office/drawing/2014/main" id="{3F7E6AD2-40BD-4FDB-8811-73660A1ED98C}"/>
              </a:ext>
            </a:extLst>
          </p:cNvPr>
          <p:cNvSpPr>
            <a:spLocks noGrp="1"/>
          </p:cNvSpPr>
          <p:nvPr>
            <p:ph type="dt" sz="half" idx="12"/>
          </p:nvPr>
        </p:nvSpPr>
        <p:spPr/>
        <p:txBody>
          <a:bodyPr/>
          <a:lstStyle/>
          <a:p>
            <a:pPr lvl="0"/>
            <a:endParaRPr lang="fr-FR"/>
          </a:p>
        </p:txBody>
      </p:sp>
    </p:spTree>
    <p:extLst>
      <p:ext uri="{BB962C8B-B14F-4D97-AF65-F5344CB8AC3E}">
        <p14:creationId xmlns:p14="http://schemas.microsoft.com/office/powerpoint/2010/main" val="1630629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DDE1CAB-3331-40CC-84DB-08C887A6FEAA}"/>
              </a:ext>
            </a:extLst>
          </p:cNvPr>
          <p:cNvSpPr txBox="1">
            <a:spLocks noGrp="1"/>
          </p:cNvSpPr>
          <p:nvPr>
            <p:ph type="title"/>
          </p:nvPr>
        </p:nvSpPr>
        <p:spPr>
          <a:xfrm>
            <a:off x="432000" y="85320"/>
            <a:ext cx="9071640" cy="1262160"/>
          </a:xfrm>
          <a:prstGeom prst="rect">
            <a:avLst/>
          </a:prstGeom>
          <a:noFill/>
          <a:ln>
            <a:noFill/>
          </a:ln>
        </p:spPr>
        <p:txBody>
          <a:bodyPr lIns="0" tIns="0" rIns="0" bIns="0" anchor="ctr">
            <a:noAutofit/>
          </a:bodyPr>
          <a:lstStyle/>
          <a:p>
            <a:pPr lvl="0"/>
            <a:r>
              <a:rPr lang="fr-FR"/>
              <a:t>Cliquez pour éditer le format du texte-titre</a:t>
            </a:r>
          </a:p>
        </p:txBody>
      </p:sp>
      <p:sp>
        <p:nvSpPr>
          <p:cNvPr id="3" name="Espace réservé du texte 2">
            <a:extLst>
              <a:ext uri="{FF2B5EF4-FFF2-40B4-BE49-F238E27FC236}">
                <a16:creationId xmlns:a16="http://schemas.microsoft.com/office/drawing/2014/main" id="{59A576F0-F095-4B36-9CA1-21135BC071A8}"/>
              </a:ext>
            </a:extLst>
          </p:cNvPr>
          <p:cNvSpPr txBox="1">
            <a:spLocks noGrp="1"/>
          </p:cNvSpPr>
          <p:nvPr>
            <p:ph type="body" idx="1"/>
          </p:nvPr>
        </p:nvSpPr>
        <p:spPr>
          <a:xfrm>
            <a:off x="503999" y="1769040"/>
            <a:ext cx="9071640" cy="4989240"/>
          </a:xfrm>
          <a:prstGeom prst="rect">
            <a:avLst/>
          </a:prstGeom>
          <a:noFill/>
          <a:ln>
            <a:noFill/>
          </a:ln>
        </p:spPr>
        <p:txBody>
          <a:bodyPr lIns="0" tIns="0" rIns="0" bIns="0">
            <a:noAutofit/>
          </a:bodyPr>
          <a:lstStyle/>
          <a:p>
            <a:pPr lvl="0"/>
            <a:r>
              <a:rPr lang="fr-FR"/>
              <a:t>Cliquez pour éditer le format du plan de texte</a:t>
            </a:r>
          </a:p>
          <a:p>
            <a:pPr lvl="1"/>
            <a:r>
              <a:rPr lang="fr-FR"/>
              <a:t>Second niveau de plan</a:t>
            </a:r>
          </a:p>
          <a:p>
            <a:pPr lvl="2"/>
            <a:r>
              <a:rPr lang="fr-FR"/>
              <a:t>Troisième niveau de plan</a:t>
            </a:r>
          </a:p>
          <a:p>
            <a:pPr lvl="3"/>
            <a:r>
              <a:rPr lang="fr-FR"/>
              <a:t>Quatrième niveau de plan</a:t>
            </a:r>
          </a:p>
          <a:p>
            <a:pPr lvl="4"/>
            <a:r>
              <a:rPr lang="fr-FR"/>
              <a:t>Cinquième niveau de plan</a:t>
            </a:r>
          </a:p>
          <a:p>
            <a:pPr lvl="5"/>
            <a:r>
              <a:rPr lang="fr-FR"/>
              <a:t>Sixième niveau de plan</a:t>
            </a:r>
          </a:p>
          <a:p>
            <a:pPr lvl="6"/>
            <a:r>
              <a:rPr lang="fr-FR"/>
              <a:t>Septième niveau de plan</a:t>
            </a:r>
          </a:p>
          <a:p>
            <a:pPr lvl="7"/>
            <a:r>
              <a:rPr lang="fr-FR"/>
              <a:t>Huitième niveau de plan</a:t>
            </a:r>
          </a:p>
          <a:p>
            <a:pPr lvl="8"/>
            <a:r>
              <a:rPr lang="fr-FR"/>
              <a:t>Neuvième niveau de plan</a:t>
            </a:r>
          </a:p>
        </p:txBody>
      </p:sp>
      <p:sp>
        <p:nvSpPr>
          <p:cNvPr id="4" name="Espace réservé du numéro de diapositive 3">
            <a:extLst>
              <a:ext uri="{FF2B5EF4-FFF2-40B4-BE49-F238E27FC236}">
                <a16:creationId xmlns:a16="http://schemas.microsoft.com/office/drawing/2014/main" id="{216D619B-B534-4A68-9350-A058293E9EBA}"/>
              </a:ext>
            </a:extLst>
          </p:cNvPr>
          <p:cNvSpPr txBox="1">
            <a:spLocks noGrp="1"/>
          </p:cNvSpPr>
          <p:nvPr>
            <p:ph type="sldNum" sz="quarter" idx="4"/>
          </p:nvPr>
        </p:nvSpPr>
        <p:spPr>
          <a:xfrm>
            <a:off x="7551360" y="7092000"/>
            <a:ext cx="2348280" cy="388440"/>
          </a:xfrm>
          <a:prstGeom prst="rect">
            <a:avLst/>
          </a:prstGeom>
          <a:noFill/>
          <a:ln>
            <a:noFill/>
          </a:ln>
        </p:spPr>
        <p:txBody>
          <a:bodyPr lIns="0" tIns="0" rIns="0" bIns="0">
            <a:noAutofit/>
          </a:bodyPr>
          <a:lstStyle>
            <a:lvl1pPr marL="0" marR="0" lvl="0" indent="0" algn="r" rtl="0" hangingPunct="0">
              <a:buNone/>
              <a:tabLst/>
              <a:defRPr lang="fr-FR" sz="1400" kern="1200">
                <a:latin typeface="Times New Roman" pitchFamily="18"/>
                <a:ea typeface="Arial Unicode MS" pitchFamily="2"/>
                <a:cs typeface="Tahoma" pitchFamily="2"/>
              </a:defRPr>
            </a:lvl1pPr>
          </a:lstStyle>
          <a:p>
            <a:pPr lvl="0"/>
            <a:fld id="{6E821C6B-9052-4823-B38B-7B58B40B9490}" type="slidenum">
              <a:t>‹N°›</a:t>
            </a:fld>
            <a:endParaRPr lang="fr-FR"/>
          </a:p>
        </p:txBody>
      </p:sp>
      <p:sp>
        <p:nvSpPr>
          <p:cNvPr id="5" name="Rectangle 4">
            <a:extLst>
              <a:ext uri="{FF2B5EF4-FFF2-40B4-BE49-F238E27FC236}">
                <a16:creationId xmlns:a16="http://schemas.microsoft.com/office/drawing/2014/main" id="{EB508AF4-7B32-4E30-A1AF-7665F1480A2E}"/>
              </a:ext>
            </a:extLst>
          </p:cNvPr>
          <p:cNvSpPr/>
          <p:nvPr/>
        </p:nvSpPr>
        <p:spPr>
          <a:xfrm>
            <a:off x="0" y="7020000"/>
            <a:ext cx="10080000" cy="360000"/>
          </a:xfrm>
          <a:prstGeom prst="rect">
            <a:avLst/>
          </a:prstGeom>
          <a:noFill/>
          <a:ln w="18000">
            <a:solidFill>
              <a:schemeClr val="accent1">
                <a:shade val="50000"/>
              </a:schemeClr>
            </a:solidFill>
            <a:prstDash val="solid"/>
          </a:ln>
        </p:spPr>
        <p:txBody>
          <a:bodyPr lIns="9000" tIns="9000" rIns="9000" bIns="9000" anchor="ctr" anchorCtr="1"/>
          <a:lstStyle/>
          <a:p>
            <a:pPr marL="0" marR="0" lvl="0" indent="0" algn="ctr" rtl="0" hangingPunct="0">
              <a:buNone/>
              <a:tabLst/>
            </a:pPr>
            <a:r>
              <a:rPr lang="fr-FR" sz="1400" kern="1200">
                <a:solidFill>
                  <a:srgbClr val="F20000"/>
                </a:solidFill>
                <a:latin typeface="Trebuchet MS" pitchFamily="34"/>
                <a:ea typeface="Arial Unicode MS" pitchFamily="2"/>
                <a:cs typeface="Tahoma" pitchFamily="2"/>
              </a:rPr>
              <a:t>DAWAN</a:t>
            </a:r>
            <a:r>
              <a:rPr lang="fr-FR" sz="1400" kern="1200">
                <a:latin typeface="Trebuchet MS" pitchFamily="34"/>
                <a:ea typeface="Arial Unicode MS" pitchFamily="2"/>
                <a:cs typeface="Tahoma" pitchFamily="2"/>
              </a:rPr>
              <a:t> – Reproduction interdite sans autorisation</a:t>
            </a:r>
          </a:p>
        </p:txBody>
      </p:sp>
      <p:sp>
        <p:nvSpPr>
          <p:cNvPr id="6" name="Espace réservé du pied de page 5">
            <a:extLst>
              <a:ext uri="{FF2B5EF4-FFF2-40B4-BE49-F238E27FC236}">
                <a16:creationId xmlns:a16="http://schemas.microsoft.com/office/drawing/2014/main" id="{6301C32D-C8A7-4723-B5A0-95BA51A4FF78}"/>
              </a:ext>
            </a:extLst>
          </p:cNvPr>
          <p:cNvSpPr txBox="1">
            <a:spLocks noGrp="1"/>
          </p:cNvSpPr>
          <p:nvPr>
            <p:ph type="ftr" sz="quarter" idx="3"/>
          </p:nvPr>
        </p:nvSpPr>
        <p:spPr>
          <a:xfrm>
            <a:off x="3447360" y="6887160"/>
            <a:ext cx="3195000" cy="521280"/>
          </a:xfrm>
          <a:prstGeom prst="rect">
            <a:avLst/>
          </a:prstGeom>
          <a:noFill/>
          <a:ln>
            <a:noFill/>
          </a:ln>
        </p:spPr>
        <p:txBody>
          <a:bodyPr lIns="0" tIns="0" rIns="0" bIns="0">
            <a:noAutofit/>
          </a:bodyPr>
          <a:lstStyle>
            <a:lvl1pPr marL="0" marR="0" lvl="0" indent="0" algn="ctr" rtl="0"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7" name="Espace réservé de la date 6">
            <a:extLst>
              <a:ext uri="{FF2B5EF4-FFF2-40B4-BE49-F238E27FC236}">
                <a16:creationId xmlns:a16="http://schemas.microsoft.com/office/drawing/2014/main" id="{3556DE06-0EC7-4FE7-8F9D-2615BC44431D}"/>
              </a:ext>
            </a:extLst>
          </p:cNvPr>
          <p:cNvSpPr txBox="1">
            <a:spLocks noGrp="1"/>
          </p:cNvSpPr>
          <p:nvPr>
            <p:ph type="dt" sz="half" idx="2"/>
          </p:nvPr>
        </p:nvSpPr>
        <p:spPr>
          <a:xfrm>
            <a:off x="503999" y="6887160"/>
            <a:ext cx="2348280" cy="521280"/>
          </a:xfrm>
          <a:prstGeom prst="rect">
            <a:avLst/>
          </a:prstGeom>
          <a:noFill/>
          <a:ln>
            <a:noFill/>
          </a:ln>
        </p:spPr>
        <p:txBody>
          <a:bodyPr lIns="0" tIns="0" rIns="0" bIns="0">
            <a:noAutofit/>
          </a:bodyPr>
          <a:lstStyle>
            <a:lvl1pPr marL="0" marR="0" lvl="0" indent="0" rtl="0" hangingPunct="0">
              <a:buNone/>
              <a:tabLst/>
              <a:defRPr lang="fr-FR" sz="1400" kern="1200">
                <a:latin typeface="Times New Roman" pitchFamily="18"/>
                <a:ea typeface="Arial Unicode MS" pitchFamily="2"/>
                <a:cs typeface="Tahoma" pitchFamily="2"/>
              </a:defRPr>
            </a:lvl1pPr>
          </a:lstStyle>
          <a:p>
            <a:pPr lvl="0"/>
            <a:endParaRPr lang="fr-FR"/>
          </a:p>
        </p:txBody>
      </p:sp>
      <p:pic>
        <p:nvPicPr>
          <p:cNvPr id="8" name="Image 7">
            <a:extLst>
              <a:ext uri="{FF2B5EF4-FFF2-40B4-BE49-F238E27FC236}">
                <a16:creationId xmlns:a16="http://schemas.microsoft.com/office/drawing/2014/main" id="{FB77A57E-90C5-4460-B5BD-27AF49EA3A68}"/>
              </a:ext>
            </a:extLst>
          </p:cNvPr>
          <p:cNvPicPr>
            <a:picLocks noChangeAspect="1"/>
          </p:cNvPicPr>
          <p:nvPr/>
        </p:nvPicPr>
        <p:blipFill>
          <a:blip r:embed="rId13">
            <a:lum/>
            <a:alphaModFix/>
          </a:blip>
          <a:stretch>
            <a:fillRect/>
          </a:stretch>
        </p:blipFill>
        <p:spPr>
          <a:xfrm>
            <a:off x="8820360" y="180000"/>
            <a:ext cx="1081800" cy="1085040"/>
          </a:xfrm>
          <a:prstGeom prst="rect">
            <a:avLst/>
          </a:prstGeom>
          <a:noFill/>
          <a:ln>
            <a:noFill/>
          </a:ln>
        </p:spPr>
      </p:pic>
      <p:sp>
        <p:nvSpPr>
          <p:cNvPr id="9" name="Connecteur droit 8">
            <a:extLst>
              <a:ext uri="{FF2B5EF4-FFF2-40B4-BE49-F238E27FC236}">
                <a16:creationId xmlns:a16="http://schemas.microsoft.com/office/drawing/2014/main" id="{E0AD8E5C-8E00-49E5-AA57-892CDE74C472}"/>
              </a:ext>
            </a:extLst>
          </p:cNvPr>
          <p:cNvSpPr/>
          <p:nvPr/>
        </p:nvSpPr>
        <p:spPr>
          <a:xfrm>
            <a:off x="360" y="1440000"/>
            <a:ext cx="10076759" cy="0"/>
          </a:xfrm>
          <a:prstGeom prst="line">
            <a:avLst/>
          </a:prstGeom>
          <a:ln w="36000">
            <a:solidFill>
              <a:schemeClr val="accent1">
                <a:shade val="50000"/>
              </a:schemeClr>
            </a:solidFill>
            <a:prstDash val="solid"/>
          </a:ln>
        </p:spPr>
        <p:txBody>
          <a:bodyPr lIns="17640" tIns="17640" rIns="17640" bIns="17640" anchor="ctr" anchorCtr="1"/>
          <a:lstStyle/>
          <a:p>
            <a:pPr lvl="0" rtl="0" hangingPunct="0">
              <a:buNone/>
              <a:tabLst/>
            </a:pPr>
            <a:endParaRPr lang="fr-FR" sz="2400" kern="1200">
              <a:latin typeface="Times New Roman" pitchFamily="18"/>
              <a:ea typeface="Arial Unicode MS" pitchFamily="2"/>
              <a:cs typeface="Tahoma" pitchFamily="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ctr" rtl="0" hangingPunct="0">
        <a:buNone/>
        <a:tabLst/>
        <a:defRPr lang="fr-FR" sz="4800" b="0" i="0" u="none" strike="noStrike" kern="1200">
          <a:ln>
            <a:noFill/>
          </a:ln>
          <a:solidFill>
            <a:srgbClr val="FF0000"/>
          </a:solidFill>
          <a:effectLst>
            <a:outerShdw dist="17961" dir="2700000">
              <a:scrgbClr r="0" g="0" b="0"/>
            </a:outerShdw>
          </a:effectLst>
          <a:latin typeface="Arial" pitchFamily="18"/>
          <a:ea typeface="Lucida Sans Unicode" pitchFamily="2"/>
          <a:cs typeface="Tahoma" pitchFamily="2"/>
        </a:defRPr>
      </a:lvl1pPr>
    </p:titleStyle>
    <p:bodyStyle>
      <a:lvl1pPr marL="0" marR="0" lvl="0" indent="0" rtl="0" hangingPunct="0">
        <a:spcBef>
          <a:spcPts val="0"/>
        </a:spcBef>
        <a:spcAft>
          <a:spcPts val="1417"/>
        </a:spcAft>
        <a:buSzPct val="45000"/>
        <a:buFont typeface="StarSymbol"/>
        <a:buChar char="●"/>
        <a:tabLst/>
        <a:defRPr lang="fr-FR" sz="3200" b="0" i="0" u="none" strike="noStrike" kern="1200">
          <a:ln>
            <a:noFill/>
          </a:ln>
          <a:latin typeface="Arial" pitchFamily="18"/>
          <a:ea typeface="Lucida Sans Unicode" pitchFamily="2"/>
          <a:cs typeface="Tahoma" pitchFamily="2"/>
        </a:defRPr>
      </a:lvl1pPr>
      <a:lvl2pPr marL="0" marR="0" lvl="1" indent="0" rtl="0" hangingPunct="0">
        <a:spcBef>
          <a:spcPts val="0"/>
        </a:spcBef>
        <a:spcAft>
          <a:spcPts val="1417"/>
        </a:spcAft>
        <a:buSzPct val="75000"/>
        <a:buFont typeface="StarSymbol"/>
        <a:buChar char="–"/>
        <a:tabLst/>
        <a:defRPr lang="fr-FR" sz="3200" b="0" i="0" u="none" strike="noStrike" kern="1200">
          <a:ln>
            <a:noFill/>
          </a:ln>
          <a:latin typeface="Arial" pitchFamily="18"/>
          <a:ea typeface="Lucida Sans Unicode" pitchFamily="2"/>
          <a:cs typeface="Tahoma" pitchFamily="2"/>
        </a:defRPr>
      </a:lvl2pPr>
      <a:lvl3pPr marL="0" marR="0" lvl="2" indent="0" rtl="0" hangingPunct="0">
        <a:spcBef>
          <a:spcPts val="0"/>
        </a:spcBef>
        <a:spcAft>
          <a:spcPts val="1417"/>
        </a:spcAft>
        <a:buSzPct val="45000"/>
        <a:buFont typeface="StarSymbol"/>
        <a:buChar char="●"/>
        <a:tabLst/>
        <a:defRPr lang="fr-FR" sz="3200" b="0" i="0" u="none" strike="noStrike" kern="1200">
          <a:ln>
            <a:noFill/>
          </a:ln>
          <a:latin typeface="Arial" pitchFamily="18"/>
          <a:ea typeface="Lucida Sans Unicode" pitchFamily="2"/>
          <a:cs typeface="Tahoma" pitchFamily="2"/>
        </a:defRPr>
      </a:lvl3pPr>
      <a:lvl4pPr marL="0" marR="0" lvl="3" indent="0" rtl="0" hangingPunct="0">
        <a:spcBef>
          <a:spcPts val="0"/>
        </a:spcBef>
        <a:spcAft>
          <a:spcPts val="1417"/>
        </a:spcAft>
        <a:buSzPct val="75000"/>
        <a:buFont typeface="StarSymbol"/>
        <a:buChar char="–"/>
        <a:tabLst/>
        <a:defRPr lang="fr-FR" sz="3200" b="0" i="0" u="none" strike="noStrike" kern="1200">
          <a:ln>
            <a:noFill/>
          </a:ln>
          <a:latin typeface="Arial" pitchFamily="18"/>
          <a:ea typeface="Lucida Sans Unicode" pitchFamily="2"/>
          <a:cs typeface="Tahoma" pitchFamily="2"/>
        </a:defRPr>
      </a:lvl4pPr>
      <a:lvl5pPr marL="0" marR="0" lvl="4" indent="0" rtl="0" hangingPunct="0">
        <a:spcBef>
          <a:spcPts val="0"/>
        </a:spcBef>
        <a:spcAft>
          <a:spcPts val="1417"/>
        </a:spcAft>
        <a:buSzPct val="45000"/>
        <a:buFont typeface="StarSymbol"/>
        <a:buChar char="●"/>
        <a:tabLst/>
        <a:defRPr lang="fr-FR" sz="3200" b="0" i="0" u="none" strike="noStrike" kern="1200">
          <a:ln>
            <a:noFill/>
          </a:ln>
          <a:latin typeface="Arial" pitchFamily="18"/>
          <a:ea typeface="Lucida Sans Unicode" pitchFamily="2"/>
          <a:cs typeface="Tahoma" pitchFamily="2"/>
        </a:defRPr>
      </a:lvl5pPr>
      <a:lvl6pPr marL="0" marR="0" lvl="5" indent="0" rtl="0" hangingPunct="0">
        <a:spcBef>
          <a:spcPts val="0"/>
        </a:spcBef>
        <a:spcAft>
          <a:spcPts val="1417"/>
        </a:spcAft>
        <a:buSzPct val="45000"/>
        <a:buFont typeface="StarSymbol"/>
        <a:buChar char="●"/>
        <a:tabLst/>
        <a:defRPr lang="fr-FR" sz="3200" b="0" i="0" u="none" strike="noStrike" kern="1200">
          <a:ln>
            <a:noFill/>
          </a:ln>
          <a:latin typeface="Arial" pitchFamily="18"/>
          <a:ea typeface="Lucida Sans Unicode" pitchFamily="2"/>
          <a:cs typeface="Tahoma" pitchFamily="2"/>
        </a:defRPr>
      </a:lvl6pPr>
      <a:lvl7pPr marL="0" marR="0" lvl="6" indent="0" rtl="0" hangingPunct="0">
        <a:spcBef>
          <a:spcPts val="0"/>
        </a:spcBef>
        <a:spcAft>
          <a:spcPts val="1417"/>
        </a:spcAft>
        <a:buSzPct val="45000"/>
        <a:buFont typeface="StarSymbol"/>
        <a:buChar char="●"/>
        <a:tabLst/>
        <a:defRPr lang="fr-FR" sz="3200" b="0" i="0" u="none" strike="noStrike" kern="1200">
          <a:ln>
            <a:noFill/>
          </a:ln>
          <a:latin typeface="Arial" pitchFamily="18"/>
          <a:ea typeface="Lucida Sans Unicode" pitchFamily="2"/>
          <a:cs typeface="Tahoma" pitchFamily="2"/>
        </a:defRPr>
      </a:lvl7pPr>
      <a:lvl8pPr marL="0" marR="0" lvl="7" indent="0" rtl="0" hangingPunct="0">
        <a:spcBef>
          <a:spcPts val="0"/>
        </a:spcBef>
        <a:spcAft>
          <a:spcPts val="1417"/>
        </a:spcAft>
        <a:buSzPct val="45000"/>
        <a:buFont typeface="StarSymbol"/>
        <a:buChar char="●"/>
        <a:tabLst/>
        <a:defRPr lang="fr-FR" sz="3200" b="0" i="0" u="none" strike="noStrike" kern="1200">
          <a:ln>
            <a:noFill/>
          </a:ln>
          <a:latin typeface="Arial" pitchFamily="18"/>
          <a:ea typeface="Lucida Sans Unicode" pitchFamily="2"/>
          <a:cs typeface="Tahoma" pitchFamily="2"/>
        </a:defRPr>
      </a:lvl8pPr>
      <a:lvl9pPr marL="0" marR="0" lvl="8" indent="0" rtl="0" hangingPunct="0">
        <a:spcBef>
          <a:spcPts val="0"/>
        </a:spcBef>
        <a:spcAft>
          <a:spcPts val="1417"/>
        </a:spcAft>
        <a:buSzPct val="45000"/>
        <a:buFont typeface="StarSymbol"/>
        <a:buChar char="●"/>
        <a:tabLst/>
        <a:defRPr lang="fr-FR" sz="3200" b="0" i="0" u="none" strike="noStrike" kern="1200">
          <a:ln>
            <a:noFill/>
          </a:ln>
          <a:latin typeface="Arial" pitchFamily="18"/>
          <a:ea typeface="Lucida Sans Unicode" pitchFamily="2"/>
          <a:cs typeface="Tahoma" pitchFamily="2"/>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61">
    <p:spTree>
      <p:nvGrpSpPr>
        <p:cNvPr id="1" name=""/>
        <p:cNvGrpSpPr/>
        <p:nvPr/>
      </p:nvGrpSpPr>
      <p:grpSpPr>
        <a:xfrm>
          <a:off x="0" y="0"/>
          <a:ext cx="0" cy="0"/>
          <a:chOff x="0" y="0"/>
          <a:chExt cx="0" cy="0"/>
        </a:xfrm>
      </p:grpSpPr>
      <p:sp>
        <p:nvSpPr>
          <p:cNvPr id="3" name="Espace réservé du numéro de diapositive 1">
            <a:extLst>
              <a:ext uri="{FF2B5EF4-FFF2-40B4-BE49-F238E27FC236}">
                <a16:creationId xmlns:a16="http://schemas.microsoft.com/office/drawing/2014/main" id="{811EA7E3-510F-4FC7-86A8-F016CAC30D45}"/>
              </a:ext>
            </a:extLst>
          </p:cNvPr>
          <p:cNvSpPr>
            <a:spLocks noGrp="1"/>
          </p:cNvSpPr>
          <p:nvPr>
            <p:ph type="sldNum" sz="quarter" idx="10"/>
          </p:nvPr>
        </p:nvSpPr>
        <p:spPr/>
        <p:txBody>
          <a:bodyPr/>
          <a:lstStyle/>
          <a:p>
            <a:pPr lvl="0"/>
            <a:fld id="{EFBEFD35-01FC-48EA-A732-AD636749FA85}" type="slidenum">
              <a:t>1</a:t>
            </a:fld>
            <a:endParaRPr lang="fr-FR"/>
          </a:p>
        </p:txBody>
      </p:sp>
      <p:sp>
        <p:nvSpPr>
          <p:cNvPr id="2" name="ZoneTexte 1">
            <a:extLst>
              <a:ext uri="{FF2B5EF4-FFF2-40B4-BE49-F238E27FC236}">
                <a16:creationId xmlns:a16="http://schemas.microsoft.com/office/drawing/2014/main" id="{34EDAAE2-5E68-448B-AF97-B6FE98E338C9}"/>
              </a:ext>
            </a:extLst>
          </p:cNvPr>
          <p:cNvSpPr txBox="1"/>
          <p:nvPr/>
        </p:nvSpPr>
        <p:spPr>
          <a:xfrm>
            <a:off x="540000" y="2970720"/>
            <a:ext cx="9000000" cy="1169280"/>
          </a:xfrm>
          <a:prstGeom prst="rect">
            <a:avLst/>
          </a:prstGeom>
          <a:noFill/>
          <a:ln>
            <a:noFill/>
          </a:ln>
        </p:spPr>
        <p:txBody>
          <a:bodyPr vert="horz" lIns="90000" tIns="45000" rIns="90000" bIns="45000" compatLnSpc="0"/>
          <a:lstStyle/>
          <a:p>
            <a:pPr marL="0" marR="0" lvl="0" indent="0" algn="ctr" rtl="0" hangingPunct="0">
              <a:lnSpc>
                <a:spcPct val="100000"/>
              </a:lnSpc>
              <a:spcBef>
                <a:spcPts val="0"/>
              </a:spcBef>
              <a:spcAft>
                <a:spcPts val="0"/>
              </a:spcAft>
              <a:buNone/>
              <a:tabLst/>
            </a:pPr>
            <a:r>
              <a:rPr lang="fr-FR" sz="6000" b="0" i="0" u="none" strike="noStrike" kern="1200">
                <a:ln>
                  <a:noFill/>
                </a:ln>
                <a:effectLst>
                  <a:outerShdw dist="17961" dir="2700000">
                    <a:scrgbClr r="0" g="0" b="0"/>
                  </a:outerShdw>
                </a:effectLst>
                <a:latin typeface="Trebuchet MS" pitchFamily="34"/>
                <a:ea typeface="Arial" pitchFamily="34"/>
                <a:cs typeface="Arial" pitchFamily="34"/>
              </a:rPr>
              <a:t>POO avancée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62">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8BB0394-C8DA-45A4-9B1C-6E8DD441B9D2}"/>
              </a:ext>
            </a:extLst>
          </p:cNvPr>
          <p:cNvSpPr>
            <a:spLocks noGrp="1"/>
          </p:cNvSpPr>
          <p:nvPr>
            <p:ph type="sldNum" sz="quarter" idx="10"/>
          </p:nvPr>
        </p:nvSpPr>
        <p:spPr/>
        <p:txBody>
          <a:bodyPr/>
          <a:lstStyle/>
          <a:p>
            <a:pPr lvl="0"/>
            <a:fld id="{71444FBE-80CC-4CB8-91BD-BEC3C80DB91E}" type="slidenum">
              <a:t>2</a:t>
            </a:fld>
            <a:endParaRPr lang="fr-FR"/>
          </a:p>
        </p:txBody>
      </p:sp>
      <p:sp>
        <p:nvSpPr>
          <p:cNvPr id="2" name="ZoneTexte 1">
            <a:extLst>
              <a:ext uri="{FF2B5EF4-FFF2-40B4-BE49-F238E27FC236}">
                <a16:creationId xmlns:a16="http://schemas.microsoft.com/office/drawing/2014/main" id="{2DBB9EFD-3F3A-4305-BE8B-9610EB203279}"/>
              </a:ext>
            </a:extLst>
          </p:cNvPr>
          <p:cNvSpPr txBox="1"/>
          <p:nvPr/>
        </p:nvSpPr>
        <p:spPr>
          <a:xfrm>
            <a:off x="540000" y="306000"/>
            <a:ext cx="9000000" cy="799200"/>
          </a:xfrm>
          <a:prstGeom prst="rect">
            <a:avLst/>
          </a:prstGeom>
          <a:noFill/>
          <a:ln>
            <a:noFill/>
          </a:ln>
        </p:spPr>
        <p:txBody>
          <a:bodyPr vert="horz" lIns="90000" tIns="45000" rIns="90000" bIns="45000" compatLnSpc="0"/>
          <a:lstStyle/>
          <a:p>
            <a:pPr marL="0" marR="0" lvl="0" indent="0" algn="ctr" rtl="0" hangingPunct="0">
              <a:lnSpc>
                <a:spcPct val="100000"/>
              </a:lnSpc>
              <a:spcBef>
                <a:spcPts val="0"/>
              </a:spcBef>
              <a:spcAft>
                <a:spcPts val="0"/>
              </a:spcAft>
              <a:buNone/>
              <a:tabLst/>
            </a:pPr>
            <a:r>
              <a:rPr lang="fr-FR" sz="4800" b="0" i="0" u="none" strike="noStrike" kern="1200">
                <a:ln>
                  <a:noFill/>
                </a:ln>
                <a:solidFill>
                  <a:srgbClr val="FF0000"/>
                </a:solidFill>
                <a:effectLst>
                  <a:outerShdw dist="17961" dir="2700000">
                    <a:scrgbClr r="0" g="0" b="0"/>
                  </a:outerShdw>
                </a:effectLst>
                <a:latin typeface="Trebuchet MS" pitchFamily="34"/>
                <a:ea typeface="Arial" pitchFamily="34"/>
                <a:cs typeface="Arial" pitchFamily="34"/>
              </a:rPr>
              <a:t>Polymorphisme</a:t>
            </a:r>
          </a:p>
        </p:txBody>
      </p:sp>
      <p:sp>
        <p:nvSpPr>
          <p:cNvPr id="3" name="ZoneTexte 2">
            <a:extLst>
              <a:ext uri="{FF2B5EF4-FFF2-40B4-BE49-F238E27FC236}">
                <a16:creationId xmlns:a16="http://schemas.microsoft.com/office/drawing/2014/main" id="{A7CC99FF-A74F-4BDA-AB0D-DA49F39455DC}"/>
              </a:ext>
            </a:extLst>
          </p:cNvPr>
          <p:cNvSpPr txBox="1"/>
          <p:nvPr/>
        </p:nvSpPr>
        <p:spPr>
          <a:xfrm>
            <a:off x="540000" y="1855799"/>
            <a:ext cx="9000000" cy="4485352"/>
          </a:xfrm>
          <a:prstGeom prst="rect">
            <a:avLst/>
          </a:prstGeom>
          <a:noFill/>
          <a:ln>
            <a:noFill/>
          </a:ln>
        </p:spPr>
        <p:txBody>
          <a:bodyPr vert="horz" lIns="90000" tIns="45000" rIns="90000" bIns="45000" compatLnSpc="0">
            <a:spAutoFit/>
          </a:bodyPr>
          <a:lstStyle/>
          <a:p>
            <a:pPr marL="0" marR="0" lvl="0" indent="0" algn="ctr" rtl="0" hangingPunct="0">
              <a:lnSpc>
                <a:spcPct val="100000"/>
              </a:lnSpc>
              <a:spcBef>
                <a:spcPts val="0"/>
              </a:spcBef>
              <a:spcAft>
                <a:spcPts val="0"/>
              </a:spcAft>
              <a:buNone/>
              <a:tabLst/>
            </a:pPr>
            <a:r>
              <a:rPr lang="fr-FR" sz="2600" b="0" i="0" u="none" strike="noStrike" kern="1200" dirty="0">
                <a:ln>
                  <a:noFill/>
                </a:ln>
                <a:solidFill>
                  <a:srgbClr val="008000"/>
                </a:solidFill>
                <a:latin typeface="Arial" pitchFamily="34"/>
                <a:ea typeface="MS Gothic" pitchFamily="2"/>
                <a:cs typeface="Tahoma" pitchFamily="2"/>
              </a:rPr>
              <a:t>Le polymorphisme est la propriété d'une entité de pouvoir se présenter sous diverses formes. Ce mécanisme permet de faire collaborer des objets entre eux sans que ces derniers aient déclarés leur type exact.</a:t>
            </a:r>
          </a:p>
          <a:p>
            <a:pPr marL="0" marR="0" lvl="0" indent="0" algn="l" rtl="0" hangingPunct="0">
              <a:lnSpc>
                <a:spcPct val="100000"/>
              </a:lnSpc>
              <a:spcBef>
                <a:spcPts val="0"/>
              </a:spcBef>
              <a:spcAft>
                <a:spcPts val="0"/>
              </a:spcAft>
              <a:buNone/>
              <a:tabLst/>
            </a:pPr>
            <a:endParaRPr lang="fr-FR" sz="2600" b="0" i="0" u="none" strike="noStrike" kern="1200" dirty="0">
              <a:ln>
                <a:noFill/>
              </a:ln>
              <a:solidFill>
                <a:srgbClr val="FF0000"/>
              </a:solidFill>
              <a:latin typeface="Arial" pitchFamily="34"/>
              <a:ea typeface="MS Gothic" pitchFamily="2"/>
              <a:cs typeface="Tahoma" pitchFamily="2"/>
            </a:endParaRPr>
          </a:p>
          <a:p>
            <a:pPr marL="0" marR="0" lvl="0" indent="0" rtl="0" hangingPunct="0">
              <a:lnSpc>
                <a:spcPct val="100000"/>
              </a:lnSpc>
              <a:spcBef>
                <a:spcPts val="0"/>
              </a:spcBef>
              <a:spcAft>
                <a:spcPts val="0"/>
              </a:spcAft>
              <a:buNone/>
              <a:tabLst/>
            </a:pPr>
            <a:r>
              <a:rPr lang="fr-FR" sz="2800" b="0" i="0" u="none" strike="noStrike" kern="1200" dirty="0">
                <a:ln>
                  <a:noFill/>
                </a:ln>
                <a:latin typeface="Arial" pitchFamily="34"/>
                <a:ea typeface="MS Gothic" pitchFamily="2"/>
                <a:cs typeface="Tahoma" pitchFamily="2"/>
              </a:rPr>
              <a:t>Exemples :</a:t>
            </a:r>
          </a:p>
          <a:p>
            <a:pPr marL="0" marR="0" lvl="0" indent="0" rtl="0" hangingPunct="0">
              <a:lnSpc>
                <a:spcPct val="100000"/>
              </a:lnSpc>
              <a:spcBef>
                <a:spcPts val="0"/>
              </a:spcBef>
              <a:spcAft>
                <a:spcPts val="0"/>
              </a:spcAft>
              <a:buNone/>
              <a:tabLst/>
            </a:pPr>
            <a:r>
              <a:rPr lang="fr-FR" sz="2800" b="0" i="0" u="none" strike="noStrike" kern="1200" dirty="0">
                <a:ln>
                  <a:noFill/>
                </a:ln>
                <a:latin typeface="Arial" pitchFamily="34"/>
                <a:ea typeface="MS Gothic" pitchFamily="2"/>
                <a:cs typeface="Tahoma" pitchFamily="2"/>
              </a:rPr>
              <a:t>- On peut avoir une Batmobile avec le type  Voiture</a:t>
            </a:r>
          </a:p>
          <a:p>
            <a:pPr marL="0" marR="0" lvl="0" indent="0" rtl="0" hangingPunct="0">
              <a:lnSpc>
                <a:spcPct val="100000"/>
              </a:lnSpc>
              <a:spcBef>
                <a:spcPts val="0"/>
              </a:spcBef>
              <a:spcAft>
                <a:spcPts val="0"/>
              </a:spcAft>
              <a:buNone/>
              <a:tabLst/>
            </a:pPr>
            <a:endParaRPr lang="fr-FR" sz="2800" b="0" i="0" u="none" strike="noStrike" kern="1200" dirty="0">
              <a:ln>
                <a:noFill/>
              </a:ln>
              <a:latin typeface="Arial" pitchFamily="34"/>
              <a:ea typeface="MS Gothic" pitchFamily="2"/>
              <a:cs typeface="Tahoma" pitchFamily="2"/>
            </a:endParaRPr>
          </a:p>
          <a:p>
            <a:pPr marL="0" marR="0" lvl="0" indent="0" rtl="0" hangingPunct="0">
              <a:lnSpc>
                <a:spcPct val="100000"/>
              </a:lnSpc>
              <a:spcBef>
                <a:spcPts val="0"/>
              </a:spcBef>
              <a:spcAft>
                <a:spcPts val="0"/>
              </a:spcAft>
              <a:buNone/>
              <a:tabLst/>
            </a:pPr>
            <a:r>
              <a:rPr lang="fr-FR" sz="2800" b="0" i="0" u="none" strike="noStrike" kern="1200" dirty="0">
                <a:ln>
                  <a:noFill/>
                </a:ln>
                <a:latin typeface="Arial" pitchFamily="34"/>
                <a:ea typeface="MS Gothic" pitchFamily="2"/>
                <a:cs typeface="Tahoma" pitchFamily="2"/>
              </a:rPr>
              <a:t>- On peut créer un tableau de Voitures et placer à l'intérieur des objets de type Voiture et d'autres de </a:t>
            </a:r>
            <a:r>
              <a:rPr lang="fr-FR" sz="2800" b="0" i="0" u="none" strike="noStrike" kern="1200">
                <a:ln>
                  <a:noFill/>
                </a:ln>
                <a:latin typeface="Arial" pitchFamily="34"/>
                <a:ea typeface="MS Gothic" pitchFamily="2"/>
                <a:cs typeface="Tahoma" pitchFamily="2"/>
              </a:rPr>
              <a:t>type Batmobile</a:t>
            </a:r>
            <a:endParaRPr lang="fr-FR" sz="2800" b="0" i="0" u="none" strike="noStrike" kern="1200" dirty="0">
              <a:ln>
                <a:noFill/>
              </a:ln>
              <a:latin typeface="Arial" pitchFamily="34"/>
              <a:ea typeface="MS Gothic" pitchFamily="2"/>
              <a:cs typeface="Tahoma" pitchFamily="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26" name="Espace réservé du numéro de diapositive 1">
            <a:extLst>
              <a:ext uri="{FF2B5EF4-FFF2-40B4-BE49-F238E27FC236}">
                <a16:creationId xmlns:a16="http://schemas.microsoft.com/office/drawing/2014/main" id="{58C429B2-CE51-4D35-A45C-7BE31F98E139}"/>
              </a:ext>
            </a:extLst>
          </p:cNvPr>
          <p:cNvSpPr>
            <a:spLocks noGrp="1"/>
          </p:cNvSpPr>
          <p:nvPr>
            <p:ph type="sldNum" sz="quarter" idx="10"/>
          </p:nvPr>
        </p:nvSpPr>
        <p:spPr/>
        <p:txBody>
          <a:bodyPr/>
          <a:lstStyle/>
          <a:p>
            <a:pPr lvl="0"/>
            <a:fld id="{3344C7F2-CB97-44E2-A1FE-E988908876F5}" type="slidenum">
              <a:t>3</a:t>
            </a:fld>
            <a:endParaRPr lang="fr-FR"/>
          </a:p>
        </p:txBody>
      </p:sp>
      <p:sp>
        <p:nvSpPr>
          <p:cNvPr id="2" name="ZoneTexte 1">
            <a:extLst>
              <a:ext uri="{FF2B5EF4-FFF2-40B4-BE49-F238E27FC236}">
                <a16:creationId xmlns:a16="http://schemas.microsoft.com/office/drawing/2014/main" id="{EFEAD9FC-8D95-448D-B9B1-34813FE92F7E}"/>
              </a:ext>
            </a:extLst>
          </p:cNvPr>
          <p:cNvSpPr txBox="1"/>
          <p:nvPr/>
        </p:nvSpPr>
        <p:spPr>
          <a:xfrm>
            <a:off x="540000" y="306000"/>
            <a:ext cx="9000000" cy="799200"/>
          </a:xfrm>
          <a:prstGeom prst="rect">
            <a:avLst/>
          </a:prstGeom>
          <a:noFill/>
          <a:ln>
            <a:noFill/>
          </a:ln>
        </p:spPr>
        <p:txBody>
          <a:bodyPr vert="horz" lIns="90000" tIns="45000" rIns="90000" bIns="45000" compatLnSpc="0"/>
          <a:lstStyle/>
          <a:p>
            <a:pPr marL="0" marR="0" lvl="0" indent="0" algn="ctr" rtl="0" hangingPunct="0">
              <a:lnSpc>
                <a:spcPct val="100000"/>
              </a:lnSpc>
              <a:spcBef>
                <a:spcPts val="0"/>
              </a:spcBef>
              <a:spcAft>
                <a:spcPts val="0"/>
              </a:spcAft>
              <a:buNone/>
              <a:tabLst/>
            </a:pPr>
            <a:r>
              <a:rPr lang="fr-FR" sz="4800" b="0" i="0" u="none" strike="noStrike" kern="1200">
                <a:ln>
                  <a:noFill/>
                </a:ln>
                <a:solidFill>
                  <a:srgbClr val="FF0000"/>
                </a:solidFill>
                <a:effectLst>
                  <a:outerShdw dist="17961" dir="2700000">
                    <a:scrgbClr r="0" g="0" b="0"/>
                  </a:outerShdw>
                </a:effectLst>
                <a:latin typeface="Trebuchet MS" pitchFamily="34"/>
                <a:ea typeface="Arial" pitchFamily="34"/>
                <a:cs typeface="Arial" pitchFamily="34"/>
              </a:rPr>
              <a:t>Classe Abstraite</a:t>
            </a:r>
          </a:p>
        </p:txBody>
      </p:sp>
      <p:sp>
        <p:nvSpPr>
          <p:cNvPr id="3" name="ZoneTexte 2">
            <a:extLst>
              <a:ext uri="{FF2B5EF4-FFF2-40B4-BE49-F238E27FC236}">
                <a16:creationId xmlns:a16="http://schemas.microsoft.com/office/drawing/2014/main" id="{2F5395FF-94CC-483D-86D8-490CD647D452}"/>
              </a:ext>
            </a:extLst>
          </p:cNvPr>
          <p:cNvSpPr txBox="1"/>
          <p:nvPr/>
        </p:nvSpPr>
        <p:spPr>
          <a:xfrm>
            <a:off x="540000" y="1522080"/>
            <a:ext cx="9000000" cy="2107080"/>
          </a:xfrm>
          <a:prstGeom prst="rect">
            <a:avLst/>
          </a:prstGeom>
          <a:noFill/>
          <a:ln>
            <a:noFill/>
          </a:ln>
        </p:spPr>
        <p:txBody>
          <a:bodyPr vert="horz" lIns="90000" tIns="45000" rIns="90000" bIns="45000" compatLnSpc="0">
            <a:spAutoFit/>
          </a:bodyPr>
          <a:lstStyle/>
          <a:p>
            <a:pPr marL="0" marR="0" lvl="0" indent="0" rtl="0" hangingPunct="0">
              <a:lnSpc>
                <a:spcPct val="100000"/>
              </a:lnSpc>
              <a:spcBef>
                <a:spcPts val="0"/>
              </a:spcBef>
              <a:spcAft>
                <a:spcPts val="0"/>
              </a:spcAft>
              <a:buNone/>
              <a:tabLst/>
            </a:pPr>
            <a:r>
              <a:rPr lang="fr-FR" sz="2800" b="0" i="0" u="none" strike="noStrike" kern="1200">
                <a:ln>
                  <a:noFill/>
                </a:ln>
                <a:latin typeface="Arial" pitchFamily="34"/>
                <a:ea typeface="MS Gothic" pitchFamily="2"/>
                <a:cs typeface="Tahoma" pitchFamily="2"/>
              </a:rPr>
              <a:t>Une classe qui ne peut être instanciée.</a:t>
            </a:r>
          </a:p>
          <a:p>
            <a:pPr marL="0" marR="0" lvl="1" indent="0" rtl="0" hangingPunct="1">
              <a:lnSpc>
                <a:spcPct val="100000"/>
              </a:lnSpc>
              <a:spcBef>
                <a:spcPts val="499"/>
              </a:spcBef>
              <a:spcAft>
                <a:spcPts val="748"/>
              </a:spcAft>
              <a:buClr>
                <a:srgbClr val="000000"/>
              </a:buClr>
              <a:buSzPct val="75000"/>
              <a:buFont typeface="StarSymbol"/>
              <a:buChar char="–"/>
              <a:tabLst/>
            </a:pPr>
            <a:r>
              <a:rPr lang="fr-FR" sz="2400" b="0" i="0" u="none" strike="noStrike" kern="1200">
                <a:ln>
                  <a:noFill/>
                </a:ln>
                <a:latin typeface="Arial" pitchFamily="34"/>
                <a:ea typeface="ＭＳ Ｐゴシック" pitchFamily="1"/>
                <a:cs typeface="ＭＳ Ｐゴシック" pitchFamily="1"/>
              </a:rPr>
              <a:t>Définit un type de squelette pour les sous-classes</a:t>
            </a:r>
          </a:p>
          <a:p>
            <a:pPr marL="0" marR="0" lvl="2" indent="0" rtl="0" hangingPunct="1">
              <a:lnSpc>
                <a:spcPct val="100000"/>
              </a:lnSpc>
              <a:spcBef>
                <a:spcPts val="499"/>
              </a:spcBef>
              <a:spcAft>
                <a:spcPts val="748"/>
              </a:spcAft>
              <a:buClr>
                <a:srgbClr val="000000"/>
              </a:buClr>
              <a:buSzPct val="45000"/>
              <a:buFont typeface="StarSymbol"/>
              <a:buChar char="●"/>
              <a:tabLst/>
            </a:pPr>
            <a:r>
              <a:rPr lang="fr-FR" sz="2400" b="0" i="0" u="none" strike="noStrike" kern="1200">
                <a:ln>
                  <a:noFill/>
                </a:ln>
                <a:latin typeface="Arial" pitchFamily="34"/>
                <a:ea typeface="ＭＳ Ｐゴシック" pitchFamily="1"/>
                <a:cs typeface="ＭＳ Ｐゴシック" pitchFamily="1"/>
              </a:rPr>
              <a:t>Si elle contient des méthodes abstraites, les sous-classes doivent implémenter le corps des méthodes abstraites.</a:t>
            </a:r>
          </a:p>
          <a:p>
            <a:pPr marL="432000" marR="0" lvl="0" indent="-324000" rtl="0" hangingPunct="1">
              <a:lnSpc>
                <a:spcPct val="100000"/>
              </a:lnSpc>
              <a:spcBef>
                <a:spcPts val="499"/>
              </a:spcBef>
              <a:spcAft>
                <a:spcPts val="748"/>
              </a:spcAft>
              <a:buNone/>
              <a:tabLst/>
            </a:pPr>
            <a:r>
              <a:rPr lang="fr-FR" sz="2400" b="0" i="0" u="none" strike="noStrike" kern="1200">
                <a:ln>
                  <a:noFill/>
                </a:ln>
                <a:latin typeface="Arial" pitchFamily="34"/>
                <a:ea typeface="ＭＳ Ｐゴシック" pitchFamily="1"/>
                <a:cs typeface="ＭＳ Ｐゴシック" pitchFamily="1"/>
              </a:rPr>
              <a:t>- Déclarée avec le mot clé </a:t>
            </a:r>
            <a:r>
              <a:rPr lang="fr-FR" sz="2400" b="1" i="0" u="none" strike="noStrike" kern="1200">
                <a:ln>
                  <a:noFill/>
                </a:ln>
                <a:solidFill>
                  <a:srgbClr val="7F0055"/>
                </a:solidFill>
                <a:latin typeface="Arial" pitchFamily="34"/>
                <a:ea typeface="ＭＳ Ｐゴシック" pitchFamily="1"/>
                <a:cs typeface="ＭＳ Ｐゴシック" pitchFamily="1"/>
              </a:rPr>
              <a:t>abstract</a:t>
            </a:r>
            <a:r>
              <a:rPr lang="fr-FR" sz="2400" b="0" i="0" u="none" strike="noStrike" kern="1200">
                <a:ln>
                  <a:noFill/>
                </a:ln>
                <a:latin typeface="Arial" pitchFamily="34"/>
                <a:ea typeface="ＭＳ Ｐゴシック" pitchFamily="1"/>
                <a:cs typeface="ＭＳ Ｐゴシック" pitchFamily="1"/>
              </a:rPr>
              <a:t>.</a:t>
            </a:r>
          </a:p>
        </p:txBody>
      </p:sp>
      <p:grpSp>
        <p:nvGrpSpPr>
          <p:cNvPr id="4" name="Groupe 3">
            <a:extLst>
              <a:ext uri="{FF2B5EF4-FFF2-40B4-BE49-F238E27FC236}">
                <a16:creationId xmlns:a16="http://schemas.microsoft.com/office/drawing/2014/main" id="{66EE7A61-EEE1-4E7C-B385-3FEE737C238D}"/>
              </a:ext>
            </a:extLst>
          </p:cNvPr>
          <p:cNvGrpSpPr/>
          <p:nvPr/>
        </p:nvGrpSpPr>
        <p:grpSpPr>
          <a:xfrm>
            <a:off x="2412360" y="3690720"/>
            <a:ext cx="5092200" cy="3257280"/>
            <a:chOff x="2412360" y="3690720"/>
            <a:chExt cx="5092200" cy="3257280"/>
          </a:xfrm>
        </p:grpSpPr>
        <p:grpSp>
          <p:nvGrpSpPr>
            <p:cNvPr id="5" name="Groupe 4">
              <a:extLst>
                <a:ext uri="{FF2B5EF4-FFF2-40B4-BE49-F238E27FC236}">
                  <a16:creationId xmlns:a16="http://schemas.microsoft.com/office/drawing/2014/main" id="{0EBD795E-053E-4317-8E8E-2AF0E6064CD1}"/>
                </a:ext>
              </a:extLst>
            </p:cNvPr>
            <p:cNvGrpSpPr/>
            <p:nvPr/>
          </p:nvGrpSpPr>
          <p:grpSpPr>
            <a:xfrm>
              <a:off x="4248000" y="3690720"/>
              <a:ext cx="1420200" cy="1277280"/>
              <a:chOff x="4248000" y="3690720"/>
              <a:chExt cx="1420200" cy="1277280"/>
            </a:xfrm>
          </p:grpSpPr>
          <p:sp>
            <p:nvSpPr>
              <p:cNvPr id="6" name="ZoneTexte 5">
                <a:extLst>
                  <a:ext uri="{FF2B5EF4-FFF2-40B4-BE49-F238E27FC236}">
                    <a16:creationId xmlns:a16="http://schemas.microsoft.com/office/drawing/2014/main" id="{DC87B0DA-E310-43BB-B5BC-D816599AA2CB}"/>
                  </a:ext>
                </a:extLst>
              </p:cNvPr>
              <p:cNvSpPr txBox="1"/>
              <p:nvPr/>
            </p:nvSpPr>
            <p:spPr>
              <a:xfrm>
                <a:off x="4248000" y="3690720"/>
                <a:ext cx="1420200" cy="1277280"/>
              </a:xfrm>
              <a:prstGeom prst="rect">
                <a:avLst/>
              </a:prstGeom>
              <a:noFill/>
              <a:ln w="0">
                <a:solidFill>
                  <a:srgbClr val="000000"/>
                </a:solidFill>
                <a:prstDash val="solid"/>
              </a:ln>
            </p:spPr>
            <p:txBody>
              <a:bodyPr vert="horz" lIns="90000" tIns="45000" rIns="90000" bIns="45000" compatLnSpc="0">
                <a:spAutoFit/>
              </a:bodyPr>
              <a:lstStyle/>
              <a:p>
                <a:pPr marL="0" marR="0" lvl="0" indent="0" algn="ctr" rtl="0" hangingPunct="0">
                  <a:lnSpc>
                    <a:spcPct val="100000"/>
                  </a:lnSpc>
                  <a:spcBef>
                    <a:spcPts val="0"/>
                  </a:spcBef>
                  <a:spcAft>
                    <a:spcPts val="0"/>
                  </a:spcAft>
                  <a:buNone/>
                  <a:tabLst/>
                </a:pPr>
                <a:r>
                  <a:rPr lang="fr-FR" sz="2000" b="1" i="0" u="none" strike="noStrike" kern="1200">
                    <a:ln>
                      <a:noFill/>
                    </a:ln>
                    <a:solidFill>
                      <a:srgbClr val="000080"/>
                    </a:solidFill>
                    <a:latin typeface="Arial" pitchFamily="18"/>
                    <a:ea typeface="MS Gothic" pitchFamily="2"/>
                    <a:cs typeface="Tahoma" pitchFamily="2"/>
                  </a:rPr>
                  <a:t>Forme</a:t>
                </a:r>
              </a:p>
              <a:p>
                <a:pPr marL="0" marR="0" lvl="0" indent="0" algn="ctr" rtl="0" hangingPunct="0">
                  <a:lnSpc>
                    <a:spcPct val="100000"/>
                  </a:lnSpc>
                  <a:spcBef>
                    <a:spcPts val="0"/>
                  </a:spcBef>
                  <a:spcAft>
                    <a:spcPts val="0"/>
                  </a:spcAft>
                  <a:buNone/>
                  <a:tabLst/>
                </a:pPr>
                <a:endParaRPr lang="fr-FR" sz="2000" b="0" i="0" u="none" strike="noStrike" kern="1200">
                  <a:ln>
                    <a:noFill/>
                  </a:ln>
                  <a:latin typeface="Arial" pitchFamily="18"/>
                  <a:ea typeface="MS Gothic" pitchFamily="2"/>
                  <a:cs typeface="Tahoma" pitchFamily="2"/>
                </a:endParaRPr>
              </a:p>
              <a:p>
                <a:pPr marL="0" marR="0" lvl="0" indent="0" algn="l" rtl="0" hangingPunct="0">
                  <a:lnSpc>
                    <a:spcPct val="100000"/>
                  </a:lnSpc>
                  <a:spcBef>
                    <a:spcPts val="0"/>
                  </a:spcBef>
                  <a:spcAft>
                    <a:spcPts val="0"/>
                  </a:spcAft>
                  <a:buNone/>
                  <a:tabLst/>
                </a:pPr>
                <a:endParaRPr lang="fr-FR" sz="1800" b="0" i="0" u="none" strike="noStrike" kern="1200">
                  <a:ln>
                    <a:noFill/>
                  </a:ln>
                  <a:latin typeface="Arial" pitchFamily="18"/>
                  <a:ea typeface="MS Gothic" pitchFamily="2"/>
                  <a:cs typeface="Tahoma" pitchFamily="2"/>
                </a:endParaRPr>
              </a:p>
              <a:p>
                <a:pPr marL="0" marR="0" lvl="0" indent="0" algn="l" rtl="0" hangingPunct="0">
                  <a:lnSpc>
                    <a:spcPct val="100000"/>
                  </a:lnSpc>
                  <a:spcBef>
                    <a:spcPts val="0"/>
                  </a:spcBef>
                  <a:spcAft>
                    <a:spcPts val="0"/>
                  </a:spcAft>
                  <a:buNone/>
                  <a:tabLst/>
                </a:pPr>
                <a:r>
                  <a:rPr lang="fr-FR" sz="1800" b="0" i="0" u="none" strike="noStrike" kern="1200">
                    <a:ln>
                      <a:noFill/>
                    </a:ln>
                    <a:latin typeface="Arial" pitchFamily="18"/>
                    <a:ea typeface="MS Gothic" pitchFamily="2"/>
                    <a:cs typeface="Tahoma" pitchFamily="2"/>
                  </a:rPr>
                  <a:t>dessiner()</a:t>
                </a:r>
              </a:p>
            </p:txBody>
          </p:sp>
          <p:sp>
            <p:nvSpPr>
              <p:cNvPr id="7" name="Connecteur droit 6">
                <a:extLst>
                  <a:ext uri="{FF2B5EF4-FFF2-40B4-BE49-F238E27FC236}">
                    <a16:creationId xmlns:a16="http://schemas.microsoft.com/office/drawing/2014/main" id="{3892BD19-C68B-4162-897F-EFE91B8D3600}"/>
                  </a:ext>
                </a:extLst>
              </p:cNvPr>
              <p:cNvSpPr/>
              <p:nvPr/>
            </p:nvSpPr>
            <p:spPr>
              <a:xfrm>
                <a:off x="4248000" y="4102920"/>
                <a:ext cx="1420200" cy="0"/>
              </a:xfrm>
              <a:prstGeom prst="line">
                <a:avLst/>
              </a:prstGeom>
              <a:noFill/>
              <a:ln w="0">
                <a:solidFill>
                  <a:srgbClr val="000000"/>
                </a:solidFill>
                <a:prstDash val="solid"/>
              </a:ln>
            </p:spPr>
            <p:txBody>
              <a:bodyPr vert="horz" lIns="90000" tIns="45000" rIns="90000" bIns="45000" anchor="ctr" anchorCtr="1" compatLnSpc="0"/>
              <a:lstStyle/>
              <a:p>
                <a:pPr marL="0" marR="0" lvl="0" indent="0" rtl="0" hangingPunct="0">
                  <a:lnSpc>
                    <a:spcPct val="100000"/>
                  </a:lnSpc>
                  <a:spcBef>
                    <a:spcPts val="0"/>
                  </a:spcBef>
                  <a:spcAft>
                    <a:spcPts val="0"/>
                  </a:spcAft>
                  <a:buNone/>
                  <a:tabLst/>
                </a:pPr>
                <a:endParaRPr lang="fr-FR" sz="1800" b="0" i="0" u="none" strike="noStrike" kern="1200">
                  <a:ln>
                    <a:noFill/>
                  </a:ln>
                  <a:latin typeface="Arial" pitchFamily="18"/>
                  <a:ea typeface="MS Gothic" pitchFamily="2"/>
                  <a:cs typeface="Tahoma" pitchFamily="2"/>
                </a:endParaRPr>
              </a:p>
            </p:txBody>
          </p:sp>
          <p:sp>
            <p:nvSpPr>
              <p:cNvPr id="8" name="Connecteur droit 7">
                <a:extLst>
                  <a:ext uri="{FF2B5EF4-FFF2-40B4-BE49-F238E27FC236}">
                    <a16:creationId xmlns:a16="http://schemas.microsoft.com/office/drawing/2014/main" id="{18DC8F89-C5A7-4CDC-BAEF-FB6606221214}"/>
                  </a:ext>
                </a:extLst>
              </p:cNvPr>
              <p:cNvSpPr/>
              <p:nvPr/>
            </p:nvSpPr>
            <p:spPr>
              <a:xfrm>
                <a:off x="4248000" y="4368600"/>
                <a:ext cx="1420200" cy="0"/>
              </a:xfrm>
              <a:prstGeom prst="line">
                <a:avLst/>
              </a:prstGeom>
              <a:noFill/>
              <a:ln w="0">
                <a:solidFill>
                  <a:srgbClr val="000000"/>
                </a:solidFill>
                <a:prstDash val="solid"/>
              </a:ln>
            </p:spPr>
            <p:txBody>
              <a:bodyPr vert="horz" lIns="90000" tIns="45000" rIns="90000" bIns="45000" anchor="ctr" anchorCtr="1" compatLnSpc="0"/>
              <a:lstStyle/>
              <a:p>
                <a:pPr marL="0" marR="0" lvl="0" indent="0" rtl="0" hangingPunct="0">
                  <a:lnSpc>
                    <a:spcPct val="100000"/>
                  </a:lnSpc>
                  <a:spcBef>
                    <a:spcPts val="0"/>
                  </a:spcBef>
                  <a:spcAft>
                    <a:spcPts val="0"/>
                  </a:spcAft>
                  <a:buNone/>
                  <a:tabLst/>
                </a:pPr>
                <a:endParaRPr lang="fr-FR" sz="1800" b="0" i="0" u="none" strike="noStrike" kern="1200">
                  <a:ln>
                    <a:noFill/>
                  </a:ln>
                  <a:latin typeface="Arial" pitchFamily="18"/>
                  <a:ea typeface="MS Gothic" pitchFamily="2"/>
                  <a:cs typeface="Tahoma" pitchFamily="2"/>
                </a:endParaRPr>
              </a:p>
            </p:txBody>
          </p:sp>
        </p:grpSp>
        <p:grpSp>
          <p:nvGrpSpPr>
            <p:cNvPr id="9" name="Groupe 8">
              <a:extLst>
                <a:ext uri="{FF2B5EF4-FFF2-40B4-BE49-F238E27FC236}">
                  <a16:creationId xmlns:a16="http://schemas.microsoft.com/office/drawing/2014/main" id="{01B32A41-12DC-4A7E-877C-72AE8B77C404}"/>
                </a:ext>
              </a:extLst>
            </p:cNvPr>
            <p:cNvGrpSpPr/>
            <p:nvPr/>
          </p:nvGrpSpPr>
          <p:grpSpPr>
            <a:xfrm>
              <a:off x="4918680" y="4968000"/>
              <a:ext cx="98640" cy="648360"/>
              <a:chOff x="4918680" y="4968000"/>
              <a:chExt cx="98640" cy="648360"/>
            </a:xfrm>
          </p:grpSpPr>
          <p:sp>
            <p:nvSpPr>
              <p:cNvPr id="10" name="Connecteur droit 9">
                <a:extLst>
                  <a:ext uri="{FF2B5EF4-FFF2-40B4-BE49-F238E27FC236}">
                    <a16:creationId xmlns:a16="http://schemas.microsoft.com/office/drawing/2014/main" id="{91698946-BB6C-4703-94D5-D490FDC59B87}"/>
                  </a:ext>
                </a:extLst>
              </p:cNvPr>
              <p:cNvSpPr/>
              <p:nvPr/>
            </p:nvSpPr>
            <p:spPr>
              <a:xfrm flipV="1">
                <a:off x="4977720" y="5184000"/>
                <a:ext cx="0" cy="432360"/>
              </a:xfrm>
              <a:prstGeom prst="line">
                <a:avLst/>
              </a:prstGeom>
              <a:noFill/>
              <a:ln w="0">
                <a:solidFill>
                  <a:srgbClr val="000000"/>
                </a:solidFill>
                <a:prstDash val="solid"/>
              </a:ln>
            </p:spPr>
            <p:txBody>
              <a:bodyPr vert="horz" lIns="90000" tIns="45000" rIns="90000" bIns="45000" anchor="ctr" anchorCtr="1" compatLnSpc="0"/>
              <a:lstStyle/>
              <a:p>
                <a:pPr marL="0" marR="0" lvl="0" indent="0" rtl="0" hangingPunct="0">
                  <a:lnSpc>
                    <a:spcPct val="100000"/>
                  </a:lnSpc>
                  <a:spcBef>
                    <a:spcPts val="0"/>
                  </a:spcBef>
                  <a:spcAft>
                    <a:spcPts val="0"/>
                  </a:spcAft>
                  <a:buNone/>
                  <a:tabLst/>
                </a:pPr>
                <a:endParaRPr lang="fr-FR" sz="1800" b="0" i="0" u="none" strike="noStrike" kern="1200">
                  <a:ln>
                    <a:noFill/>
                  </a:ln>
                  <a:latin typeface="Arial" pitchFamily="18"/>
                  <a:ea typeface="MS Gothic" pitchFamily="2"/>
                  <a:cs typeface="Tahoma" pitchFamily="2"/>
                </a:endParaRPr>
              </a:p>
            </p:txBody>
          </p:sp>
          <p:sp>
            <p:nvSpPr>
              <p:cNvPr id="11" name="Forme libre : forme 10">
                <a:extLst>
                  <a:ext uri="{FF2B5EF4-FFF2-40B4-BE49-F238E27FC236}">
                    <a16:creationId xmlns:a16="http://schemas.microsoft.com/office/drawing/2014/main" id="{FB2BAEF3-BB2F-434E-91CE-8DA5F57B9992}"/>
                  </a:ext>
                </a:extLst>
              </p:cNvPr>
              <p:cNvSpPr/>
              <p:nvPr/>
            </p:nvSpPr>
            <p:spPr>
              <a:xfrm>
                <a:off x="4918680" y="4968000"/>
                <a:ext cx="98640" cy="216360"/>
              </a:xfrm>
              <a:custGeom>
                <a:avLst>
                  <a:gd name="f0" fmla="val 10800"/>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pin 0 f0 21600"/>
                  <a:gd name="f14" fmla="*/ f10 f1 1"/>
                  <a:gd name="f15" fmla="val f13"/>
                  <a:gd name="f16" fmla="*/ f13 1 2"/>
                  <a:gd name="f17" fmla="*/ f13 f11 1"/>
                  <a:gd name="f18" fmla="*/ f6 f12 1"/>
                  <a:gd name="f19" fmla="*/ 18000 f12 1"/>
                  <a:gd name="f20" fmla="*/ 10800 f12 1"/>
                  <a:gd name="f21" fmla="*/ 10800 f11 1"/>
                  <a:gd name="f22" fmla="*/ 0 f12 1"/>
                  <a:gd name="f23" fmla="*/ f14 1 f3"/>
                  <a:gd name="f24" fmla="*/ 0 f11 1"/>
                  <a:gd name="f25" fmla="*/ 21600 f12 1"/>
                  <a:gd name="f26" fmla="*/ 21600 f11 1"/>
                  <a:gd name="f27" fmla="+- f16 10800 0"/>
                  <a:gd name="f28" fmla="+- 21600 0 f15"/>
                  <a:gd name="f29" fmla="*/ f16 f11 1"/>
                  <a:gd name="f30" fmla="+- f23 0 f2"/>
                  <a:gd name="f31" fmla="*/ f28 1 2"/>
                  <a:gd name="f32" fmla="*/ f27 f11 1"/>
                  <a:gd name="f33" fmla="+- 21600 0 f31"/>
                  <a:gd name="f34" fmla="*/ f33 f11 1"/>
                </a:gdLst>
                <a:ahLst>
                  <a:ahXY gdRefX="f0" minX="f6" maxX="f7">
                    <a:pos x="f17" y="f18"/>
                  </a:ahXY>
                </a:ahLst>
                <a:cxnLst>
                  <a:cxn ang="3cd4">
                    <a:pos x="hc" y="t"/>
                  </a:cxn>
                  <a:cxn ang="0">
                    <a:pos x="r" y="vc"/>
                  </a:cxn>
                  <a:cxn ang="cd4">
                    <a:pos x="hc" y="b"/>
                  </a:cxn>
                  <a:cxn ang="cd2">
                    <a:pos x="l" y="vc"/>
                  </a:cxn>
                  <a:cxn ang="f30">
                    <a:pos x="f21" y="f22"/>
                  </a:cxn>
                  <a:cxn ang="f30">
                    <a:pos x="f29" y="f20"/>
                  </a:cxn>
                  <a:cxn ang="f30">
                    <a:pos x="f24" y="f25"/>
                  </a:cxn>
                  <a:cxn ang="f30">
                    <a:pos x="f21" y="f25"/>
                  </a:cxn>
                  <a:cxn ang="f30">
                    <a:pos x="f26" y="f25"/>
                  </a:cxn>
                  <a:cxn ang="f30">
                    <a:pos x="f34" y="f20"/>
                  </a:cxn>
                </a:cxnLst>
                <a:rect l="f29" t="f20" r="f32" b="f19"/>
                <a:pathLst>
                  <a:path w="21600" h="21600">
                    <a:moveTo>
                      <a:pt x="f15" y="f6"/>
                    </a:moveTo>
                    <a:lnTo>
                      <a:pt x="f7" y="f7"/>
                    </a:lnTo>
                    <a:lnTo>
                      <a:pt x="f6" y="f7"/>
                    </a:lnTo>
                    <a:close/>
                  </a:path>
                </a:pathLst>
              </a:custGeom>
              <a:solidFill>
                <a:srgbClr val="99CCFF">
                  <a:alpha val="15000"/>
                </a:srgbClr>
              </a:solidFill>
              <a:ln w="0">
                <a:solidFill>
                  <a:srgbClr val="000000"/>
                </a:solidFill>
                <a:prstDash val="solid"/>
              </a:ln>
            </p:spPr>
            <p:txBody>
              <a:bodyPr vert="horz"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fr-FR" sz="1800" b="0" i="0" u="none" strike="noStrike" kern="1200">
                  <a:ln>
                    <a:noFill/>
                  </a:ln>
                  <a:latin typeface="Arial" pitchFamily="18"/>
                  <a:ea typeface="MS Gothic" pitchFamily="2"/>
                  <a:cs typeface="Tahoma" pitchFamily="2"/>
                </a:endParaRPr>
              </a:p>
            </p:txBody>
          </p:sp>
        </p:grpSp>
        <p:grpSp>
          <p:nvGrpSpPr>
            <p:cNvPr id="12" name="Groupe 11">
              <a:extLst>
                <a:ext uri="{FF2B5EF4-FFF2-40B4-BE49-F238E27FC236}">
                  <a16:creationId xmlns:a16="http://schemas.microsoft.com/office/drawing/2014/main" id="{272B8DE9-AD75-42ED-8665-50D761F0DCB2}"/>
                </a:ext>
              </a:extLst>
            </p:cNvPr>
            <p:cNvGrpSpPr/>
            <p:nvPr/>
          </p:nvGrpSpPr>
          <p:grpSpPr>
            <a:xfrm>
              <a:off x="4248360" y="5670720"/>
              <a:ext cx="1420200" cy="1277280"/>
              <a:chOff x="4248360" y="5670720"/>
              <a:chExt cx="1420200" cy="1277280"/>
            </a:xfrm>
          </p:grpSpPr>
          <p:sp>
            <p:nvSpPr>
              <p:cNvPr id="13" name="ZoneTexte 12">
                <a:extLst>
                  <a:ext uri="{FF2B5EF4-FFF2-40B4-BE49-F238E27FC236}">
                    <a16:creationId xmlns:a16="http://schemas.microsoft.com/office/drawing/2014/main" id="{D8D09725-609C-4814-952C-B56267013F7D}"/>
                  </a:ext>
                </a:extLst>
              </p:cNvPr>
              <p:cNvSpPr txBox="1"/>
              <p:nvPr/>
            </p:nvSpPr>
            <p:spPr>
              <a:xfrm>
                <a:off x="4248360" y="5670720"/>
                <a:ext cx="1420200" cy="1277280"/>
              </a:xfrm>
              <a:prstGeom prst="rect">
                <a:avLst/>
              </a:prstGeom>
              <a:noFill/>
              <a:ln w="0">
                <a:solidFill>
                  <a:srgbClr val="000000"/>
                </a:solidFill>
                <a:prstDash val="solid"/>
              </a:ln>
            </p:spPr>
            <p:txBody>
              <a:bodyPr vert="horz" lIns="90000" tIns="45000" rIns="90000" bIns="45000" compatLnSpc="0">
                <a:spAutoFit/>
              </a:bodyPr>
              <a:lstStyle/>
              <a:p>
                <a:pPr marL="0" marR="0" lvl="0" indent="0" algn="ctr" rtl="0" hangingPunct="0">
                  <a:lnSpc>
                    <a:spcPct val="100000"/>
                  </a:lnSpc>
                  <a:spcBef>
                    <a:spcPts val="0"/>
                  </a:spcBef>
                  <a:spcAft>
                    <a:spcPts val="0"/>
                  </a:spcAft>
                  <a:buNone/>
                  <a:tabLst/>
                </a:pPr>
                <a:r>
                  <a:rPr lang="fr-FR" sz="2000" b="1" i="0" u="none" strike="noStrike" kern="1200">
                    <a:ln>
                      <a:noFill/>
                    </a:ln>
                    <a:solidFill>
                      <a:srgbClr val="000080"/>
                    </a:solidFill>
                    <a:latin typeface="Arial" pitchFamily="18"/>
                    <a:ea typeface="MS Gothic" pitchFamily="2"/>
                    <a:cs typeface="Tahoma" pitchFamily="2"/>
                  </a:rPr>
                  <a:t>Carré</a:t>
                </a:r>
              </a:p>
              <a:p>
                <a:pPr marL="0" marR="0" lvl="0" indent="0" algn="ctr" rtl="0" hangingPunct="0">
                  <a:lnSpc>
                    <a:spcPct val="100000"/>
                  </a:lnSpc>
                  <a:spcBef>
                    <a:spcPts val="0"/>
                  </a:spcBef>
                  <a:spcAft>
                    <a:spcPts val="0"/>
                  </a:spcAft>
                  <a:buNone/>
                  <a:tabLst/>
                </a:pPr>
                <a:endParaRPr lang="fr-FR" sz="2000" b="0" i="0" u="none" strike="noStrike" kern="1200">
                  <a:ln>
                    <a:noFill/>
                  </a:ln>
                  <a:latin typeface="Arial" pitchFamily="18"/>
                  <a:ea typeface="MS Gothic" pitchFamily="2"/>
                  <a:cs typeface="Tahoma" pitchFamily="2"/>
                </a:endParaRPr>
              </a:p>
              <a:p>
                <a:pPr marL="0" marR="0" lvl="0" indent="0" algn="l" rtl="0" hangingPunct="0">
                  <a:lnSpc>
                    <a:spcPct val="100000"/>
                  </a:lnSpc>
                  <a:spcBef>
                    <a:spcPts val="0"/>
                  </a:spcBef>
                  <a:spcAft>
                    <a:spcPts val="0"/>
                  </a:spcAft>
                  <a:buNone/>
                  <a:tabLst/>
                </a:pPr>
                <a:endParaRPr lang="fr-FR" sz="1800" b="0" i="0" u="none" strike="noStrike" kern="1200">
                  <a:ln>
                    <a:noFill/>
                  </a:ln>
                  <a:latin typeface="Arial" pitchFamily="18"/>
                  <a:ea typeface="MS Gothic" pitchFamily="2"/>
                  <a:cs typeface="Tahoma" pitchFamily="2"/>
                </a:endParaRPr>
              </a:p>
              <a:p>
                <a:pPr marL="0" marR="0" lvl="0" indent="0" algn="l" rtl="0" hangingPunct="0">
                  <a:lnSpc>
                    <a:spcPct val="100000"/>
                  </a:lnSpc>
                  <a:spcBef>
                    <a:spcPts val="0"/>
                  </a:spcBef>
                  <a:spcAft>
                    <a:spcPts val="0"/>
                  </a:spcAft>
                  <a:buNone/>
                  <a:tabLst/>
                </a:pPr>
                <a:r>
                  <a:rPr lang="fr-FR" sz="1800" b="0" i="0" u="none" strike="noStrike" kern="1200">
                    <a:ln>
                      <a:noFill/>
                    </a:ln>
                    <a:latin typeface="Arial" pitchFamily="18"/>
                    <a:ea typeface="MS Gothic" pitchFamily="2"/>
                    <a:cs typeface="Tahoma" pitchFamily="2"/>
                  </a:rPr>
                  <a:t>dessiner()</a:t>
                </a:r>
              </a:p>
            </p:txBody>
          </p:sp>
          <p:sp>
            <p:nvSpPr>
              <p:cNvPr id="14" name="Connecteur droit 13">
                <a:extLst>
                  <a:ext uri="{FF2B5EF4-FFF2-40B4-BE49-F238E27FC236}">
                    <a16:creationId xmlns:a16="http://schemas.microsoft.com/office/drawing/2014/main" id="{98339BCF-7514-4FC1-B9BC-1CDBDFCC5960}"/>
                  </a:ext>
                </a:extLst>
              </p:cNvPr>
              <p:cNvSpPr/>
              <p:nvPr/>
            </p:nvSpPr>
            <p:spPr>
              <a:xfrm>
                <a:off x="4248360" y="6082920"/>
                <a:ext cx="1420199" cy="0"/>
              </a:xfrm>
              <a:prstGeom prst="line">
                <a:avLst/>
              </a:prstGeom>
              <a:noFill/>
              <a:ln w="0">
                <a:solidFill>
                  <a:srgbClr val="000000"/>
                </a:solidFill>
                <a:prstDash val="solid"/>
              </a:ln>
            </p:spPr>
            <p:txBody>
              <a:bodyPr vert="horz" lIns="90000" tIns="45000" rIns="90000" bIns="45000" anchor="ctr" anchorCtr="1" compatLnSpc="0"/>
              <a:lstStyle/>
              <a:p>
                <a:pPr marL="0" marR="0" lvl="0" indent="0" rtl="0" hangingPunct="0">
                  <a:lnSpc>
                    <a:spcPct val="100000"/>
                  </a:lnSpc>
                  <a:spcBef>
                    <a:spcPts val="0"/>
                  </a:spcBef>
                  <a:spcAft>
                    <a:spcPts val="0"/>
                  </a:spcAft>
                  <a:buNone/>
                  <a:tabLst/>
                </a:pPr>
                <a:endParaRPr lang="fr-FR" sz="1800" b="0" i="0" u="none" strike="noStrike" kern="1200">
                  <a:ln>
                    <a:noFill/>
                  </a:ln>
                  <a:latin typeface="Arial" pitchFamily="18"/>
                  <a:ea typeface="MS Gothic" pitchFamily="2"/>
                  <a:cs typeface="Tahoma" pitchFamily="2"/>
                </a:endParaRPr>
              </a:p>
            </p:txBody>
          </p:sp>
          <p:sp>
            <p:nvSpPr>
              <p:cNvPr id="15" name="Connecteur droit 14">
                <a:extLst>
                  <a:ext uri="{FF2B5EF4-FFF2-40B4-BE49-F238E27FC236}">
                    <a16:creationId xmlns:a16="http://schemas.microsoft.com/office/drawing/2014/main" id="{E4F99FBD-6C8D-4F72-8345-2E099D47DBA2}"/>
                  </a:ext>
                </a:extLst>
              </p:cNvPr>
              <p:cNvSpPr/>
              <p:nvPr/>
            </p:nvSpPr>
            <p:spPr>
              <a:xfrm>
                <a:off x="4248360" y="6348600"/>
                <a:ext cx="1420199" cy="0"/>
              </a:xfrm>
              <a:prstGeom prst="line">
                <a:avLst/>
              </a:prstGeom>
              <a:noFill/>
              <a:ln w="0">
                <a:solidFill>
                  <a:srgbClr val="000000"/>
                </a:solidFill>
                <a:prstDash val="solid"/>
              </a:ln>
            </p:spPr>
            <p:txBody>
              <a:bodyPr vert="horz" lIns="90000" tIns="45000" rIns="90000" bIns="45000" anchor="ctr" anchorCtr="1" compatLnSpc="0"/>
              <a:lstStyle/>
              <a:p>
                <a:pPr marL="0" marR="0" lvl="0" indent="0" rtl="0" hangingPunct="0">
                  <a:lnSpc>
                    <a:spcPct val="100000"/>
                  </a:lnSpc>
                  <a:spcBef>
                    <a:spcPts val="0"/>
                  </a:spcBef>
                  <a:spcAft>
                    <a:spcPts val="0"/>
                  </a:spcAft>
                  <a:buNone/>
                  <a:tabLst/>
                </a:pPr>
                <a:endParaRPr lang="fr-FR" sz="1800" b="0" i="0" u="none" strike="noStrike" kern="1200">
                  <a:ln>
                    <a:noFill/>
                  </a:ln>
                  <a:latin typeface="Arial" pitchFamily="18"/>
                  <a:ea typeface="MS Gothic" pitchFamily="2"/>
                  <a:cs typeface="Tahoma" pitchFamily="2"/>
                </a:endParaRPr>
              </a:p>
            </p:txBody>
          </p:sp>
        </p:grpSp>
        <p:grpSp>
          <p:nvGrpSpPr>
            <p:cNvPr id="16" name="Groupe 15">
              <a:extLst>
                <a:ext uri="{FF2B5EF4-FFF2-40B4-BE49-F238E27FC236}">
                  <a16:creationId xmlns:a16="http://schemas.microsoft.com/office/drawing/2014/main" id="{B08A3300-6216-4BA9-B85D-A45015E4F61D}"/>
                </a:ext>
              </a:extLst>
            </p:cNvPr>
            <p:cNvGrpSpPr/>
            <p:nvPr/>
          </p:nvGrpSpPr>
          <p:grpSpPr>
            <a:xfrm>
              <a:off x="6084360" y="5670720"/>
              <a:ext cx="1420200" cy="1277280"/>
              <a:chOff x="6084360" y="5670720"/>
              <a:chExt cx="1420200" cy="1277280"/>
            </a:xfrm>
          </p:grpSpPr>
          <p:sp>
            <p:nvSpPr>
              <p:cNvPr id="17" name="ZoneTexte 16">
                <a:extLst>
                  <a:ext uri="{FF2B5EF4-FFF2-40B4-BE49-F238E27FC236}">
                    <a16:creationId xmlns:a16="http://schemas.microsoft.com/office/drawing/2014/main" id="{A09661C6-85F4-4519-986C-B553D373F106}"/>
                  </a:ext>
                </a:extLst>
              </p:cNvPr>
              <p:cNvSpPr txBox="1"/>
              <p:nvPr/>
            </p:nvSpPr>
            <p:spPr>
              <a:xfrm>
                <a:off x="6084360" y="5670720"/>
                <a:ext cx="1420200" cy="1277280"/>
              </a:xfrm>
              <a:prstGeom prst="rect">
                <a:avLst/>
              </a:prstGeom>
              <a:noFill/>
              <a:ln w="0">
                <a:solidFill>
                  <a:srgbClr val="000000"/>
                </a:solidFill>
                <a:prstDash val="solid"/>
              </a:ln>
            </p:spPr>
            <p:txBody>
              <a:bodyPr vert="horz" lIns="90000" tIns="45000" rIns="90000" bIns="45000" compatLnSpc="0">
                <a:spAutoFit/>
              </a:bodyPr>
              <a:lstStyle/>
              <a:p>
                <a:pPr marL="0" marR="0" lvl="0" indent="0" algn="ctr" rtl="0" hangingPunct="0">
                  <a:lnSpc>
                    <a:spcPct val="100000"/>
                  </a:lnSpc>
                  <a:spcBef>
                    <a:spcPts val="0"/>
                  </a:spcBef>
                  <a:spcAft>
                    <a:spcPts val="0"/>
                  </a:spcAft>
                  <a:buNone/>
                  <a:tabLst/>
                </a:pPr>
                <a:r>
                  <a:rPr lang="fr-FR" sz="2000" b="1" i="0" u="none" strike="noStrike" kern="1200">
                    <a:ln>
                      <a:noFill/>
                    </a:ln>
                    <a:solidFill>
                      <a:srgbClr val="000080"/>
                    </a:solidFill>
                    <a:latin typeface="Arial" pitchFamily="18"/>
                    <a:ea typeface="MS Gothic" pitchFamily="2"/>
                    <a:cs typeface="Tahoma" pitchFamily="2"/>
                  </a:rPr>
                  <a:t>Rectangle</a:t>
                </a:r>
              </a:p>
              <a:p>
                <a:pPr marL="0" marR="0" lvl="0" indent="0" algn="ctr" rtl="0" hangingPunct="0">
                  <a:lnSpc>
                    <a:spcPct val="100000"/>
                  </a:lnSpc>
                  <a:spcBef>
                    <a:spcPts val="0"/>
                  </a:spcBef>
                  <a:spcAft>
                    <a:spcPts val="0"/>
                  </a:spcAft>
                  <a:buNone/>
                  <a:tabLst/>
                </a:pPr>
                <a:endParaRPr lang="fr-FR" sz="2000" b="0" i="0" u="none" strike="noStrike" kern="1200">
                  <a:ln>
                    <a:noFill/>
                  </a:ln>
                  <a:latin typeface="Arial" pitchFamily="18"/>
                  <a:ea typeface="MS Gothic" pitchFamily="2"/>
                  <a:cs typeface="Tahoma" pitchFamily="2"/>
                </a:endParaRPr>
              </a:p>
              <a:p>
                <a:pPr marL="0" marR="0" lvl="0" indent="0" algn="l" rtl="0" hangingPunct="0">
                  <a:lnSpc>
                    <a:spcPct val="100000"/>
                  </a:lnSpc>
                  <a:spcBef>
                    <a:spcPts val="0"/>
                  </a:spcBef>
                  <a:spcAft>
                    <a:spcPts val="0"/>
                  </a:spcAft>
                  <a:buNone/>
                  <a:tabLst/>
                </a:pPr>
                <a:endParaRPr lang="fr-FR" sz="1800" b="0" i="0" u="none" strike="noStrike" kern="1200">
                  <a:ln>
                    <a:noFill/>
                  </a:ln>
                  <a:latin typeface="Arial" pitchFamily="18"/>
                  <a:ea typeface="MS Gothic" pitchFamily="2"/>
                  <a:cs typeface="Tahoma" pitchFamily="2"/>
                </a:endParaRPr>
              </a:p>
              <a:p>
                <a:pPr marL="0" marR="0" lvl="0" indent="0" algn="l" rtl="0" hangingPunct="0">
                  <a:lnSpc>
                    <a:spcPct val="100000"/>
                  </a:lnSpc>
                  <a:spcBef>
                    <a:spcPts val="0"/>
                  </a:spcBef>
                  <a:spcAft>
                    <a:spcPts val="0"/>
                  </a:spcAft>
                  <a:buNone/>
                  <a:tabLst/>
                </a:pPr>
                <a:r>
                  <a:rPr lang="fr-FR" sz="1800" b="0" i="0" u="none" strike="noStrike" kern="1200">
                    <a:ln>
                      <a:noFill/>
                    </a:ln>
                    <a:latin typeface="Arial" pitchFamily="18"/>
                    <a:ea typeface="MS Gothic" pitchFamily="2"/>
                    <a:cs typeface="Tahoma" pitchFamily="2"/>
                  </a:rPr>
                  <a:t>dessiner()</a:t>
                </a:r>
              </a:p>
            </p:txBody>
          </p:sp>
          <p:sp>
            <p:nvSpPr>
              <p:cNvPr id="18" name="Connecteur droit 17">
                <a:extLst>
                  <a:ext uri="{FF2B5EF4-FFF2-40B4-BE49-F238E27FC236}">
                    <a16:creationId xmlns:a16="http://schemas.microsoft.com/office/drawing/2014/main" id="{41CA1799-5D12-46C9-B0C4-97DD4E036DFC}"/>
                  </a:ext>
                </a:extLst>
              </p:cNvPr>
              <p:cNvSpPr/>
              <p:nvPr/>
            </p:nvSpPr>
            <p:spPr>
              <a:xfrm>
                <a:off x="6084360" y="6082920"/>
                <a:ext cx="1420200" cy="0"/>
              </a:xfrm>
              <a:prstGeom prst="line">
                <a:avLst/>
              </a:prstGeom>
              <a:noFill/>
              <a:ln w="0">
                <a:solidFill>
                  <a:srgbClr val="000000"/>
                </a:solidFill>
                <a:prstDash val="solid"/>
              </a:ln>
            </p:spPr>
            <p:txBody>
              <a:bodyPr vert="horz" lIns="90000" tIns="45000" rIns="90000" bIns="45000" anchor="ctr" anchorCtr="1" compatLnSpc="0"/>
              <a:lstStyle/>
              <a:p>
                <a:pPr marL="0" marR="0" lvl="0" indent="0" rtl="0" hangingPunct="0">
                  <a:lnSpc>
                    <a:spcPct val="100000"/>
                  </a:lnSpc>
                  <a:spcBef>
                    <a:spcPts val="0"/>
                  </a:spcBef>
                  <a:spcAft>
                    <a:spcPts val="0"/>
                  </a:spcAft>
                  <a:buNone/>
                  <a:tabLst/>
                </a:pPr>
                <a:endParaRPr lang="fr-FR" sz="1800" b="0" i="0" u="none" strike="noStrike" kern="1200">
                  <a:ln>
                    <a:noFill/>
                  </a:ln>
                  <a:latin typeface="Arial" pitchFamily="18"/>
                  <a:ea typeface="MS Gothic" pitchFamily="2"/>
                  <a:cs typeface="Tahoma" pitchFamily="2"/>
                </a:endParaRPr>
              </a:p>
            </p:txBody>
          </p:sp>
          <p:sp>
            <p:nvSpPr>
              <p:cNvPr id="19" name="Connecteur droit 18">
                <a:extLst>
                  <a:ext uri="{FF2B5EF4-FFF2-40B4-BE49-F238E27FC236}">
                    <a16:creationId xmlns:a16="http://schemas.microsoft.com/office/drawing/2014/main" id="{BA32502C-3828-419B-88D3-84A62C0B2750}"/>
                  </a:ext>
                </a:extLst>
              </p:cNvPr>
              <p:cNvSpPr/>
              <p:nvPr/>
            </p:nvSpPr>
            <p:spPr>
              <a:xfrm>
                <a:off x="6084360" y="6348600"/>
                <a:ext cx="1420200" cy="0"/>
              </a:xfrm>
              <a:prstGeom prst="line">
                <a:avLst/>
              </a:prstGeom>
              <a:noFill/>
              <a:ln w="0">
                <a:solidFill>
                  <a:srgbClr val="000000"/>
                </a:solidFill>
                <a:prstDash val="solid"/>
              </a:ln>
            </p:spPr>
            <p:txBody>
              <a:bodyPr vert="horz" lIns="90000" tIns="45000" rIns="90000" bIns="45000" anchor="ctr" anchorCtr="1" compatLnSpc="0"/>
              <a:lstStyle/>
              <a:p>
                <a:pPr marL="0" marR="0" lvl="0" indent="0" rtl="0" hangingPunct="0">
                  <a:lnSpc>
                    <a:spcPct val="100000"/>
                  </a:lnSpc>
                  <a:spcBef>
                    <a:spcPts val="0"/>
                  </a:spcBef>
                  <a:spcAft>
                    <a:spcPts val="0"/>
                  </a:spcAft>
                  <a:buNone/>
                  <a:tabLst/>
                </a:pPr>
                <a:endParaRPr lang="fr-FR" sz="1800" b="0" i="0" u="none" strike="noStrike" kern="1200">
                  <a:ln>
                    <a:noFill/>
                  </a:ln>
                  <a:latin typeface="Arial" pitchFamily="18"/>
                  <a:ea typeface="MS Gothic" pitchFamily="2"/>
                  <a:cs typeface="Tahoma" pitchFamily="2"/>
                </a:endParaRPr>
              </a:p>
            </p:txBody>
          </p:sp>
        </p:grpSp>
        <p:grpSp>
          <p:nvGrpSpPr>
            <p:cNvPr id="20" name="Groupe 19">
              <a:extLst>
                <a:ext uri="{FF2B5EF4-FFF2-40B4-BE49-F238E27FC236}">
                  <a16:creationId xmlns:a16="http://schemas.microsoft.com/office/drawing/2014/main" id="{A897572B-1782-4143-A5E2-A74EB0399B8E}"/>
                </a:ext>
              </a:extLst>
            </p:cNvPr>
            <p:cNvGrpSpPr/>
            <p:nvPr/>
          </p:nvGrpSpPr>
          <p:grpSpPr>
            <a:xfrm>
              <a:off x="2412360" y="5670720"/>
              <a:ext cx="1420200" cy="1277280"/>
              <a:chOff x="2412360" y="5670720"/>
              <a:chExt cx="1420200" cy="1277280"/>
            </a:xfrm>
          </p:grpSpPr>
          <p:sp>
            <p:nvSpPr>
              <p:cNvPr id="21" name="ZoneTexte 20">
                <a:extLst>
                  <a:ext uri="{FF2B5EF4-FFF2-40B4-BE49-F238E27FC236}">
                    <a16:creationId xmlns:a16="http://schemas.microsoft.com/office/drawing/2014/main" id="{0238D4BD-BF1D-4BAD-96E5-ED1A404A9C3B}"/>
                  </a:ext>
                </a:extLst>
              </p:cNvPr>
              <p:cNvSpPr txBox="1"/>
              <p:nvPr/>
            </p:nvSpPr>
            <p:spPr>
              <a:xfrm>
                <a:off x="2412360" y="5670720"/>
                <a:ext cx="1420200" cy="1277280"/>
              </a:xfrm>
              <a:prstGeom prst="rect">
                <a:avLst/>
              </a:prstGeom>
              <a:noFill/>
              <a:ln w="0">
                <a:solidFill>
                  <a:srgbClr val="000000"/>
                </a:solidFill>
                <a:prstDash val="solid"/>
              </a:ln>
            </p:spPr>
            <p:txBody>
              <a:bodyPr vert="horz" lIns="90000" tIns="45000" rIns="90000" bIns="45000" compatLnSpc="0">
                <a:spAutoFit/>
              </a:bodyPr>
              <a:lstStyle/>
              <a:p>
                <a:pPr marL="0" marR="0" lvl="0" indent="0" algn="ctr" rtl="0" hangingPunct="0">
                  <a:lnSpc>
                    <a:spcPct val="100000"/>
                  </a:lnSpc>
                  <a:spcBef>
                    <a:spcPts val="0"/>
                  </a:spcBef>
                  <a:spcAft>
                    <a:spcPts val="0"/>
                  </a:spcAft>
                  <a:buNone/>
                  <a:tabLst/>
                </a:pPr>
                <a:r>
                  <a:rPr lang="fr-FR" sz="2000" b="1" i="0" u="none" strike="noStrike" kern="1200">
                    <a:ln>
                      <a:noFill/>
                    </a:ln>
                    <a:solidFill>
                      <a:srgbClr val="000080"/>
                    </a:solidFill>
                    <a:latin typeface="Arial" pitchFamily="18"/>
                    <a:ea typeface="MS Gothic" pitchFamily="2"/>
                    <a:cs typeface="Tahoma" pitchFamily="2"/>
                  </a:rPr>
                  <a:t>Cercle</a:t>
                </a:r>
              </a:p>
              <a:p>
                <a:pPr marL="0" marR="0" lvl="0" indent="0" algn="ctr" rtl="0" hangingPunct="0">
                  <a:lnSpc>
                    <a:spcPct val="100000"/>
                  </a:lnSpc>
                  <a:spcBef>
                    <a:spcPts val="0"/>
                  </a:spcBef>
                  <a:spcAft>
                    <a:spcPts val="0"/>
                  </a:spcAft>
                  <a:buNone/>
                  <a:tabLst/>
                </a:pPr>
                <a:endParaRPr lang="fr-FR" sz="2000" b="0" i="0" u="none" strike="noStrike" kern="1200">
                  <a:ln>
                    <a:noFill/>
                  </a:ln>
                  <a:latin typeface="Arial" pitchFamily="18"/>
                  <a:ea typeface="MS Gothic" pitchFamily="2"/>
                  <a:cs typeface="Tahoma" pitchFamily="2"/>
                </a:endParaRPr>
              </a:p>
              <a:p>
                <a:pPr marL="0" marR="0" lvl="0" indent="0" algn="l" rtl="0" hangingPunct="0">
                  <a:lnSpc>
                    <a:spcPct val="100000"/>
                  </a:lnSpc>
                  <a:spcBef>
                    <a:spcPts val="0"/>
                  </a:spcBef>
                  <a:spcAft>
                    <a:spcPts val="0"/>
                  </a:spcAft>
                  <a:buNone/>
                  <a:tabLst/>
                </a:pPr>
                <a:endParaRPr lang="fr-FR" sz="1800" b="0" i="0" u="none" strike="noStrike" kern="1200">
                  <a:ln>
                    <a:noFill/>
                  </a:ln>
                  <a:latin typeface="Arial" pitchFamily="18"/>
                  <a:ea typeface="MS Gothic" pitchFamily="2"/>
                  <a:cs typeface="Tahoma" pitchFamily="2"/>
                </a:endParaRPr>
              </a:p>
              <a:p>
                <a:pPr marL="0" marR="0" lvl="0" indent="0" algn="l" rtl="0" hangingPunct="0">
                  <a:lnSpc>
                    <a:spcPct val="100000"/>
                  </a:lnSpc>
                  <a:spcBef>
                    <a:spcPts val="0"/>
                  </a:spcBef>
                  <a:spcAft>
                    <a:spcPts val="0"/>
                  </a:spcAft>
                  <a:buNone/>
                  <a:tabLst/>
                </a:pPr>
                <a:r>
                  <a:rPr lang="fr-FR" sz="1800" b="0" i="0" u="none" strike="noStrike" kern="1200">
                    <a:ln>
                      <a:noFill/>
                    </a:ln>
                    <a:latin typeface="Arial" pitchFamily="18"/>
                    <a:ea typeface="MS Gothic" pitchFamily="2"/>
                    <a:cs typeface="Tahoma" pitchFamily="2"/>
                  </a:rPr>
                  <a:t>dessiner()</a:t>
                </a:r>
              </a:p>
            </p:txBody>
          </p:sp>
          <p:sp>
            <p:nvSpPr>
              <p:cNvPr id="22" name="Connecteur droit 21">
                <a:extLst>
                  <a:ext uri="{FF2B5EF4-FFF2-40B4-BE49-F238E27FC236}">
                    <a16:creationId xmlns:a16="http://schemas.microsoft.com/office/drawing/2014/main" id="{D6E7D1E8-A0EE-4FD5-813D-638B48E0A048}"/>
                  </a:ext>
                </a:extLst>
              </p:cNvPr>
              <p:cNvSpPr/>
              <p:nvPr/>
            </p:nvSpPr>
            <p:spPr>
              <a:xfrm>
                <a:off x="2412360" y="6082920"/>
                <a:ext cx="1420199" cy="0"/>
              </a:xfrm>
              <a:prstGeom prst="line">
                <a:avLst/>
              </a:prstGeom>
              <a:noFill/>
              <a:ln w="0">
                <a:solidFill>
                  <a:srgbClr val="000000"/>
                </a:solidFill>
                <a:prstDash val="solid"/>
              </a:ln>
            </p:spPr>
            <p:txBody>
              <a:bodyPr vert="horz" lIns="90000" tIns="45000" rIns="90000" bIns="45000" anchor="ctr" anchorCtr="1" compatLnSpc="0"/>
              <a:lstStyle/>
              <a:p>
                <a:pPr marL="0" marR="0" lvl="0" indent="0" rtl="0" hangingPunct="0">
                  <a:lnSpc>
                    <a:spcPct val="100000"/>
                  </a:lnSpc>
                  <a:spcBef>
                    <a:spcPts val="0"/>
                  </a:spcBef>
                  <a:spcAft>
                    <a:spcPts val="0"/>
                  </a:spcAft>
                  <a:buNone/>
                  <a:tabLst/>
                </a:pPr>
                <a:endParaRPr lang="fr-FR" sz="1800" b="0" i="0" u="none" strike="noStrike" kern="1200">
                  <a:ln>
                    <a:noFill/>
                  </a:ln>
                  <a:latin typeface="Arial" pitchFamily="18"/>
                  <a:ea typeface="MS Gothic" pitchFamily="2"/>
                  <a:cs typeface="Tahoma" pitchFamily="2"/>
                </a:endParaRPr>
              </a:p>
            </p:txBody>
          </p:sp>
          <p:sp>
            <p:nvSpPr>
              <p:cNvPr id="23" name="Connecteur droit 22">
                <a:extLst>
                  <a:ext uri="{FF2B5EF4-FFF2-40B4-BE49-F238E27FC236}">
                    <a16:creationId xmlns:a16="http://schemas.microsoft.com/office/drawing/2014/main" id="{1FC4B522-BD5C-42C5-913E-F65DD9838576}"/>
                  </a:ext>
                </a:extLst>
              </p:cNvPr>
              <p:cNvSpPr/>
              <p:nvPr/>
            </p:nvSpPr>
            <p:spPr>
              <a:xfrm>
                <a:off x="2412360" y="6348600"/>
                <a:ext cx="1420199" cy="0"/>
              </a:xfrm>
              <a:prstGeom prst="line">
                <a:avLst/>
              </a:prstGeom>
              <a:noFill/>
              <a:ln w="0">
                <a:solidFill>
                  <a:srgbClr val="000000"/>
                </a:solidFill>
                <a:prstDash val="solid"/>
              </a:ln>
            </p:spPr>
            <p:txBody>
              <a:bodyPr vert="horz" lIns="90000" tIns="45000" rIns="90000" bIns="45000" anchor="ctr" anchorCtr="1" compatLnSpc="0"/>
              <a:lstStyle/>
              <a:p>
                <a:pPr marL="0" marR="0" lvl="0" indent="0" rtl="0" hangingPunct="0">
                  <a:lnSpc>
                    <a:spcPct val="100000"/>
                  </a:lnSpc>
                  <a:spcBef>
                    <a:spcPts val="0"/>
                  </a:spcBef>
                  <a:spcAft>
                    <a:spcPts val="0"/>
                  </a:spcAft>
                  <a:buNone/>
                  <a:tabLst/>
                </a:pPr>
                <a:endParaRPr lang="fr-FR" sz="1800" b="0" i="0" u="none" strike="noStrike" kern="1200">
                  <a:ln>
                    <a:noFill/>
                  </a:ln>
                  <a:latin typeface="Arial" pitchFamily="18"/>
                  <a:ea typeface="MS Gothic" pitchFamily="2"/>
                  <a:cs typeface="Tahoma" pitchFamily="2"/>
                </a:endParaRPr>
              </a:p>
            </p:txBody>
          </p:sp>
        </p:grpSp>
        <p:sp>
          <p:nvSpPr>
            <p:cNvPr id="24" name="Connecteur droit 23">
              <a:extLst>
                <a:ext uri="{FF2B5EF4-FFF2-40B4-BE49-F238E27FC236}">
                  <a16:creationId xmlns:a16="http://schemas.microsoft.com/office/drawing/2014/main" id="{DFCD709C-2C92-480C-AB23-862E6A14F8B3}"/>
                </a:ext>
              </a:extLst>
            </p:cNvPr>
            <p:cNvSpPr/>
            <p:nvPr/>
          </p:nvSpPr>
          <p:spPr>
            <a:xfrm flipV="1">
              <a:off x="3168000" y="4968000"/>
              <a:ext cx="1260000" cy="720000"/>
            </a:xfrm>
            <a:prstGeom prst="line">
              <a:avLst/>
            </a:prstGeom>
            <a:noFill/>
            <a:ln w="0">
              <a:solidFill>
                <a:srgbClr val="000000"/>
              </a:solidFill>
              <a:prstDash val="solid"/>
              <a:tailEnd type="arrow"/>
            </a:ln>
          </p:spPr>
          <p:txBody>
            <a:bodyPr vert="horz" lIns="90000" tIns="45000" rIns="90000" bIns="45000" anchor="ctr" anchorCtr="1" compatLnSpc="0"/>
            <a:lstStyle/>
            <a:p>
              <a:pPr marL="0" marR="0" lvl="0" indent="0" rtl="0" hangingPunct="0">
                <a:lnSpc>
                  <a:spcPct val="100000"/>
                </a:lnSpc>
                <a:spcBef>
                  <a:spcPts val="0"/>
                </a:spcBef>
                <a:spcAft>
                  <a:spcPts val="0"/>
                </a:spcAft>
                <a:buNone/>
                <a:tabLst/>
              </a:pPr>
              <a:endParaRPr lang="fr-FR" sz="1800" b="0" i="0" u="none" strike="noStrike" kern="1200">
                <a:ln>
                  <a:noFill/>
                </a:ln>
                <a:latin typeface="Arial" pitchFamily="18"/>
                <a:ea typeface="MS Gothic" pitchFamily="2"/>
                <a:cs typeface="Tahoma" pitchFamily="2"/>
              </a:endParaRPr>
            </a:p>
          </p:txBody>
        </p:sp>
        <p:sp>
          <p:nvSpPr>
            <p:cNvPr id="25" name="Connecteur droit 24">
              <a:extLst>
                <a:ext uri="{FF2B5EF4-FFF2-40B4-BE49-F238E27FC236}">
                  <a16:creationId xmlns:a16="http://schemas.microsoft.com/office/drawing/2014/main" id="{CA5AFD01-A8C3-4D55-8B4A-C0683CF18678}"/>
                </a:ext>
              </a:extLst>
            </p:cNvPr>
            <p:cNvSpPr/>
            <p:nvPr/>
          </p:nvSpPr>
          <p:spPr>
            <a:xfrm flipH="1" flipV="1">
              <a:off x="5328000" y="4968000"/>
              <a:ext cx="1440000" cy="720000"/>
            </a:xfrm>
            <a:prstGeom prst="line">
              <a:avLst/>
            </a:prstGeom>
            <a:noFill/>
            <a:ln w="0">
              <a:solidFill>
                <a:srgbClr val="000000"/>
              </a:solidFill>
              <a:prstDash val="solid"/>
              <a:tailEnd type="arrow"/>
            </a:ln>
          </p:spPr>
          <p:txBody>
            <a:bodyPr vert="horz" lIns="90000" tIns="45000" rIns="90000" bIns="45000" anchor="ctr" anchorCtr="1" compatLnSpc="0"/>
            <a:lstStyle/>
            <a:p>
              <a:pPr marL="0" marR="0" lvl="0" indent="0" rtl="0" hangingPunct="0">
                <a:lnSpc>
                  <a:spcPct val="100000"/>
                </a:lnSpc>
                <a:spcBef>
                  <a:spcPts val="0"/>
                </a:spcBef>
                <a:spcAft>
                  <a:spcPts val="0"/>
                </a:spcAft>
                <a:buNone/>
                <a:tabLst/>
              </a:pPr>
              <a:endParaRPr lang="fr-FR" sz="1800" b="0" i="0" u="none" strike="noStrike" kern="1200">
                <a:ln>
                  <a:noFill/>
                </a:ln>
                <a:latin typeface="Arial" pitchFamily="18"/>
                <a:ea typeface="MS Gothic" pitchFamily="2"/>
                <a:cs typeface="Tahoma" pitchFamily="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24" name="Espace réservé du numéro de diapositive 1">
            <a:extLst>
              <a:ext uri="{FF2B5EF4-FFF2-40B4-BE49-F238E27FC236}">
                <a16:creationId xmlns:a16="http://schemas.microsoft.com/office/drawing/2014/main" id="{BA5C33A2-F956-4FD6-BDD4-3D48EDAC4CDD}"/>
              </a:ext>
            </a:extLst>
          </p:cNvPr>
          <p:cNvSpPr>
            <a:spLocks noGrp="1"/>
          </p:cNvSpPr>
          <p:nvPr>
            <p:ph type="sldNum" sz="quarter" idx="10"/>
          </p:nvPr>
        </p:nvSpPr>
        <p:spPr/>
        <p:txBody>
          <a:bodyPr/>
          <a:lstStyle/>
          <a:p>
            <a:pPr lvl="0"/>
            <a:fld id="{8A992FA7-9865-4110-9B58-C6C6809A7439}" type="slidenum">
              <a:t>4</a:t>
            </a:fld>
            <a:endParaRPr lang="fr-FR"/>
          </a:p>
        </p:txBody>
      </p:sp>
      <p:sp>
        <p:nvSpPr>
          <p:cNvPr id="2" name="ZoneTexte 1">
            <a:extLst>
              <a:ext uri="{FF2B5EF4-FFF2-40B4-BE49-F238E27FC236}">
                <a16:creationId xmlns:a16="http://schemas.microsoft.com/office/drawing/2014/main" id="{41605C2A-F66C-498F-8112-6C5B63BEC5AD}"/>
              </a:ext>
            </a:extLst>
          </p:cNvPr>
          <p:cNvSpPr txBox="1"/>
          <p:nvPr/>
        </p:nvSpPr>
        <p:spPr>
          <a:xfrm>
            <a:off x="540000" y="306000"/>
            <a:ext cx="9000000" cy="799200"/>
          </a:xfrm>
          <a:prstGeom prst="rect">
            <a:avLst/>
          </a:prstGeom>
          <a:noFill/>
          <a:ln>
            <a:noFill/>
          </a:ln>
        </p:spPr>
        <p:txBody>
          <a:bodyPr vert="horz" lIns="90000" tIns="45000" rIns="90000" bIns="45000" compatLnSpc="0"/>
          <a:lstStyle/>
          <a:p>
            <a:pPr marL="0" marR="0" lvl="0" indent="0" algn="ctr" rtl="0" hangingPunct="0">
              <a:lnSpc>
                <a:spcPct val="100000"/>
              </a:lnSpc>
              <a:spcBef>
                <a:spcPts val="0"/>
              </a:spcBef>
              <a:spcAft>
                <a:spcPts val="0"/>
              </a:spcAft>
              <a:buNone/>
              <a:tabLst/>
            </a:pPr>
            <a:r>
              <a:rPr lang="fr-FR" sz="4800" b="0" i="0" u="none" strike="noStrike" kern="1200">
                <a:ln>
                  <a:noFill/>
                </a:ln>
                <a:solidFill>
                  <a:srgbClr val="FF0000"/>
                </a:solidFill>
                <a:effectLst>
                  <a:outerShdw dist="17961" dir="2700000">
                    <a:scrgbClr r="0" g="0" b="0"/>
                  </a:outerShdw>
                </a:effectLst>
                <a:latin typeface="Trebuchet MS" pitchFamily="34"/>
                <a:ea typeface="Arial" pitchFamily="34"/>
                <a:cs typeface="Arial" pitchFamily="34"/>
              </a:rPr>
              <a:t>Interface</a:t>
            </a:r>
          </a:p>
        </p:txBody>
      </p:sp>
      <p:sp>
        <p:nvSpPr>
          <p:cNvPr id="3" name="ZoneTexte 2">
            <a:extLst>
              <a:ext uri="{FF2B5EF4-FFF2-40B4-BE49-F238E27FC236}">
                <a16:creationId xmlns:a16="http://schemas.microsoft.com/office/drawing/2014/main" id="{B6E9E2BE-2EB3-40E0-B3B7-1C5396CE1CB4}"/>
              </a:ext>
            </a:extLst>
          </p:cNvPr>
          <p:cNvSpPr txBox="1"/>
          <p:nvPr/>
        </p:nvSpPr>
        <p:spPr>
          <a:xfrm>
            <a:off x="540000" y="1584360"/>
            <a:ext cx="9000000" cy="1680479"/>
          </a:xfrm>
          <a:prstGeom prst="rect">
            <a:avLst/>
          </a:prstGeom>
          <a:noFill/>
          <a:ln>
            <a:noFill/>
          </a:ln>
        </p:spPr>
        <p:txBody>
          <a:bodyPr vert="horz" lIns="90000" tIns="45000" rIns="90000" bIns="45000" compatLnSpc="0">
            <a:spAutoFit/>
          </a:bodyPr>
          <a:lstStyle/>
          <a:p>
            <a:pPr marL="0" marR="0" lvl="1" indent="0" rtl="0" hangingPunct="1">
              <a:lnSpc>
                <a:spcPct val="100000"/>
              </a:lnSpc>
              <a:spcBef>
                <a:spcPts val="499"/>
              </a:spcBef>
              <a:spcAft>
                <a:spcPts val="748"/>
              </a:spcAft>
              <a:buSzPct val="75000"/>
              <a:buFont typeface="StarSymbol"/>
              <a:buChar char="–"/>
              <a:tabLst/>
            </a:pPr>
            <a:r>
              <a:rPr lang="fr-FR" sz="2800" b="0" i="0" u="none" strike="noStrike" kern="1200">
                <a:ln>
                  <a:noFill/>
                </a:ln>
                <a:latin typeface="Arial" pitchFamily="34"/>
                <a:ea typeface="MS Gothic" pitchFamily="2"/>
                <a:cs typeface="Tahoma" pitchFamily="2"/>
              </a:rPr>
              <a:t>Une pseudo classe abstraite marquée par le mot clé </a:t>
            </a:r>
            <a:r>
              <a:rPr lang="fr-FR" sz="2800" b="1" i="0" u="none" strike="noStrike" kern="1200">
                <a:ln>
                  <a:noFill/>
                </a:ln>
                <a:solidFill>
                  <a:srgbClr val="7F0055"/>
                </a:solidFill>
                <a:latin typeface="Arial" pitchFamily="34"/>
                <a:ea typeface="MS Gothic" pitchFamily="2"/>
                <a:cs typeface="Tahoma" pitchFamily="2"/>
              </a:rPr>
              <a:t>interface </a:t>
            </a:r>
            <a:r>
              <a:rPr lang="fr-FR" sz="2800" b="0" i="0" u="none" strike="noStrike" kern="1200">
                <a:ln>
                  <a:noFill/>
                </a:ln>
                <a:latin typeface="Arial" pitchFamily="34"/>
                <a:ea typeface="MS Gothic" pitchFamily="2"/>
                <a:cs typeface="Tahoma" pitchFamily="2"/>
              </a:rPr>
              <a:t>contenant juste des signatures de méthodes (et des constantes) afin de montrer les capacités</a:t>
            </a:r>
          </a:p>
        </p:txBody>
      </p:sp>
      <p:pic>
        <p:nvPicPr>
          <p:cNvPr id="4" name="Image 3">
            <a:extLst>
              <a:ext uri="{FF2B5EF4-FFF2-40B4-BE49-F238E27FC236}">
                <a16:creationId xmlns:a16="http://schemas.microsoft.com/office/drawing/2014/main" id="{F5C45FC2-A07A-4225-B569-2E19C9C9128B}"/>
              </a:ext>
            </a:extLst>
          </p:cNvPr>
          <p:cNvPicPr>
            <a:picLocks noChangeAspect="1"/>
          </p:cNvPicPr>
          <p:nvPr/>
        </p:nvPicPr>
        <p:blipFill>
          <a:blip r:embed="rId3">
            <a:lum/>
            <a:alphaModFix/>
          </a:blip>
          <a:srcRect/>
          <a:stretch>
            <a:fillRect/>
          </a:stretch>
        </p:blipFill>
        <p:spPr>
          <a:xfrm>
            <a:off x="1224000" y="5076000"/>
            <a:ext cx="7845480" cy="1980000"/>
          </a:xfrm>
          <a:prstGeom prst="rect">
            <a:avLst/>
          </a:prstGeom>
          <a:noFill/>
          <a:ln>
            <a:noFill/>
          </a:ln>
        </p:spPr>
      </p:pic>
      <p:grpSp>
        <p:nvGrpSpPr>
          <p:cNvPr id="5" name="Groupe 4">
            <a:extLst>
              <a:ext uri="{FF2B5EF4-FFF2-40B4-BE49-F238E27FC236}">
                <a16:creationId xmlns:a16="http://schemas.microsoft.com/office/drawing/2014/main" id="{0C730A19-6D7B-4D3A-AE11-A37620FC6188}"/>
              </a:ext>
            </a:extLst>
          </p:cNvPr>
          <p:cNvGrpSpPr/>
          <p:nvPr/>
        </p:nvGrpSpPr>
        <p:grpSpPr>
          <a:xfrm>
            <a:off x="2135520" y="2829240"/>
            <a:ext cx="5064479" cy="3782520"/>
            <a:chOff x="2135520" y="2829240"/>
            <a:chExt cx="5064479" cy="3782520"/>
          </a:xfrm>
        </p:grpSpPr>
        <p:sp>
          <p:nvSpPr>
            <p:cNvPr id="6" name="Forme libre : forme 5">
              <a:extLst>
                <a:ext uri="{FF2B5EF4-FFF2-40B4-BE49-F238E27FC236}">
                  <a16:creationId xmlns:a16="http://schemas.microsoft.com/office/drawing/2014/main" id="{ABAAEA4B-8821-4453-AE75-4C8C069601BF}"/>
                </a:ext>
              </a:extLst>
            </p:cNvPr>
            <p:cNvSpPr/>
            <p:nvPr/>
          </p:nvSpPr>
          <p:spPr>
            <a:xfrm>
              <a:off x="3219839" y="2829240"/>
              <a:ext cx="3980160" cy="22021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3D7DB">
                <a:alpha val="15000"/>
              </a:srgbClr>
            </a:solidFill>
            <a:ln w="25560">
              <a:solidFill>
                <a:srgbClr val="4D4D4D"/>
              </a:solidFill>
              <a:prstDash val="solid"/>
              <a:miter/>
            </a:ln>
          </p:spPr>
          <p:txBody>
            <a:bodyPr vert="horz" wrap="none" lIns="0" tIns="0" rIns="0" bIns="0" anchor="ctr" anchorCtr="0" compatLnSpc="0">
              <a:noAutofit/>
            </a:bodyPr>
            <a:lstStyle/>
            <a:p>
              <a:pPr marL="0" marR="0" lvl="0" indent="0" rtl="0" hangingPunct="0">
                <a:lnSpc>
                  <a:spcPct val="100000"/>
                </a:lnSpc>
                <a:spcBef>
                  <a:spcPts val="0"/>
                </a:spcBef>
                <a:spcAft>
                  <a:spcPts val="0"/>
                </a:spcAft>
                <a:buNone/>
                <a:tabLst/>
              </a:pPr>
              <a:endParaRPr lang="fr-FR" sz="1800" b="0" i="0" u="none" strike="noStrike" kern="1200">
                <a:ln>
                  <a:noFill/>
                </a:ln>
                <a:latin typeface="Arial" pitchFamily="18"/>
                <a:ea typeface="MS Gothic" pitchFamily="2"/>
                <a:cs typeface="Tahoma" pitchFamily="2"/>
              </a:endParaRPr>
            </a:p>
          </p:txBody>
        </p:sp>
        <p:sp>
          <p:nvSpPr>
            <p:cNvPr id="7" name="Forme libre : forme 6">
              <a:extLst>
                <a:ext uri="{FF2B5EF4-FFF2-40B4-BE49-F238E27FC236}">
                  <a16:creationId xmlns:a16="http://schemas.microsoft.com/office/drawing/2014/main" id="{10AD18E6-6234-416E-A1F5-24B7A4E60D17}"/>
                </a:ext>
              </a:extLst>
            </p:cNvPr>
            <p:cNvSpPr/>
            <p:nvPr/>
          </p:nvSpPr>
          <p:spPr>
            <a:xfrm>
              <a:off x="3570479" y="3000960"/>
              <a:ext cx="1395720" cy="18575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95F5F">
                <a:alpha val="15000"/>
              </a:srgbClr>
            </a:solidFill>
            <a:ln w="25560">
              <a:solidFill>
                <a:srgbClr val="4D4D4D"/>
              </a:solidFill>
              <a:prstDash val="solid"/>
              <a:miter/>
            </a:ln>
          </p:spPr>
          <p:txBody>
            <a:bodyPr vert="horz" wrap="none" lIns="0" tIns="0" rIns="0" bIns="0" anchor="ctr" anchorCtr="0" compatLnSpc="0">
              <a:noAutofit/>
            </a:bodyPr>
            <a:lstStyle/>
            <a:p>
              <a:pPr marL="0" marR="0" lvl="0" indent="0" algn="ctr" rtl="0" hangingPunct="0">
                <a:lnSpc>
                  <a:spcPct val="100000"/>
                </a:lnSpc>
                <a:spcBef>
                  <a:spcPts val="0"/>
                </a:spcBef>
                <a:spcAft>
                  <a:spcPts val="0"/>
                </a:spcAft>
                <a:buNone/>
                <a:tabLst/>
              </a:pPr>
              <a:r>
                <a:rPr lang="fr-FR" sz="1800" b="0" i="0" u="none" strike="noStrike" kern="1200">
                  <a:ln>
                    <a:noFill/>
                  </a:ln>
                  <a:solidFill>
                    <a:srgbClr val="4D4D4D"/>
                  </a:solidFill>
                  <a:latin typeface="Arial" pitchFamily="18"/>
                  <a:ea typeface="MS Gothic" pitchFamily="2"/>
                  <a:cs typeface="Tahoma" pitchFamily="2"/>
                </a:rPr>
                <a:t>METHODES</a:t>
              </a:r>
            </a:p>
          </p:txBody>
        </p:sp>
        <p:sp>
          <p:nvSpPr>
            <p:cNvPr id="8" name="Forme libre : forme 7">
              <a:extLst>
                <a:ext uri="{FF2B5EF4-FFF2-40B4-BE49-F238E27FC236}">
                  <a16:creationId xmlns:a16="http://schemas.microsoft.com/office/drawing/2014/main" id="{D3884819-52D1-4B14-A777-5E028F9117B2}"/>
                </a:ext>
              </a:extLst>
            </p:cNvPr>
            <p:cNvSpPr/>
            <p:nvPr/>
          </p:nvSpPr>
          <p:spPr>
            <a:xfrm>
              <a:off x="5632200" y="3000960"/>
              <a:ext cx="1396439" cy="18575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5C3DB">
                <a:alpha val="15000"/>
              </a:srgbClr>
            </a:solidFill>
            <a:ln w="25560">
              <a:solidFill>
                <a:srgbClr val="4D4D4D"/>
              </a:solidFill>
              <a:prstDash val="solid"/>
              <a:miter/>
            </a:ln>
          </p:spPr>
          <p:txBody>
            <a:bodyPr vert="horz" wrap="none" lIns="0" tIns="0" rIns="0" bIns="0" anchor="ctr" anchorCtr="0" compatLnSpc="0">
              <a:noAutofit/>
            </a:bodyPr>
            <a:lstStyle/>
            <a:p>
              <a:pPr marL="0" marR="0" lvl="0" indent="0" algn="ctr" rtl="0" hangingPunct="0">
                <a:lnSpc>
                  <a:spcPct val="100000"/>
                </a:lnSpc>
                <a:spcBef>
                  <a:spcPts val="0"/>
                </a:spcBef>
                <a:spcAft>
                  <a:spcPts val="0"/>
                </a:spcAft>
                <a:buNone/>
                <a:tabLst/>
              </a:pPr>
              <a:r>
                <a:rPr lang="fr-FR" sz="1800" b="0" i="0" u="none" strike="noStrike" kern="1200">
                  <a:ln>
                    <a:noFill/>
                  </a:ln>
                  <a:solidFill>
                    <a:srgbClr val="4D4D4D"/>
                  </a:solidFill>
                  <a:latin typeface="Arial" pitchFamily="18"/>
                  <a:ea typeface="MS Gothic" pitchFamily="2"/>
                  <a:cs typeface="Tahoma" pitchFamily="2"/>
                </a:rPr>
                <a:t>ATTRIBUTS</a:t>
              </a:r>
            </a:p>
          </p:txBody>
        </p:sp>
        <p:grpSp>
          <p:nvGrpSpPr>
            <p:cNvPr id="9" name="Groupe 8">
              <a:extLst>
                <a:ext uri="{FF2B5EF4-FFF2-40B4-BE49-F238E27FC236}">
                  <a16:creationId xmlns:a16="http://schemas.microsoft.com/office/drawing/2014/main" id="{2BCB0D8A-A3B5-4226-AF69-C2BE6D433EB1}"/>
                </a:ext>
              </a:extLst>
            </p:cNvPr>
            <p:cNvGrpSpPr/>
            <p:nvPr/>
          </p:nvGrpSpPr>
          <p:grpSpPr>
            <a:xfrm>
              <a:off x="2762640" y="3025440"/>
              <a:ext cx="774359" cy="1809720"/>
              <a:chOff x="2762640" y="3025440"/>
              <a:chExt cx="774359" cy="1809720"/>
            </a:xfrm>
          </p:grpSpPr>
          <p:sp>
            <p:nvSpPr>
              <p:cNvPr id="10" name="Forme libre : forme 9">
                <a:extLst>
                  <a:ext uri="{FF2B5EF4-FFF2-40B4-BE49-F238E27FC236}">
                    <a16:creationId xmlns:a16="http://schemas.microsoft.com/office/drawing/2014/main" id="{01C54C83-7902-46BC-989A-09DED67CD22A}"/>
                  </a:ext>
                </a:extLst>
              </p:cNvPr>
              <p:cNvSpPr/>
              <p:nvPr/>
            </p:nvSpPr>
            <p:spPr>
              <a:xfrm>
                <a:off x="2762640" y="3025440"/>
                <a:ext cx="774359" cy="3852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D3D7DB">
                  <a:alpha val="15000"/>
                </a:srgbClr>
              </a:solidFill>
              <a:ln w="25560">
                <a:solidFill>
                  <a:srgbClr val="4D4D4D"/>
                </a:solidFill>
                <a:prstDash val="solid"/>
                <a:miter/>
              </a:ln>
            </p:spPr>
            <p:txBody>
              <a:bodyPr vert="horz" wrap="none" lIns="0" tIns="0" rIns="0" bIns="0" anchor="ctr" anchorCtr="0" compatLnSpc="0">
                <a:noAutofit/>
              </a:bodyPr>
              <a:lstStyle/>
              <a:p>
                <a:pPr marL="0" marR="0" lvl="0" indent="0" rtl="0" hangingPunct="0">
                  <a:lnSpc>
                    <a:spcPct val="100000"/>
                  </a:lnSpc>
                  <a:spcBef>
                    <a:spcPts val="0"/>
                  </a:spcBef>
                  <a:spcAft>
                    <a:spcPts val="0"/>
                  </a:spcAft>
                  <a:buNone/>
                  <a:tabLst/>
                </a:pPr>
                <a:endParaRPr lang="fr-FR" sz="1800" b="0" i="0" u="none" strike="noStrike" kern="1200">
                  <a:ln>
                    <a:noFill/>
                  </a:ln>
                  <a:latin typeface="Arial" pitchFamily="18"/>
                  <a:ea typeface="MS Gothic" pitchFamily="2"/>
                  <a:cs typeface="Tahoma" pitchFamily="2"/>
                </a:endParaRPr>
              </a:p>
            </p:txBody>
          </p:sp>
          <p:sp>
            <p:nvSpPr>
              <p:cNvPr id="11" name="Forme libre : forme 10">
                <a:extLst>
                  <a:ext uri="{FF2B5EF4-FFF2-40B4-BE49-F238E27FC236}">
                    <a16:creationId xmlns:a16="http://schemas.microsoft.com/office/drawing/2014/main" id="{DFB9F35A-B66B-4DFF-BB20-8829D48CEEB8}"/>
                  </a:ext>
                </a:extLst>
              </p:cNvPr>
              <p:cNvSpPr/>
              <p:nvPr/>
            </p:nvSpPr>
            <p:spPr>
              <a:xfrm>
                <a:off x="2762640" y="3499920"/>
                <a:ext cx="774359" cy="38556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D3D7DB">
                  <a:alpha val="15000"/>
                </a:srgbClr>
              </a:solidFill>
              <a:ln w="25560">
                <a:solidFill>
                  <a:srgbClr val="4D4D4D"/>
                </a:solidFill>
                <a:prstDash val="solid"/>
                <a:miter/>
              </a:ln>
            </p:spPr>
            <p:txBody>
              <a:bodyPr vert="horz" wrap="none" lIns="0" tIns="0" rIns="0" bIns="0" anchor="ctr" anchorCtr="0" compatLnSpc="0">
                <a:noAutofit/>
              </a:bodyPr>
              <a:lstStyle/>
              <a:p>
                <a:pPr marL="0" marR="0" lvl="0" indent="0" rtl="0" hangingPunct="0">
                  <a:lnSpc>
                    <a:spcPct val="100000"/>
                  </a:lnSpc>
                  <a:spcBef>
                    <a:spcPts val="0"/>
                  </a:spcBef>
                  <a:spcAft>
                    <a:spcPts val="0"/>
                  </a:spcAft>
                  <a:buNone/>
                  <a:tabLst/>
                </a:pPr>
                <a:endParaRPr lang="fr-FR" sz="1800" b="0" i="0" u="none" strike="noStrike" kern="1200">
                  <a:ln>
                    <a:noFill/>
                  </a:ln>
                  <a:latin typeface="Arial" pitchFamily="18"/>
                  <a:ea typeface="MS Gothic" pitchFamily="2"/>
                  <a:cs typeface="Tahoma" pitchFamily="2"/>
                </a:endParaRPr>
              </a:p>
            </p:txBody>
          </p:sp>
          <p:sp>
            <p:nvSpPr>
              <p:cNvPr id="12" name="Forme libre : forme 11">
                <a:extLst>
                  <a:ext uri="{FF2B5EF4-FFF2-40B4-BE49-F238E27FC236}">
                    <a16:creationId xmlns:a16="http://schemas.microsoft.com/office/drawing/2014/main" id="{56D0D59A-7B4A-4C9A-AF01-31BE4B64F1F1}"/>
                  </a:ext>
                </a:extLst>
              </p:cNvPr>
              <p:cNvSpPr/>
              <p:nvPr/>
            </p:nvSpPr>
            <p:spPr>
              <a:xfrm>
                <a:off x="2762640" y="3975120"/>
                <a:ext cx="774359" cy="3852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D3D7DB">
                  <a:alpha val="15000"/>
                </a:srgbClr>
              </a:solidFill>
              <a:ln w="25560">
                <a:solidFill>
                  <a:srgbClr val="4D4D4D"/>
                </a:solidFill>
                <a:prstDash val="solid"/>
                <a:miter/>
              </a:ln>
            </p:spPr>
            <p:txBody>
              <a:bodyPr vert="horz" wrap="none" lIns="0" tIns="0" rIns="0" bIns="0" anchor="ctr" anchorCtr="0" compatLnSpc="0">
                <a:noAutofit/>
              </a:bodyPr>
              <a:lstStyle/>
              <a:p>
                <a:pPr marL="0" marR="0" lvl="0" indent="0" rtl="0" hangingPunct="0">
                  <a:lnSpc>
                    <a:spcPct val="100000"/>
                  </a:lnSpc>
                  <a:spcBef>
                    <a:spcPts val="0"/>
                  </a:spcBef>
                  <a:spcAft>
                    <a:spcPts val="0"/>
                  </a:spcAft>
                  <a:buNone/>
                  <a:tabLst/>
                </a:pPr>
                <a:endParaRPr lang="fr-FR" sz="1800" b="0" i="0" u="none" strike="noStrike" kern="1200">
                  <a:ln>
                    <a:noFill/>
                  </a:ln>
                  <a:latin typeface="Arial" pitchFamily="18"/>
                  <a:ea typeface="MS Gothic" pitchFamily="2"/>
                  <a:cs typeface="Tahoma" pitchFamily="2"/>
                </a:endParaRPr>
              </a:p>
            </p:txBody>
          </p:sp>
          <p:sp>
            <p:nvSpPr>
              <p:cNvPr id="13" name="Forme libre : forme 12">
                <a:extLst>
                  <a:ext uri="{FF2B5EF4-FFF2-40B4-BE49-F238E27FC236}">
                    <a16:creationId xmlns:a16="http://schemas.microsoft.com/office/drawing/2014/main" id="{9DF712E9-22CC-4B41-B8C8-825DBE222EE9}"/>
                  </a:ext>
                </a:extLst>
              </p:cNvPr>
              <p:cNvSpPr/>
              <p:nvPr/>
            </p:nvSpPr>
            <p:spPr>
              <a:xfrm>
                <a:off x="2762640" y="4449600"/>
                <a:ext cx="774359" cy="38556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D3D7DB">
                  <a:alpha val="15000"/>
                </a:srgbClr>
              </a:solidFill>
              <a:ln w="25560">
                <a:solidFill>
                  <a:srgbClr val="4D4D4D"/>
                </a:solidFill>
                <a:prstDash val="solid"/>
                <a:miter/>
              </a:ln>
            </p:spPr>
            <p:txBody>
              <a:bodyPr vert="horz" wrap="none" lIns="0" tIns="0" rIns="0" bIns="0" anchor="ctr" anchorCtr="0" compatLnSpc="0">
                <a:noAutofit/>
              </a:bodyPr>
              <a:lstStyle/>
              <a:p>
                <a:pPr marL="0" marR="0" lvl="0" indent="0" rtl="0" hangingPunct="0">
                  <a:lnSpc>
                    <a:spcPct val="100000"/>
                  </a:lnSpc>
                  <a:spcBef>
                    <a:spcPts val="0"/>
                  </a:spcBef>
                  <a:spcAft>
                    <a:spcPts val="0"/>
                  </a:spcAft>
                  <a:buNone/>
                  <a:tabLst/>
                </a:pPr>
                <a:endParaRPr lang="fr-FR" sz="1800" b="0" i="0" u="none" strike="noStrike" kern="1200">
                  <a:ln>
                    <a:noFill/>
                  </a:ln>
                  <a:latin typeface="Arial" pitchFamily="18"/>
                  <a:ea typeface="MS Gothic" pitchFamily="2"/>
                  <a:cs typeface="Tahoma" pitchFamily="2"/>
                </a:endParaRPr>
              </a:p>
            </p:txBody>
          </p:sp>
        </p:grpSp>
        <p:sp>
          <p:nvSpPr>
            <p:cNvPr id="14" name="Forme libre : forme 13">
              <a:extLst>
                <a:ext uri="{FF2B5EF4-FFF2-40B4-BE49-F238E27FC236}">
                  <a16:creationId xmlns:a16="http://schemas.microsoft.com/office/drawing/2014/main" id="{5F44E5CA-B479-4FD2-8558-BC0F64A1A924}"/>
                </a:ext>
              </a:extLst>
            </p:cNvPr>
            <p:cNvSpPr/>
            <p:nvPr/>
          </p:nvSpPr>
          <p:spPr>
            <a:xfrm rot="5400000">
              <a:off x="1427400" y="5519160"/>
              <a:ext cx="1800720" cy="384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0" tIns="0" rIns="0" bIns="0" anchor="t" anchorCtr="0" compatLnSpc="0">
              <a:spAutoFit/>
            </a:bodyPr>
            <a:lstStyle/>
            <a:p>
              <a:pPr marL="0" marR="0" lvl="0" indent="0" algn="ctr" rtl="0" hangingPunct="0">
                <a:lnSpc>
                  <a:spcPct val="100000"/>
                </a:lnSpc>
                <a:spcBef>
                  <a:spcPts val="0"/>
                </a:spcBef>
                <a:spcAft>
                  <a:spcPts val="0"/>
                </a:spcAft>
                <a:buNone/>
                <a:tabLst/>
              </a:pPr>
              <a:r>
                <a:rPr lang="fr-FR" sz="1800" b="0" i="0" u="none" strike="noStrike" kern="1200">
                  <a:ln>
                    <a:noFill/>
                  </a:ln>
                  <a:solidFill>
                    <a:srgbClr val="4D4D4D"/>
                  </a:solidFill>
                  <a:latin typeface="Arial" pitchFamily="18"/>
                  <a:ea typeface="MS Gothic" pitchFamily="2"/>
                  <a:cs typeface="Tahoma" pitchFamily="2"/>
                </a:rPr>
                <a:t>INTERFACE</a:t>
              </a:r>
            </a:p>
          </p:txBody>
        </p:sp>
        <p:grpSp>
          <p:nvGrpSpPr>
            <p:cNvPr id="15" name="Groupe 14">
              <a:extLst>
                <a:ext uri="{FF2B5EF4-FFF2-40B4-BE49-F238E27FC236}">
                  <a16:creationId xmlns:a16="http://schemas.microsoft.com/office/drawing/2014/main" id="{2824031C-1F87-4C64-8182-878EC0FBD58E}"/>
                </a:ext>
              </a:extLst>
            </p:cNvPr>
            <p:cNvGrpSpPr/>
            <p:nvPr/>
          </p:nvGrpSpPr>
          <p:grpSpPr>
            <a:xfrm>
              <a:off x="4984200" y="3241080"/>
              <a:ext cx="634320" cy="1377360"/>
              <a:chOff x="4984200" y="3241080"/>
              <a:chExt cx="634320" cy="1377360"/>
            </a:xfrm>
          </p:grpSpPr>
          <p:sp>
            <p:nvSpPr>
              <p:cNvPr id="16" name="Connecteur droit 15">
                <a:extLst>
                  <a:ext uri="{FF2B5EF4-FFF2-40B4-BE49-F238E27FC236}">
                    <a16:creationId xmlns:a16="http://schemas.microsoft.com/office/drawing/2014/main" id="{0A85DD17-0573-4098-B5FD-BD7DDCD56F40}"/>
                  </a:ext>
                </a:extLst>
              </p:cNvPr>
              <p:cNvSpPr/>
              <p:nvPr/>
            </p:nvSpPr>
            <p:spPr>
              <a:xfrm>
                <a:off x="4984200" y="3241080"/>
                <a:ext cx="634320" cy="0"/>
              </a:xfrm>
              <a:prstGeom prst="line">
                <a:avLst/>
              </a:prstGeom>
              <a:noFill/>
              <a:ln w="25560">
                <a:solidFill>
                  <a:srgbClr val="4D4D4D"/>
                </a:solidFill>
                <a:prstDash val="solid"/>
                <a:miter/>
                <a:headEnd type="arrow"/>
                <a:tailEnd type="arrow"/>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fr-FR" sz="1800" b="0" i="0" u="none" strike="noStrike" kern="1200">
                  <a:ln>
                    <a:noFill/>
                  </a:ln>
                  <a:latin typeface="Arial" pitchFamily="18"/>
                  <a:ea typeface="MS Gothic" pitchFamily="2"/>
                  <a:cs typeface="Tahoma" pitchFamily="2"/>
                </a:endParaRPr>
              </a:p>
            </p:txBody>
          </p:sp>
          <p:sp>
            <p:nvSpPr>
              <p:cNvPr id="17" name="Connecteur droit 16">
                <a:extLst>
                  <a:ext uri="{FF2B5EF4-FFF2-40B4-BE49-F238E27FC236}">
                    <a16:creationId xmlns:a16="http://schemas.microsoft.com/office/drawing/2014/main" id="{2CBC2B86-3A03-4BBE-B354-AD8006EE10AC}"/>
                  </a:ext>
                </a:extLst>
              </p:cNvPr>
              <p:cNvSpPr/>
              <p:nvPr/>
            </p:nvSpPr>
            <p:spPr>
              <a:xfrm>
                <a:off x="4984200" y="3437279"/>
                <a:ext cx="634320" cy="0"/>
              </a:xfrm>
              <a:prstGeom prst="line">
                <a:avLst/>
              </a:prstGeom>
              <a:noFill/>
              <a:ln w="25560">
                <a:solidFill>
                  <a:srgbClr val="4D4D4D"/>
                </a:solidFill>
                <a:prstDash val="solid"/>
                <a:miter/>
                <a:headEnd type="arrow"/>
                <a:tailEnd type="arrow"/>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fr-FR" sz="1800" b="0" i="0" u="none" strike="noStrike" kern="1200">
                  <a:ln>
                    <a:noFill/>
                  </a:ln>
                  <a:latin typeface="Arial" pitchFamily="18"/>
                  <a:ea typeface="MS Gothic" pitchFamily="2"/>
                  <a:cs typeface="Tahoma" pitchFamily="2"/>
                </a:endParaRPr>
              </a:p>
            </p:txBody>
          </p:sp>
          <p:sp>
            <p:nvSpPr>
              <p:cNvPr id="18" name="Connecteur droit 17">
                <a:extLst>
                  <a:ext uri="{FF2B5EF4-FFF2-40B4-BE49-F238E27FC236}">
                    <a16:creationId xmlns:a16="http://schemas.microsoft.com/office/drawing/2014/main" id="{3B58A804-CD14-49AD-8FCB-F452B10E43B8}"/>
                  </a:ext>
                </a:extLst>
              </p:cNvPr>
              <p:cNvSpPr/>
              <p:nvPr/>
            </p:nvSpPr>
            <p:spPr>
              <a:xfrm>
                <a:off x="4984200" y="3633840"/>
                <a:ext cx="634320" cy="0"/>
              </a:xfrm>
              <a:prstGeom prst="line">
                <a:avLst/>
              </a:prstGeom>
              <a:noFill/>
              <a:ln w="25560">
                <a:solidFill>
                  <a:srgbClr val="4D4D4D"/>
                </a:solidFill>
                <a:prstDash val="solid"/>
                <a:miter/>
                <a:headEnd type="arrow"/>
                <a:tailEnd type="arrow"/>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fr-FR" sz="1800" b="0" i="0" u="none" strike="noStrike" kern="1200">
                  <a:ln>
                    <a:noFill/>
                  </a:ln>
                  <a:latin typeface="Arial" pitchFamily="18"/>
                  <a:ea typeface="MS Gothic" pitchFamily="2"/>
                  <a:cs typeface="Tahoma" pitchFamily="2"/>
                </a:endParaRPr>
              </a:p>
            </p:txBody>
          </p:sp>
          <p:sp>
            <p:nvSpPr>
              <p:cNvPr id="19" name="Connecteur droit 18">
                <a:extLst>
                  <a:ext uri="{FF2B5EF4-FFF2-40B4-BE49-F238E27FC236}">
                    <a16:creationId xmlns:a16="http://schemas.microsoft.com/office/drawing/2014/main" id="{C1042DE5-56AB-4D08-8F70-CFB427D3882F}"/>
                  </a:ext>
                </a:extLst>
              </p:cNvPr>
              <p:cNvSpPr/>
              <p:nvPr/>
            </p:nvSpPr>
            <p:spPr>
              <a:xfrm>
                <a:off x="4984200" y="3830399"/>
                <a:ext cx="634320" cy="0"/>
              </a:xfrm>
              <a:prstGeom prst="line">
                <a:avLst/>
              </a:prstGeom>
              <a:noFill/>
              <a:ln w="25560">
                <a:solidFill>
                  <a:srgbClr val="4D4D4D"/>
                </a:solidFill>
                <a:prstDash val="solid"/>
                <a:miter/>
                <a:headEnd type="arrow"/>
                <a:tailEnd type="arrow"/>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fr-FR" sz="1800" b="0" i="0" u="none" strike="noStrike" kern="1200">
                  <a:ln>
                    <a:noFill/>
                  </a:ln>
                  <a:latin typeface="Arial" pitchFamily="18"/>
                  <a:ea typeface="MS Gothic" pitchFamily="2"/>
                  <a:cs typeface="Tahoma" pitchFamily="2"/>
                </a:endParaRPr>
              </a:p>
            </p:txBody>
          </p:sp>
          <p:sp>
            <p:nvSpPr>
              <p:cNvPr id="20" name="Connecteur droit 19">
                <a:extLst>
                  <a:ext uri="{FF2B5EF4-FFF2-40B4-BE49-F238E27FC236}">
                    <a16:creationId xmlns:a16="http://schemas.microsoft.com/office/drawing/2014/main" id="{CB21966B-7DB4-46C9-BEB8-F01AD89C4946}"/>
                  </a:ext>
                </a:extLst>
              </p:cNvPr>
              <p:cNvSpPr/>
              <p:nvPr/>
            </p:nvSpPr>
            <p:spPr>
              <a:xfrm>
                <a:off x="4984200" y="4028040"/>
                <a:ext cx="634320" cy="0"/>
              </a:xfrm>
              <a:prstGeom prst="line">
                <a:avLst/>
              </a:prstGeom>
              <a:noFill/>
              <a:ln w="25560">
                <a:solidFill>
                  <a:srgbClr val="4D4D4D"/>
                </a:solidFill>
                <a:prstDash val="solid"/>
                <a:miter/>
                <a:headEnd type="arrow"/>
                <a:tailEnd type="arrow"/>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fr-FR" sz="1800" b="0" i="0" u="none" strike="noStrike" kern="1200">
                  <a:ln>
                    <a:noFill/>
                  </a:ln>
                  <a:latin typeface="Arial" pitchFamily="18"/>
                  <a:ea typeface="MS Gothic" pitchFamily="2"/>
                  <a:cs typeface="Tahoma" pitchFamily="2"/>
                </a:endParaRPr>
              </a:p>
            </p:txBody>
          </p:sp>
          <p:sp>
            <p:nvSpPr>
              <p:cNvPr id="21" name="Connecteur droit 20">
                <a:extLst>
                  <a:ext uri="{FF2B5EF4-FFF2-40B4-BE49-F238E27FC236}">
                    <a16:creationId xmlns:a16="http://schemas.microsoft.com/office/drawing/2014/main" id="{EDF543D0-5B82-45D1-9962-D84D6D5923D7}"/>
                  </a:ext>
                </a:extLst>
              </p:cNvPr>
              <p:cNvSpPr/>
              <p:nvPr/>
            </p:nvSpPr>
            <p:spPr>
              <a:xfrm>
                <a:off x="4984200" y="4224239"/>
                <a:ext cx="634320" cy="0"/>
              </a:xfrm>
              <a:prstGeom prst="line">
                <a:avLst/>
              </a:prstGeom>
              <a:noFill/>
              <a:ln w="25560">
                <a:solidFill>
                  <a:srgbClr val="4D4D4D"/>
                </a:solidFill>
                <a:prstDash val="solid"/>
                <a:miter/>
                <a:headEnd type="arrow"/>
                <a:tailEnd type="arrow"/>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fr-FR" sz="1800" b="0" i="0" u="none" strike="noStrike" kern="1200">
                  <a:ln>
                    <a:noFill/>
                  </a:ln>
                  <a:latin typeface="Arial" pitchFamily="18"/>
                  <a:ea typeface="MS Gothic" pitchFamily="2"/>
                  <a:cs typeface="Tahoma" pitchFamily="2"/>
                </a:endParaRPr>
              </a:p>
            </p:txBody>
          </p:sp>
          <p:sp>
            <p:nvSpPr>
              <p:cNvPr id="22" name="Connecteur droit 21">
                <a:extLst>
                  <a:ext uri="{FF2B5EF4-FFF2-40B4-BE49-F238E27FC236}">
                    <a16:creationId xmlns:a16="http://schemas.microsoft.com/office/drawing/2014/main" id="{AB03C4A0-D39A-486A-BF96-25D8C15987EF}"/>
                  </a:ext>
                </a:extLst>
              </p:cNvPr>
              <p:cNvSpPr/>
              <p:nvPr/>
            </p:nvSpPr>
            <p:spPr>
              <a:xfrm>
                <a:off x="4984200" y="4420800"/>
                <a:ext cx="634320" cy="0"/>
              </a:xfrm>
              <a:prstGeom prst="line">
                <a:avLst/>
              </a:prstGeom>
              <a:noFill/>
              <a:ln w="25560">
                <a:solidFill>
                  <a:srgbClr val="4D4D4D"/>
                </a:solidFill>
                <a:prstDash val="solid"/>
                <a:miter/>
                <a:headEnd type="arrow"/>
                <a:tailEnd type="arrow"/>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fr-FR" sz="1800" b="0" i="0" u="none" strike="noStrike" kern="1200">
                  <a:ln>
                    <a:noFill/>
                  </a:ln>
                  <a:latin typeface="Arial" pitchFamily="18"/>
                  <a:ea typeface="MS Gothic" pitchFamily="2"/>
                  <a:cs typeface="Tahoma" pitchFamily="2"/>
                </a:endParaRPr>
              </a:p>
            </p:txBody>
          </p:sp>
          <p:sp>
            <p:nvSpPr>
              <p:cNvPr id="23" name="Connecteur droit 22">
                <a:extLst>
                  <a:ext uri="{FF2B5EF4-FFF2-40B4-BE49-F238E27FC236}">
                    <a16:creationId xmlns:a16="http://schemas.microsoft.com/office/drawing/2014/main" id="{15813600-319C-4030-91C6-0A0F20128234}"/>
                  </a:ext>
                </a:extLst>
              </p:cNvPr>
              <p:cNvSpPr/>
              <p:nvPr/>
            </p:nvSpPr>
            <p:spPr>
              <a:xfrm>
                <a:off x="4984200" y="4618440"/>
                <a:ext cx="634320" cy="0"/>
              </a:xfrm>
              <a:prstGeom prst="line">
                <a:avLst/>
              </a:prstGeom>
              <a:noFill/>
              <a:ln w="25560">
                <a:solidFill>
                  <a:srgbClr val="4D4D4D"/>
                </a:solidFill>
                <a:prstDash val="solid"/>
                <a:miter/>
                <a:headEnd type="arrow"/>
                <a:tailEnd type="arrow"/>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fr-FR" sz="1800" b="0" i="0" u="none" strike="noStrike" kern="1200">
                  <a:ln>
                    <a:noFill/>
                  </a:ln>
                  <a:latin typeface="Arial" pitchFamily="18"/>
                  <a:ea typeface="MS Gothic" pitchFamily="2"/>
                  <a:cs typeface="Tahoma" pitchFamily="2"/>
                </a:endParaRPr>
              </a:p>
            </p:txBody>
          </p:sp>
        </p:grpSp>
      </p:grpSp>
    </p:spTree>
  </p:cSld>
  <p:clrMapOvr>
    <a:masterClrMapping/>
  </p:clrMapOvr>
</p:sld>
</file>

<file path=ppt/theme/theme1.xml><?xml version="1.0" encoding="utf-8"?>
<a:theme xmlns:a="http://schemas.openxmlformats.org/drawingml/2006/main" name="Standar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Words>
  <Application>Microsoft Office PowerPoint</Application>
  <PresentationFormat>Personnalisé</PresentationFormat>
  <Paragraphs>42</Paragraphs>
  <Slides>4</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vt:i4>
      </vt:variant>
    </vt:vector>
  </HeadingPairs>
  <TitlesOfParts>
    <vt:vector size="10" baseType="lpstr">
      <vt:lpstr>Arial</vt:lpstr>
      <vt:lpstr>Calibri</vt:lpstr>
      <vt:lpstr>StarSymbol</vt:lpstr>
      <vt:lpstr>Times New Roman</vt:lpstr>
      <vt:lpstr>Trebuchet MS</vt:lpstr>
      <vt:lpstr>Standard</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Dawan</dc:creator>
  <cp:lastModifiedBy>Thomas Aldaitz</cp:lastModifiedBy>
  <cp:revision>443</cp:revision>
  <cp:lastPrinted>2008-02-29T17:02:52Z</cp:lastPrinted>
  <dcterms:created xsi:type="dcterms:W3CDTF">2007-10-18T14:41:09Z</dcterms:created>
  <dcterms:modified xsi:type="dcterms:W3CDTF">2020-03-04T12:42:56Z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ies>
</file>