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5" r:id="rId3"/>
  </p:sldMasterIdLst>
  <p:notesMasterIdLst>
    <p:notesMasterId r:id="rId101"/>
  </p:notesMasterIdLst>
  <p:handoutMasterIdLst>
    <p:handoutMasterId r:id="rId102"/>
  </p:handoutMasterIdLst>
  <p:sldIdLst>
    <p:sldId id="256" r:id="rId4"/>
    <p:sldId id="257" r:id="rId5"/>
    <p:sldId id="265" r:id="rId6"/>
    <p:sldId id="266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311" r:id="rId15"/>
    <p:sldId id="310" r:id="rId16"/>
    <p:sldId id="273" r:id="rId17"/>
    <p:sldId id="375" r:id="rId18"/>
    <p:sldId id="312" r:id="rId19"/>
    <p:sldId id="258" r:id="rId20"/>
    <p:sldId id="259" r:id="rId21"/>
    <p:sldId id="313" r:id="rId22"/>
    <p:sldId id="373" r:id="rId23"/>
    <p:sldId id="314" r:id="rId24"/>
    <p:sldId id="315" r:id="rId25"/>
    <p:sldId id="316" r:id="rId26"/>
    <p:sldId id="318" r:id="rId27"/>
    <p:sldId id="272" r:id="rId28"/>
    <p:sldId id="320" r:id="rId29"/>
    <p:sldId id="270" r:id="rId30"/>
    <p:sldId id="275" r:id="rId31"/>
    <p:sldId id="321" r:id="rId32"/>
    <p:sldId id="322" r:id="rId33"/>
    <p:sldId id="274" r:id="rId34"/>
    <p:sldId id="323" r:id="rId35"/>
    <p:sldId id="324" r:id="rId36"/>
    <p:sldId id="325" r:id="rId37"/>
    <p:sldId id="269" r:id="rId38"/>
    <p:sldId id="271" r:id="rId39"/>
    <p:sldId id="276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277" r:id="rId53"/>
    <p:sldId id="338" r:id="rId54"/>
    <p:sldId id="376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282" r:id="rId74"/>
    <p:sldId id="284" r:id="rId75"/>
    <p:sldId id="347" r:id="rId76"/>
    <p:sldId id="306" r:id="rId77"/>
    <p:sldId id="307" r:id="rId78"/>
    <p:sldId id="309" r:id="rId79"/>
    <p:sldId id="308" r:id="rId80"/>
    <p:sldId id="374" r:id="rId81"/>
    <p:sldId id="348" r:id="rId82"/>
    <p:sldId id="349" r:id="rId83"/>
    <p:sldId id="280" r:id="rId84"/>
    <p:sldId id="281" r:id="rId85"/>
    <p:sldId id="350" r:id="rId86"/>
    <p:sldId id="351" r:id="rId87"/>
    <p:sldId id="352" r:id="rId88"/>
    <p:sldId id="353" r:id="rId89"/>
    <p:sldId id="354" r:id="rId90"/>
    <p:sldId id="355" r:id="rId91"/>
    <p:sldId id="278" r:id="rId92"/>
    <p:sldId id="279" r:id="rId93"/>
    <p:sldId id="285" r:id="rId94"/>
    <p:sldId id="356" r:id="rId95"/>
    <p:sldId id="357" r:id="rId96"/>
    <p:sldId id="358" r:id="rId97"/>
    <p:sldId id="359" r:id="rId98"/>
    <p:sldId id="360" r:id="rId99"/>
    <p:sldId id="361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CC77-72FA-41CC-A291-3609B1391099}" v="58" dt="2020-09-17T13:22:4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1422" autoAdjust="0"/>
  </p:normalViewPr>
  <p:slideViewPr>
    <p:cSldViewPr snapToGrid="0">
      <p:cViewPr varScale="1">
        <p:scale>
          <a:sx n="102" d="100"/>
          <a:sy n="102" d="100"/>
        </p:scale>
        <p:origin x="10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microsoft.com/office/2016/11/relationships/changesInfo" Target="changesInfos/changesInfo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" userId="6c346886-85b0-421a-af74-2bc676e2e77c" providerId="ADAL" clId="{6F94CC77-72FA-41CC-A291-3609B1391099}"/>
    <pc:docChg chg="undo custSel addSld modSld modMainMaster">
      <pc:chgData name="Kevin MARTIN" userId="6c346886-85b0-421a-af74-2bc676e2e77c" providerId="ADAL" clId="{6F94CC77-72FA-41CC-A291-3609B1391099}" dt="2020-09-17T13:21:05.385" v="255" actId="1036"/>
      <pc:docMkLst>
        <pc:docMk/>
      </pc:docMkLst>
      <pc:sldChg chg="modSp new mod">
        <pc:chgData name="Kevin MARTIN" userId="6c346886-85b0-421a-af74-2bc676e2e77c" providerId="ADAL" clId="{6F94CC77-72FA-41CC-A291-3609B1391099}" dt="2020-09-17T11:49:46.383" v="253" actId="27636"/>
        <pc:sldMkLst>
          <pc:docMk/>
          <pc:sldMk cId="1845659517" sldId="256"/>
        </pc:sldMkLst>
        <pc:spChg chg="mod">
          <ac:chgData name="Kevin MARTIN" userId="6c346886-85b0-421a-af74-2bc676e2e77c" providerId="ADAL" clId="{6F94CC77-72FA-41CC-A291-3609B1391099}" dt="2020-09-17T11:49:46.383" v="253" actId="27636"/>
          <ac:spMkLst>
            <pc:docMk/>
            <pc:sldMk cId="1845659517" sldId="256"/>
            <ac:spMk id="2" creationId="{069CDF94-94BA-4C25-9C5B-1CF8B5BC3A9C}"/>
          </ac:spMkLst>
        </pc:spChg>
      </pc:sldChg>
      <pc:sldChg chg="new">
        <pc:chgData name="Kevin MARTIN" userId="6c346886-85b0-421a-af74-2bc676e2e77c" providerId="ADAL" clId="{6F94CC77-72FA-41CC-A291-3609B1391099}" dt="2020-09-17T11:48:29.085" v="250" actId="680"/>
        <pc:sldMkLst>
          <pc:docMk/>
          <pc:sldMk cId="1688587951" sldId="257"/>
        </pc:sldMkLst>
      </pc:sldChg>
      <pc:sldChg chg="new">
        <pc:chgData name="Kevin MARTIN" userId="6c346886-85b0-421a-af74-2bc676e2e77c" providerId="ADAL" clId="{6F94CC77-72FA-41CC-A291-3609B1391099}" dt="2020-09-17T11:48:32.279" v="251" actId="680"/>
        <pc:sldMkLst>
          <pc:docMk/>
          <pc:sldMk cId="418617687" sldId="258"/>
        </pc:sldMkLst>
      </pc:sldChg>
      <pc:sldChg chg="new">
        <pc:chgData name="Kevin MARTIN" userId="6c346886-85b0-421a-af74-2bc676e2e77c" providerId="ADAL" clId="{6F94CC77-72FA-41CC-A291-3609B1391099}" dt="2020-09-17T11:48:34.472" v="252" actId="680"/>
        <pc:sldMkLst>
          <pc:docMk/>
          <pc:sldMk cId="3030640784" sldId="259"/>
        </pc:sldMkLst>
      </pc:sldChg>
      <pc:sldMasterChg chg="modSp mod delSldLayout modSldLayout sldLayoutOrd">
        <pc:chgData name="Kevin MARTIN" userId="6c346886-85b0-421a-af74-2bc676e2e77c" providerId="ADAL" clId="{6F94CC77-72FA-41CC-A291-3609B1391099}" dt="2020-09-17T13:21:05.385" v="255" actId="1036"/>
        <pc:sldMasterMkLst>
          <pc:docMk/>
          <pc:sldMasterMk cId="2370796429" sldId="2147483648"/>
        </pc:sldMasterMkLst>
        <pc:spChg chg="mod">
          <ac:chgData name="Kevin MARTIN" userId="6c346886-85b0-421a-af74-2bc676e2e77c" providerId="ADAL" clId="{6F94CC77-72FA-41CC-A291-3609B1391099}" dt="2020-09-17T10:23:13.185" v="19" actId="14100"/>
          <ac:spMkLst>
            <pc:docMk/>
            <pc:sldMasterMk cId="2370796429" sldId="2147483648"/>
            <ac:spMk id="3" creationId="{4CD47D41-80ED-4FA5-AEBE-7F78386D81B3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4" creationId="{01302478-C744-4383-BA0B-38D32A13A014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5" creationId="{D8E7905F-2D22-479C-830A-AB02A0DE2765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6" creationId="{C22F782A-F3B9-4269-ABBC-50AEE309B7E4}"/>
          </ac:spMkLst>
        </pc:spChg>
        <pc:sldLayoutChg chg="addSp delSp modSp mod">
          <pc:chgData name="Kevin MARTIN" userId="6c346886-85b0-421a-af74-2bc676e2e77c" providerId="ADAL" clId="{6F94CC77-72FA-41CC-A291-3609B1391099}" dt="2020-09-17T11:48:14.061" v="248" actId="12788"/>
          <pc:sldLayoutMkLst>
            <pc:docMk/>
            <pc:sldMasterMk cId="2370796429" sldId="2147483648"/>
            <pc:sldLayoutMk cId="3390563740" sldId="2147483649"/>
          </pc:sldLayoutMkLst>
          <pc:spChg chg="mod">
            <ac:chgData name="Kevin MARTIN" userId="6c346886-85b0-421a-af74-2bc676e2e77c" providerId="ADAL" clId="{6F94CC77-72FA-41CC-A291-3609B1391099}" dt="2020-09-17T11:43:12.244" v="200" actId="2711"/>
            <ac:spMkLst>
              <pc:docMk/>
              <pc:sldMasterMk cId="2370796429" sldId="2147483648"/>
              <pc:sldLayoutMk cId="3390563740" sldId="2147483649"/>
              <ac:spMk id="2" creationId="{340A642A-05F2-4822-A239-1A4EF44420B8}"/>
            </ac:spMkLst>
          </pc:spChg>
          <pc:spChg chg="mod">
            <ac:chgData name="Kevin MARTIN" userId="6c346886-85b0-421a-af74-2bc676e2e77c" providerId="ADAL" clId="{6F94CC77-72FA-41CC-A291-3609B1391099}" dt="2020-09-17T11:43:18.989" v="201" actId="2711"/>
            <ac:spMkLst>
              <pc:docMk/>
              <pc:sldMasterMk cId="2370796429" sldId="2147483648"/>
              <pc:sldLayoutMk cId="3390563740" sldId="2147483649"/>
              <ac:spMk id="3" creationId="{E2505A98-6EC5-4122-ABC3-DDD9F8DA7313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4" creationId="{CDCD97CE-614E-4D02-AB5E-0484A8AF7764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5" creationId="{FABF1FA4-E291-4F58-BDB4-C93B6F1FF895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6" creationId="{5E4FF3C4-6580-4A48-8007-6746FB7AD41F}"/>
            </ac:spMkLst>
          </pc:spChg>
          <pc:spChg chg="add del ord">
            <ac:chgData name="Kevin MARTIN" userId="6c346886-85b0-421a-af74-2bc676e2e77c" providerId="ADAL" clId="{6F94CC77-72FA-41CC-A291-3609B1391099}" dt="2020-09-17T10:31:35.299" v="115" actId="478"/>
            <ac:spMkLst>
              <pc:docMk/>
              <pc:sldMasterMk cId="2370796429" sldId="2147483648"/>
              <pc:sldLayoutMk cId="3390563740" sldId="2147483649"/>
              <ac:spMk id="8" creationId="{001FBF09-0C2C-4CED-ACE3-013125CE9571}"/>
            </ac:spMkLst>
          </pc:spChg>
          <pc:spChg chg="add mod">
            <ac:chgData name="Kevin MARTIN" userId="6c346886-85b0-421a-af74-2bc676e2e77c" providerId="ADAL" clId="{6F94CC77-72FA-41CC-A291-3609B1391099}" dt="2020-09-17T11:38:40.617" v="127" actId="404"/>
            <ac:spMkLst>
              <pc:docMk/>
              <pc:sldMasterMk cId="2370796429" sldId="2147483648"/>
              <pc:sldLayoutMk cId="3390563740" sldId="2147483649"/>
              <ac:spMk id="10" creationId="{A33E5ED0-8CC9-4420-A00F-E8EB17174D8A}"/>
            </ac:spMkLst>
          </pc:spChg>
          <pc:spChg chg="add mod">
            <ac:chgData name="Kevin MARTIN" userId="6c346886-85b0-421a-af74-2bc676e2e77c" providerId="ADAL" clId="{6F94CC77-72FA-41CC-A291-3609B1391099}" dt="2020-09-17T11:38:45.689" v="139" actId="1036"/>
            <ac:spMkLst>
              <pc:docMk/>
              <pc:sldMasterMk cId="2370796429" sldId="2147483648"/>
              <pc:sldLayoutMk cId="3390563740" sldId="2147483649"/>
              <ac:spMk id="12" creationId="{D8F7311A-19D8-43FC-B306-E74EA3AF9144}"/>
            </ac:spMkLst>
          </pc:spChg>
          <pc:picChg chg="add">
            <ac:chgData name="Kevin MARTIN" userId="6c346886-85b0-421a-af74-2bc676e2e77c" providerId="ADAL" clId="{6F94CC77-72FA-41CC-A291-3609B1391099}" dt="2020-09-17T11:46:25.337" v="233" actId="22"/>
            <ac:picMkLst>
              <pc:docMk/>
              <pc:sldMasterMk cId="2370796429" sldId="2147483648"/>
              <pc:sldLayoutMk cId="3390563740" sldId="2147483649"/>
              <ac:picMk id="7" creationId="{767CA22D-B57E-47D2-85FB-3CFEDF8CFCAC}"/>
            </ac:picMkLst>
          </pc:picChg>
          <pc:cxnChg chg="add mod">
            <ac:chgData name="Kevin MARTIN" userId="6c346886-85b0-421a-af74-2bc676e2e77c" providerId="ADAL" clId="{6F94CC77-72FA-41CC-A291-3609B1391099}" dt="2020-09-17T11:48:14.061" v="248" actId="12788"/>
            <ac:cxnSpMkLst>
              <pc:docMk/>
              <pc:sldMasterMk cId="2370796429" sldId="2147483648"/>
              <pc:sldLayoutMk cId="3390563740" sldId="2147483649"/>
              <ac:cxnSpMk id="11" creationId="{3647A77E-5937-4396-B240-D3231B2FA480}"/>
            </ac:cxnSpMkLst>
          </pc:cxnChg>
        </pc:sldLayoutChg>
        <pc:sldLayoutChg chg="addSp modSp mod">
          <pc:chgData name="Kevin MARTIN" userId="6c346886-85b0-421a-af74-2bc676e2e77c" providerId="ADAL" clId="{6F94CC77-72FA-41CC-A291-3609B1391099}" dt="2020-09-17T11:46:31.978" v="235" actId="22"/>
          <pc:sldLayoutMkLst>
            <pc:docMk/>
            <pc:sldMasterMk cId="2370796429" sldId="2147483648"/>
            <pc:sldLayoutMk cId="312524607" sldId="2147483650"/>
          </pc:sldLayoutMkLst>
          <pc:spChg chg="mod">
            <ac:chgData name="Kevin MARTIN" userId="6c346886-85b0-421a-af74-2bc676e2e77c" providerId="ADAL" clId="{6F94CC77-72FA-41CC-A291-3609B1391099}" dt="2020-09-17T11:42:58.174" v="197" actId="2711"/>
            <ac:spMkLst>
              <pc:docMk/>
              <pc:sldMasterMk cId="2370796429" sldId="2147483648"/>
              <pc:sldLayoutMk cId="312524607" sldId="2147483650"/>
              <ac:spMk id="2" creationId="{638E1454-A1EB-4153-8565-7170CC45EBF6}"/>
            </ac:spMkLst>
          </pc:spChg>
          <pc:spChg chg="mod">
            <ac:chgData name="Kevin MARTIN" userId="6c346886-85b0-421a-af74-2bc676e2e77c" providerId="ADAL" clId="{6F94CC77-72FA-41CC-A291-3609B1391099}" dt="2020-09-17T11:43:44.453" v="205" actId="14100"/>
            <ac:spMkLst>
              <pc:docMk/>
              <pc:sldMasterMk cId="2370796429" sldId="2147483648"/>
              <pc:sldLayoutMk cId="312524607" sldId="2147483650"/>
              <ac:spMk id="3" creationId="{1239661D-4F29-4DBE-A2FE-80A04AC7C1D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4" creationId="{2FC229AB-38AD-48CB-84AB-9F29A5DE775F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5" creationId="{63601528-B21C-47ED-A4DB-8BE344DF411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6" creationId="{910CB4D3-3006-45C7-87F8-D782DBC12659}"/>
            </ac:spMkLst>
          </pc:spChg>
          <pc:spChg chg="add ord">
            <ac:chgData name="Kevin MARTIN" userId="6c346886-85b0-421a-af74-2bc676e2e77c" providerId="ADAL" clId="{6F94CC77-72FA-41CC-A291-3609B1391099}" dt="2020-09-17T11:41:55.660" v="184" actId="167"/>
            <ac:spMkLst>
              <pc:docMk/>
              <pc:sldMasterMk cId="2370796429" sldId="2147483648"/>
              <pc:sldLayoutMk cId="312524607" sldId="2147483650"/>
              <ac:spMk id="8" creationId="{2E06BC32-1C0B-4C5F-B51B-1690B64238F1}"/>
            </ac:spMkLst>
          </pc:spChg>
          <pc:spChg chg="add mod ord">
            <ac:chgData name="Kevin MARTIN" userId="6c346886-85b0-421a-af74-2bc676e2e77c" providerId="ADAL" clId="{6F94CC77-72FA-41CC-A291-3609B1391099}" dt="2020-09-17T11:44:45.411" v="215" actId="12789"/>
            <ac:spMkLst>
              <pc:docMk/>
              <pc:sldMasterMk cId="2370796429" sldId="2147483648"/>
              <pc:sldLayoutMk cId="312524607" sldId="2147483650"/>
              <ac:spMk id="10" creationId="{4FB34D38-2EF8-4C76-B724-8297F824CB9F}"/>
            </ac:spMkLst>
          </pc:spChg>
          <pc:picChg chg="add">
            <ac:chgData name="Kevin MARTIN" userId="6c346886-85b0-421a-af74-2bc676e2e77c" providerId="ADAL" clId="{6F94CC77-72FA-41CC-A291-3609B1391099}" dt="2020-09-17T11:46:31.978" v="235" actId="22"/>
            <ac:picMkLst>
              <pc:docMk/>
              <pc:sldMasterMk cId="2370796429" sldId="2147483648"/>
              <pc:sldLayoutMk cId="312524607" sldId="2147483650"/>
              <ac:picMk id="12" creationId="{A705F594-33DA-4C7A-9A60-1499C6F368AA}"/>
            </ac:picMkLst>
          </pc:picChg>
        </pc:sldLayoutChg>
        <pc:sldLayoutChg chg="addSp delSp modSp mod ord setBg">
          <pc:chgData name="Kevin MARTIN" userId="6c346886-85b0-421a-af74-2bc676e2e77c" providerId="ADAL" clId="{6F94CC77-72FA-41CC-A291-3609B1391099}" dt="2020-09-17T13:21:05.385" v="255" actId="1036"/>
          <pc:sldLayoutMkLst>
            <pc:docMk/>
            <pc:sldMasterMk cId="2370796429" sldId="2147483648"/>
            <pc:sldLayoutMk cId="3641107828" sldId="2147483651"/>
          </pc:sldLayoutMkLst>
          <pc:spChg chg="mod">
            <ac:chgData name="Kevin MARTIN" userId="6c346886-85b0-421a-af74-2bc676e2e77c" providerId="ADAL" clId="{6F94CC77-72FA-41CC-A291-3609B1391099}" dt="2020-09-17T11:43:06.196" v="198" actId="2711"/>
            <ac:spMkLst>
              <pc:docMk/>
              <pc:sldMasterMk cId="2370796429" sldId="2147483648"/>
              <pc:sldLayoutMk cId="3641107828" sldId="2147483651"/>
              <ac:spMk id="2" creationId="{7AC5468D-4698-40BA-AFF5-3CD02A8AFA40}"/>
            </ac:spMkLst>
          </pc:spChg>
          <pc:spChg chg="mod">
            <ac:chgData name="Kevin MARTIN" userId="6c346886-85b0-421a-af74-2bc676e2e77c" providerId="ADAL" clId="{6F94CC77-72FA-41CC-A291-3609B1391099}" dt="2020-09-17T11:43:25.654" v="202" actId="2711"/>
            <ac:spMkLst>
              <pc:docMk/>
              <pc:sldMasterMk cId="2370796429" sldId="2147483648"/>
              <pc:sldLayoutMk cId="3641107828" sldId="2147483651"/>
              <ac:spMk id="3" creationId="{7AAC9731-6FB9-4822-B2DD-3873602F208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4" creationId="{E4B6F6E5-40FF-4097-97CC-348AF5DD985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5" creationId="{929C7459-8E4F-4CD3-956B-A7678BD67B77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6" creationId="{F94CD296-E916-4E36-A859-463D69E2EE7F}"/>
            </ac:spMkLst>
          </pc:spChg>
          <pc:spChg chg="add del mod ord">
            <ac:chgData name="Kevin MARTIN" userId="6c346886-85b0-421a-af74-2bc676e2e77c" providerId="ADAL" clId="{6F94CC77-72FA-41CC-A291-3609B1391099}" dt="2020-09-17T10:31:50.433" v="116" actId="478"/>
            <ac:spMkLst>
              <pc:docMk/>
              <pc:sldMasterMk cId="2370796429" sldId="2147483648"/>
              <pc:sldLayoutMk cId="3641107828" sldId="2147483651"/>
              <ac:spMk id="8" creationId="{D488D943-76C7-4B21-BE13-20E38D4938B9}"/>
            </ac:spMkLst>
          </pc:spChg>
          <pc:picChg chg="add">
            <ac:chgData name="Kevin MARTIN" userId="6c346886-85b0-421a-af74-2bc676e2e77c" providerId="ADAL" clId="{6F94CC77-72FA-41CC-A291-3609B1391099}" dt="2020-09-17T11:46:29.712" v="234" actId="22"/>
            <ac:picMkLst>
              <pc:docMk/>
              <pc:sldMasterMk cId="2370796429" sldId="2147483648"/>
              <pc:sldLayoutMk cId="3641107828" sldId="2147483651"/>
              <ac:picMk id="10" creationId="{FD482822-24C6-46A3-8F0B-84AE133F73EC}"/>
            </ac:picMkLst>
          </pc:picChg>
          <pc:cxnChg chg="add mod">
            <ac:chgData name="Kevin MARTIN" userId="6c346886-85b0-421a-af74-2bc676e2e77c" providerId="ADAL" clId="{6F94CC77-72FA-41CC-A291-3609B1391099}" dt="2020-09-17T11:39:56.059" v="166" actId="1582"/>
            <ac:cxnSpMkLst>
              <pc:docMk/>
              <pc:sldMasterMk cId="2370796429" sldId="2147483648"/>
              <pc:sldLayoutMk cId="3641107828" sldId="2147483651"/>
              <ac:cxnSpMk id="7" creationId="{DD1B3CB0-4301-4503-8A23-3464ABCD779D}"/>
            </ac:cxnSpMkLst>
          </pc:cxnChg>
          <pc:cxnChg chg="add mod">
            <ac:chgData name="Kevin MARTIN" userId="6c346886-85b0-421a-af74-2bc676e2e77c" providerId="ADAL" clId="{6F94CC77-72FA-41CC-A291-3609B1391099}" dt="2020-09-17T13:21:05.385" v="255" actId="1036"/>
            <ac:cxnSpMkLst>
              <pc:docMk/>
              <pc:sldMasterMk cId="2370796429" sldId="2147483648"/>
              <pc:sldLayoutMk cId="3641107828" sldId="2147483651"/>
              <ac:cxnSpMk id="8" creationId="{E5780548-57B1-41EA-9667-FF4F1531C5DF}"/>
            </ac:cxnSpMkLst>
          </pc:cxnChg>
        </pc:sldLayoutChg>
        <pc:sldLayoutChg chg="del">
          <pc:chgData name="Kevin MARTIN" userId="6c346886-85b0-421a-af74-2bc676e2e77c" providerId="ADAL" clId="{6F94CC77-72FA-41CC-A291-3609B1391099}" dt="2020-09-17T11:45:57.516" v="229" actId="2696"/>
          <pc:sldLayoutMkLst>
            <pc:docMk/>
            <pc:sldMasterMk cId="2370796429" sldId="2147483648"/>
            <pc:sldLayoutMk cId="2567369631" sldId="2147483652"/>
          </pc:sldLayoutMkLst>
        </pc:sldLayoutChg>
        <pc:sldLayoutChg chg="addSp delSp modSp mod">
          <pc:chgData name="Kevin MARTIN" userId="6c346886-85b0-421a-af74-2bc676e2e77c" providerId="ADAL" clId="{6F94CC77-72FA-41CC-A291-3609B1391099}" dt="2020-09-17T13:20:50.239" v="254" actId="14100"/>
          <pc:sldLayoutMkLst>
            <pc:docMk/>
            <pc:sldMasterMk cId="2370796429" sldId="2147483648"/>
            <pc:sldLayoutMk cId="3211730720" sldId="2147483652"/>
          </pc:sldLayoutMkLst>
          <pc:spChg chg="mod">
            <ac:chgData name="Kevin MARTIN" userId="6c346886-85b0-421a-af74-2bc676e2e77c" providerId="ADAL" clId="{6F94CC77-72FA-41CC-A291-3609B1391099}" dt="2020-09-17T13:20:50.239" v="254" actId="14100"/>
            <ac:spMkLst>
              <pc:docMk/>
              <pc:sldMasterMk cId="2370796429" sldId="2147483648"/>
              <pc:sldLayoutMk cId="3211730720" sldId="2147483652"/>
              <ac:spMk id="2" creationId="{638E1454-A1EB-4153-8565-7170CC45EBF6}"/>
            </ac:spMkLst>
          </pc:spChg>
          <pc:spChg chg="del">
            <ac:chgData name="Kevin MARTIN" userId="6c346886-85b0-421a-af74-2bc676e2e77c" providerId="ADAL" clId="{6F94CC77-72FA-41CC-A291-3609B1391099}" dt="2020-09-17T11:46:08.776" v="231" actId="478"/>
            <ac:spMkLst>
              <pc:docMk/>
              <pc:sldMasterMk cId="2370796429" sldId="2147483648"/>
              <pc:sldLayoutMk cId="3211730720" sldId="2147483652"/>
              <ac:spMk id="3" creationId="{1239661D-4F29-4DBE-A2FE-80A04AC7C1D8}"/>
            </ac:spMkLst>
          </pc:spChg>
          <pc:picChg chg="add">
            <ac:chgData name="Kevin MARTIN" userId="6c346886-85b0-421a-af74-2bc676e2e77c" providerId="ADAL" clId="{6F94CC77-72FA-41CC-A291-3609B1391099}" dt="2020-09-17T11:46:42.440" v="236" actId="22"/>
            <ac:picMkLst>
              <pc:docMk/>
              <pc:sldMasterMk cId="2370796429" sldId="2147483648"/>
              <pc:sldLayoutMk cId="3211730720" sldId="2147483652"/>
              <ac:picMk id="7" creationId="{B6CA33D0-DD57-431D-BDD4-2298B1B3F3C7}"/>
            </ac:picMkLst>
          </pc:picChg>
        </pc:sldLayoutChg>
        <pc:sldLayoutChg chg="del">
          <pc:chgData name="Kevin MARTIN" userId="6c346886-85b0-421a-af74-2bc676e2e77c" providerId="ADAL" clId="{6F94CC77-72FA-41CC-A291-3609B1391099}" dt="2020-09-17T11:45:18.604" v="219" actId="2696"/>
          <pc:sldLayoutMkLst>
            <pc:docMk/>
            <pc:sldMasterMk cId="2370796429" sldId="2147483648"/>
            <pc:sldLayoutMk cId="3537825245" sldId="2147483653"/>
          </pc:sldLayoutMkLst>
        </pc:sldLayoutChg>
        <pc:sldLayoutChg chg="del">
          <pc:chgData name="Kevin MARTIN" userId="6c346886-85b0-421a-af74-2bc676e2e77c" providerId="ADAL" clId="{6F94CC77-72FA-41CC-A291-3609B1391099}" dt="2020-09-17T11:45:18.611" v="220" actId="2696"/>
          <pc:sldLayoutMkLst>
            <pc:docMk/>
            <pc:sldMasterMk cId="2370796429" sldId="2147483648"/>
            <pc:sldLayoutMk cId="1171812463" sldId="2147483654"/>
          </pc:sldLayoutMkLst>
        </pc:sldLayoutChg>
        <pc:sldLayoutChg chg="del">
          <pc:chgData name="Kevin MARTIN" userId="6c346886-85b0-421a-af74-2bc676e2e77c" providerId="ADAL" clId="{6F94CC77-72FA-41CC-A291-3609B1391099}" dt="2020-09-17T11:45:18.626" v="221" actId="2696"/>
          <pc:sldLayoutMkLst>
            <pc:docMk/>
            <pc:sldMasterMk cId="2370796429" sldId="2147483648"/>
            <pc:sldLayoutMk cId="521064190" sldId="2147483655"/>
          </pc:sldLayoutMkLst>
        </pc:sldLayoutChg>
        <pc:sldLayoutChg chg="del">
          <pc:chgData name="Kevin MARTIN" userId="6c346886-85b0-421a-af74-2bc676e2e77c" providerId="ADAL" clId="{6F94CC77-72FA-41CC-A291-3609B1391099}" dt="2020-09-17T11:45:18.636" v="222" actId="2696"/>
          <pc:sldLayoutMkLst>
            <pc:docMk/>
            <pc:sldMasterMk cId="2370796429" sldId="2147483648"/>
            <pc:sldLayoutMk cId="2069860203" sldId="2147483656"/>
          </pc:sldLayoutMkLst>
        </pc:sldLayoutChg>
        <pc:sldLayoutChg chg="del">
          <pc:chgData name="Kevin MARTIN" userId="6c346886-85b0-421a-af74-2bc676e2e77c" providerId="ADAL" clId="{6F94CC77-72FA-41CC-A291-3609B1391099}" dt="2020-09-17T11:45:18.653" v="223" actId="2696"/>
          <pc:sldLayoutMkLst>
            <pc:docMk/>
            <pc:sldMasterMk cId="2370796429" sldId="2147483648"/>
            <pc:sldLayoutMk cId="1387293999" sldId="2147483657"/>
          </pc:sldLayoutMkLst>
        </pc:sldLayoutChg>
        <pc:sldLayoutChg chg="del">
          <pc:chgData name="Kevin MARTIN" userId="6c346886-85b0-421a-af74-2bc676e2e77c" providerId="ADAL" clId="{6F94CC77-72FA-41CC-A291-3609B1391099}" dt="2020-09-17T11:45:18.668" v="224" actId="2696"/>
          <pc:sldLayoutMkLst>
            <pc:docMk/>
            <pc:sldMasterMk cId="2370796429" sldId="2147483648"/>
            <pc:sldLayoutMk cId="3857999955" sldId="2147483658"/>
          </pc:sldLayoutMkLst>
        </pc:sldLayoutChg>
        <pc:sldLayoutChg chg="del">
          <pc:chgData name="Kevin MARTIN" userId="6c346886-85b0-421a-af74-2bc676e2e77c" providerId="ADAL" clId="{6F94CC77-72FA-41CC-A291-3609B1391099}" dt="2020-09-17T11:45:18.694" v="225" actId="2696"/>
          <pc:sldLayoutMkLst>
            <pc:docMk/>
            <pc:sldMasterMk cId="2370796429" sldId="2147483648"/>
            <pc:sldLayoutMk cId="3996912627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3:13:1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1 24575,'-1'0'0,"-1"1"0,1 0 0,0 0 0,0 0 0,-1 0 0,1 0 0,0 0 0,0 0 0,0 0 0,0 1 0,0-1 0,1 0 0,-1 1 0,0-1 0,1 0 0,-1 1 0,0 2 0,-3 4 0,-10 21 0,1 1 0,1 1 0,2 0 0,0 0 0,3 1 0,1 0 0,1 0 0,-1 61 0,6-82 0,0-1 0,2 1 0,-1 0 0,1-1 0,1 1 0,0-1 0,0 0 0,1 0 0,0 0 0,1-1 0,0 1 0,0-1 0,12 14 0,7 6 0,1-2 0,45 39 0,-30-30 0,-18-17 0,1-1 0,0-1 0,1-1 0,41 19 0,110 41 0,-152-67 0,288 111 0,-259-103 0,-1-2 0,2-3 0,0-2 0,81 5 0,217-10 0,-244-6 0,1371-2 0,-959 3 0,-445-4 0,-1-3 0,76-18 0,-128 22 0,-7 0 0,0 0 0,1 0 0,-1-2 0,-1 1 0,1-2 0,-1 0 0,0 0 0,14-10 0,-20 10 0,1 0 0,-1-1 0,0 0 0,0 0 0,-1 0 0,0-1 0,0 0 0,-1 0 0,0-1 0,-1 1 0,0-1 0,6-18 0,-3 2 0,-1-1 0,-2-1 0,0 1 0,-2-1 0,-1 1 0,-1-1 0,-7-49 0,6 72 0,0 0 0,0-1 0,0 1 0,-1 0 0,1 0 0,-1 0 0,0 0 0,0 0 0,0 0 0,-1 1 0,1-1 0,-1 1 0,0 0 0,0-1 0,0 1 0,-1 0 0,1 1 0,0-1 0,-1 1 0,0-1 0,-5-1 0,-8-4 0,-1 2 0,1 0 0,-36-7 0,-4-1 0,-202-96 0,183 74 0,0 3 0,-91-25 0,-143-16 0,251 62 0,-119-9 0,28 6 0,-255-18 0,-4 33 0,173 2 0,-1505-2 0,1713-1 45,0-2-1,-33-7 1,-34-4-1544,68 13-5327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8:59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1231 1 24575,'-24'1'0,"1"1"0,-35 8 0,-19 2 0,57-9 0,1 0 0,-1 2 0,1 0 0,0 1 0,0 0 0,-27 15 0,-102 67 0,80-45 0,54-34 0,-45 25 0,2 3 0,-101 86 0,89-60 0,23-23 0,-67 78 0,101-103 0,0 1 0,0 1 0,2 0 0,0 1 0,1 0 0,1 0 0,1 1 0,0 0 0,-4 23 0,-10 45 0,11-48 0,1 1 0,-6 76 0,13-79 0,7 72 0,-3-94 0,1 0 0,0-1 0,1 1 0,1-1 0,0 0 0,1 0 0,14 23 0,-4-14 0,1 1 0,1-2 0,0-1 0,2 0 0,1-1 0,0-1 0,2-2 0,0 0 0,1-1 0,31 16 0,28 8 0,162 52 0,11 5 0,251 107 0,-440-183 0,115 21 0,29 8 0,147 47 0,-311-85 0,71 29 0,-80-28 0,0-1 0,1-3 0,0-1 0,0-1 0,42 0 0,204-6 0,-136-4 0,-113 3 0,0-2 0,1-2 0,-1-1 0,0-2 0,-1-1 0,0-2 0,0-1 0,45-22 0,43-20 0,37-18 0,-71 20 0,14-7 0,184-106 0,-211 117 0,-26 14 0,63-56 0,-31 23 0,-46 35 0,-1-2 0,44-52 0,-68 72 0,-4 4 0,0-1 0,-1 0 0,0 0 0,0 0 0,-1-1 0,0 0 0,-1 0 0,-1 0 0,1 0 0,-2-1 0,0 1 0,2-20 0,-3-12 0,-1 1 0,-6-48 0,5 78 0,0 6 0,1 0 0,-1 0 0,0 0 0,-1 0 0,1 0 0,-1 1 0,0-1 0,-1 0 0,1 1 0,-1-1 0,0 1 0,-1 0 0,1 0 0,-1 0 0,0 1 0,0-1 0,-1 1 0,1 0 0,-1 0 0,0 0 0,0 1 0,0 0 0,0 0 0,-7-3 0,-92-55 0,55 31 0,-67-30 0,-357-177 0,331 161 0,101 58 0,0 1 0,-44-12 0,-38-14 0,87 30 0,-43-10 0,44 13 0,-43-16 0,5-1 0,-1 4 0,-124-22 0,108 26 0,49 8 0,-46-18 0,47 14 0,-50-11 0,-120-7 0,115 22 0,-90-5 0,137 14 0,0-3 0,-62-14 0,56 8 0,-77-5 0,-98 16 0,-22 0 0,217-3-341,-1-1 0,1-1-1,-39-12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9:08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100 276 24575,'-1'1'0,"0"0"0,-1 0 0,1 0 0,0 0 0,0 0 0,0 0 0,0 0 0,0 0 0,1 0 0,-1 1 0,0-1 0,0 0 0,1 0 0,-1 1 0,1-1 0,-1 1 0,1-1 0,0 0 0,-1 1 0,1-1 0,0 1 0,0-1 0,0 3 0,0-2 0,-28 159 0,-11 298 0,38-411 0,5 265 0,0-254 0,3 0 0,3 0 0,20 71 0,-9-58 0,38 116 0,-45-151 0,2-1 0,39 67 0,-24-53 0,69 82 0,-87-117 0,1-1 0,0-1 0,1 0 0,0-1 0,1-1 0,0 0 0,1-1 0,0-1 0,30 11 0,173 66 0,-193-78 0,-1 0 0,2-2 0,-1-1 0,1-1 0,42 1 0,28 3 0,368 29 0,3-33 0,-348-4 0,1269 0 0,-1371-1 0,0 0 0,0-2 0,0 0 0,0-1 0,0-1 0,-1-1 0,0-1 0,0 0 0,20-12 0,17-13 0,73-58 0,-48 33 0,271-145 0,-206 125 0,-118 63 0,-1-2 0,-1-1 0,0-1 0,23-22 0,-40 33 0,0-1 0,-1 0 0,0-1 0,0 0 0,-1 0 0,0 0 0,0-1 0,-1 0 0,0 0 0,-1 0 0,-1 0 0,1-1 0,-1 0 0,2-16 0,-3 9 0,-1 0 0,-1-1 0,0 1 0,-1-1 0,-1 1 0,-1 0 0,-1 0 0,0 0 0,-1 0 0,-1 1 0,-1 0 0,0 0 0,-15-24 0,-22-27 0,-2 1 0,-56-60 0,14 25 0,-139-213 0,124 160 0,86 132 0,-1 1 0,0 2 0,-2 0 0,-35-28 0,37 36 0,0 2 0,-1 0 0,-39-14 0,3 2 0,-120-71 0,105 54 0,16 10 0,0 3 0,-79-27 0,-88-1 0,105 28 0,-4-6 0,51 12 0,-110-16 0,48 26 0,-165 9 0,137 4 0,-647-3 0,756 2 0,-50 9 0,-35 2 0,106-12 0,-249 16 0,81 11 0,-10 15 0,162-29-455,1 1 0,-44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35:3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4510 12 24575,'-2383'0'-541,"2352"0"601,-1 1 0,1 2 0,0 1 1,0 1-1,0 2 0,1 1 0,0 1 0,-34 15 0,-293 150-60,-537 211 0,699-292 0,156-72 0,1 2 0,-63 51 0,91-64 0,0 0 0,1 0 0,1 1 0,-1 0 0,2 1 0,0 0 0,-10 21 0,0 8 0,-12 43 0,11-22 0,4 1 0,2 1 0,-5 81 0,10 195 0,7-326 0,1 0 0,0 0 0,1 0 0,0 0 0,1 0 0,1 0 0,8 20 0,-8-26 0,1 1 0,0-1 0,0 0 0,1 0 0,0 0 0,1-1 0,-1 0 0,1 0 0,1-1 0,-1 1 0,18 9 0,25 12 0,1-1 0,96 34 0,119 18 0,-163-52 0,234 52 0,196 3 0,5-35 0,695-40 0,-707-11 0,-199 2 0,521 4 0,-303 39 0,-23 0 0,485-38 0,-512-6 0,683 3 0,-1129-2 0,-1-2 0,0-2 0,0-3 0,-1-1 0,0-3 0,-1-2 0,60-27 0,-97 39 0,-1-1 0,0-1 0,1 1 0,-2-1 0,11-8 0,-15 10 0,0 0 0,0 0 0,-1 0 0,1-1 0,-1 1 0,1-1 0,-1 1 0,0-1 0,-1 0 0,1 1 0,-1-1 0,1 0 0,-1 0 0,1-7 0,1-9 0,-1 0 0,-1 0 0,-1 0 0,-1-1 0,-1 1 0,0 0 0,-1 0 0,-2 0 0,0 1 0,-1-1 0,0 1 0,-2 0 0,0 1 0,-2 0 0,0 0 0,0 1 0,-2 0 0,0 1 0,-1 0 0,0 1 0,-2 1 0,1 0 0,-2 1 0,-23-16 0,-12 0 0,-1 2 0,-2 2 0,-67-21 0,-37-17 0,-246-146 0,370 188 0,-129-76 0,-190-83 0,-274-58 0,564 217 0,-31-11 0,-118-24 0,119 37 0,-111-37 0,28 1 0,-60-21 0,-217-58 0,324 99 0,70 17 0,-116-18 0,-114 4 0,261 27 0,1-1 0,0-2 0,1-1 0,0-1 0,-42-23 0,-37-14 0,42 28 0,49 16 0,1 0 0,1-1 0,-1-1 0,1 0 0,-1-1 0,2 0 0,-20-13 0,-24-28 1,37 31-343,0 0 1,0 2-1,-34-20 1,15 15-6485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6:3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3118 334 24575,'-21'0'0,"0"0"0,0-1 0,0-1 0,0-1 0,0-1 0,1-1 0,0 0 0,-33-14 0,0-8 0,-56-37 0,-42-22 0,94 58 0,31 14 0,0 1 0,-2 0 0,1 3 0,-2 0 0,1 1 0,-53-7 0,-4 11 0,-86 7 0,57 1 0,-719-2 0,806 0 0,0 1 0,1 1 0,-1 2 0,-42 12 0,-99 45 0,118-42 0,15-4 0,1 2 0,0 1 0,2 2 0,0 1 0,1 2 0,-34 34 0,44-41 0,-40 24 0,47-33 0,0 1 0,1 1 0,0-1 0,0 2 0,1 0 0,0 0 0,-17 25 0,-8 26 0,2 2 0,4 2 0,-26 78 0,35-87 0,13-31 0,1 0 0,1 0 0,1 1 0,2 0 0,-2 36 0,9 138 0,-1-161 0,-1-14 0,1 0 0,1 0 0,1 0 0,1 0 0,1 0 0,2-1 0,1 0 0,0-1 0,23 41 0,-4-22 0,2-1 0,2-2 0,1 0 0,56 49 0,-20-28 0,124 82 0,-80-73 0,195 88 0,-220-124 0,1-3 0,104 22 0,-93-27 0,49 9 0,2-6 0,1-7 0,297 5 0,727-30 0,-338 0 0,-602 4 0,281-3 0,-456-3 0,1-3 0,-1-2 0,-1-4 0,0-1 0,-1-4 0,63-28 0,-93 34 0,-1-2 0,0 0 0,-2-2 0,0-1 0,39-34 0,102-118 0,-160 162 0,7-6 0,-2-1 0,0-1 0,-1 0 0,0-1 0,-1 0 0,-1 0 0,-1-1 0,0 0 0,-2 0 0,0-1 0,-1 0 0,-1 0 0,0-1 0,-2 1 0,0-1 0,-1-20 0,-8-378 0,7 397 0,-1-1 0,-2 1 0,1 0 0,-2-1 0,-1 2 0,-1-1 0,-1 0 0,0 1 0,-1 1 0,-20-34 0,11 23 0,-1 1 0,-1 1 0,-1 1 0,-2 1 0,0 1 0,-2 1 0,-1 0 0,-35-25 0,-41-34 0,-19-16 0,-126-48 0,211 130 0,0 1 0,-1 2 0,-1 2 0,0 1 0,-70-11 0,74 15 0,-57-21 0,64 19 0,0 1 0,0 0 0,-51-6 0,-111 10 0,-25-3 0,-182-11 0,349 16 0,0-3 0,0-1 0,0-3 0,-52-17 0,-8 0 0,6 5 0,0 3 0,-2 6 0,-192 0 0,98 15-1365,163-3-5461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6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04453-34AA-C212-B60B-0F794CD31F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C2600-E654-438B-B749-DBAEA5D11E94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24D400-E6D5-1040-529F-090A9154AB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BA8454-64B8-4774-E4EA-4CBA3BAABF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E1E45-916A-68CB-225F-87D22788B4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63F57-FFBC-4E11-BC91-A1256392641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FFD862-C6A7-F23D-3AF9-C4DB50105E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007136-5D6E-5657-2649-A5A57111F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32649-FDD6-8C6B-CB2A-F0A654CEAE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26DFB-FDF0-43D3-ACB0-00EE41649C4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6FDD58-E0A6-944E-9179-9A7ED8ADE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9F3DB3-D2E1-9F0F-5EFE-57E83548B9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8CC30B-840A-96A5-53F0-2B4C84483F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51FA2-51EA-4414-A9A7-C8B9BDEBE95F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8C81FF-924F-4E12-7FF5-8937C2B4FE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C2A4F-1158-9342-296B-DDCD1943DE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1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0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28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2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7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8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7BB88-4C55-4E8D-AA8E-9F8DEE35F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0AB63D-FB1F-41C0-B357-DF8A4850927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3D4F0-6B10-481E-BA88-2F1406D50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C0A965-F634-4BA9-908B-14A7D2668D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90F0A8-AE83-EFFC-057B-B5067568A4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E4DD3-4B23-4577-8B12-9271764CCB6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208A0E-F7DC-4E9B-EB81-74584D9E8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AFAB6A-6737-7A7C-E1D5-873ABE4377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080E7-FBC3-33E8-09BD-3483F8B2FB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A0BC9-C6C2-4C39-806B-197E25AB38C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0CB981-DEAA-4BC8-369A-2F505207A5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5EAB69-CA9D-A97E-CC4B-A9604F7493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82E11-C700-6442-BD44-6895781AEC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349F-4671-4183-B51C-59B5EC2EF15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B2A75D-46FC-384F-B8D1-353C4B2684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FCD06E-4830-BD2B-3D6E-92476692A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0CFFD-892E-715D-113D-AAF26E2762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7B60DA-2EE8-466B-A9F2-98984195F61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C4DB44-6C5D-68BD-BE7B-F267CC1F5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03AE2B-64B6-0619-4755-7ECA4ED699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91247-51EC-E64E-F1BC-C8B9CB716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8C62-1F62-4C59-AF08-734965521F01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901FE4-47D5-504F-BC26-C25E2CDEB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D73612-E5B9-78E3-94E8-0E3CF70B06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3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3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6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0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0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2BA6-2C52-8CF1-1DD6-A08FBBE1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A7F19-F2F3-49B8-6806-8873DE97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41D0-EF02-4C96-85B7-7BA27CB96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660478-A29A-4C23-9482-56A4389778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76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01A7-D23E-03F3-1391-78EFD20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CE5FB-76EF-3E52-9354-E1943C73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6B1B9-B22D-E974-162C-B5BE0609A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1F11B9-B3FB-4927-BB39-12A4229381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7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2C4F-09D3-AF18-A5E1-3B98FC2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99F55-2BE4-CD1A-71A0-CD2131F3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887D0-D8D9-3254-FF79-BFDC74448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CC6F76-B9D1-4864-95B9-3A0CD0D724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FF0A9-473B-FA41-4341-72C60105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FFB10-58BD-7B32-C800-BF8A3A81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1C5CB-2D5C-E1D8-A23C-E908A8FB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F1B58-2872-3DB5-7F15-7EBFDB184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F15723-146C-4D30-A081-BF7D29CD37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6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EC1D8-8925-043E-CCB0-6700F848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2D4EA-11D5-325A-29B6-8142037C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D9D7A-1F5C-E51D-22F4-AC483F76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3513F6-CFB0-B26E-1127-03CDD40D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1D25E-DE67-1D82-331A-85E7497D0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C8FE4-5772-D11F-C497-A2522D061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B13F27-B791-4EDE-9705-7A4D1F80CF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9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D1AF7-DF99-0C1C-C320-5B26055F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F7863-67D4-64C0-A6DB-4100B6C54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205F3F-A381-4987-A901-E61474319A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8451AC-657C-5A6E-2600-21714A6DF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70DF2-E6EF-4858-9E17-BA8D9F408D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797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18D70-6E8D-4D02-27D7-ACC97963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67BBC-292B-0FA9-7198-0AB00D7D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0541C0-35A2-38C3-1247-6350AFB3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8A6775-309A-5845-301C-3E3F8B2A3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A0483F-705A-40FB-89E1-894C5A6E8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4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7461A-9A01-08A5-480C-919DE50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44BDA0-DFEA-04AB-5A42-68EC8281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00D0C-4A80-3494-472A-4629A368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9E258-1CE3-FB5A-AD27-C94123B69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10A854-0427-44E7-91EF-9C94FA8A12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1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54F12-8D2D-74E8-24F2-BFEAAB43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7DBFA-CB80-12A9-F7EA-EC62BB9B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35FB70-0D69-0C8C-3B46-CC7A47B61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F4199-50E5-4796-B37F-A15C498A3D8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648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6A8AA7-F87C-0472-4703-CDA246A3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89208F-5846-EE34-78AD-4C6344D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32768-054F-544C-1BB6-9F19E2EF6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AA8A85-3EEB-4D50-B389-31D4123F42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35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77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1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marL="0" marR="0" lvl="0" indent="0" algn="ctr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614925-4BF8-9CE1-14FF-368704D21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C0C96-BF19-8A9E-D326-4591F7CA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5BE1-4ADB-8727-B6BD-2DCC57ECAB5C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E73E6-F9D5-D4DA-FBFD-F894767F77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4A5AA88A-98B0-4FA8-AA86-5CB5F4F98F4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316C41AC-E00C-5653-0A9D-55AE41096A2B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754FA-B512-5CA7-5E1C-49F691667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9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fr/manifest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gilealliance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itlab.com/install/#ubuntu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daitz/simpleCalculator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0.svg"/><Relationship Id="rId7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quick_actions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quickref.me/yaml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naire.sensagent.leparisien.fr/Syst%C3%A8me%20informatique/fr-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variables/predefined_variables.html" TargetMode="Externa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DF94-94BA-4C25-9C5B-1CF8B5BC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err="1"/>
              <a:t>Gitlab</a:t>
            </a:r>
            <a:r>
              <a:rPr lang="fr-FR" sz="6600" dirty="0"/>
              <a:t> CI/CD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24859-AFA5-440D-AEAE-336AA473C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400" b="1" dirty="0"/>
              <a:t>Thomas Aldaitz</a:t>
            </a:r>
          </a:p>
          <a:p>
            <a:r>
              <a:rPr lang="fr-FR" i="1" dirty="0"/>
              <a:t>taldaitz@dawan.fr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63689-5F55-4EA8-9166-4C7AFA9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B197D-AE85-F100-17A4-A46362B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5761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C3D256-FB6E-C61E-3500-93249F95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336553"/>
            <a:ext cx="11749548" cy="44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7D11-3A75-0AF2-491B-1BC500C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continue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8BAB2-1A82-5B14-0CE8-2FE9B9F15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68BBC-D739-7153-72B7-31F116BD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65D3-562D-B08B-8682-DDFB5214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843D1A-4F15-B47E-F0B0-3C6AD3F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5B21-D952-A121-68EB-5F26742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147763"/>
            <a:ext cx="6848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1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L’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Méthode de programmation agile présenté par </a:t>
            </a: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Kent Beck 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en 1999.</a:t>
            </a:r>
          </a:p>
          <a:p>
            <a:pPr lvl="0" algn="just"/>
            <a:r>
              <a:rPr lang="fr-FR" dirty="0">
                <a:latin typeface="Arial" pitchFamily="34"/>
              </a:rPr>
              <a:t> Ensemble de règles et de bonnes pratiques : 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Intégration continue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Factorisation</a:t>
            </a:r>
          </a:p>
          <a:p>
            <a:pPr lvl="2" algn="just"/>
            <a:r>
              <a:rPr lang="fr-FR" dirty="0">
                <a:latin typeface="Arial" pitchFamily="34"/>
              </a:rPr>
              <a:t> Rythme soutenable</a:t>
            </a:r>
          </a:p>
          <a:p>
            <a:pPr lvl="2" algn="just"/>
            <a:r>
              <a:rPr lang="fr-FR" dirty="0">
                <a:latin typeface="Arial" pitchFamily="34"/>
              </a:rPr>
              <a:t> Programmation en binôme (</a:t>
            </a:r>
            <a:r>
              <a:rPr lang="fr-FR" i="1" dirty="0">
                <a:latin typeface="Arial" pitchFamily="34"/>
              </a:rPr>
              <a:t>pilote/co-pilote</a:t>
            </a:r>
            <a:r>
              <a:rPr lang="fr-FR" dirty="0">
                <a:latin typeface="Arial" pitchFamily="34"/>
              </a:rPr>
              <a:t>)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Tests unitaires</a:t>
            </a:r>
          </a:p>
          <a:p>
            <a:pPr lvl="2" algn="just"/>
            <a:r>
              <a:rPr lang="fr-FR" dirty="0">
                <a:latin typeface="Arial" pitchFamily="34"/>
              </a:rPr>
              <a:t> …</a:t>
            </a: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2780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Objectifs de l’XP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389" y="2104876"/>
            <a:ext cx="8491222" cy="4661354"/>
          </a:xfrm>
        </p:spPr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la qualité du code, et donc de la solution développée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les conditions de travail des développeurs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Permet des mises en production plus fréquentes sans mettre en péril l’existant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Augmenter la synergie entre les équipes dev et les métiers</a:t>
            </a:r>
            <a:endParaRPr lang="fr-FR" dirty="0">
              <a:latin typeface="Arial" pitchFamily="34"/>
            </a:endParaRP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188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74AF05-EB3E-4E45-8818-AB11EC2D1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2EB5E5-4026-4C59-9368-55F1268D1EC4}" type="slidenum">
              <a:rPr/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A1D85-9E5C-49FA-9744-F11A3A2A1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Agilité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0EC7E-3ADE-4B4D-958E-E06A0D0CFB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0739" y="1469635"/>
            <a:ext cx="8229627" cy="4817136"/>
          </a:xfrm>
        </p:spPr>
        <p:txBody>
          <a:bodyPr/>
          <a:lstStyle/>
          <a:p>
            <a:pPr lvl="0"/>
            <a:r>
              <a:rPr lang="fr-FR">
                <a:latin typeface="Arial" pitchFamily="34"/>
              </a:rPr>
              <a:t>Mouvement né en 2001 aux USA.</a:t>
            </a:r>
          </a:p>
          <a:p>
            <a:pPr lvl="0"/>
            <a:r>
              <a:rPr lang="fr-FR"/>
              <a:t>Réunion de 17 experts en développement logiciel.</a:t>
            </a:r>
          </a:p>
          <a:p>
            <a:pPr lvl="0"/>
            <a:r>
              <a:rPr lang="fr-FR"/>
              <a:t>But : trouver un socle commun de valeurs et de bonnes pratiques.</a:t>
            </a:r>
          </a:p>
          <a:p>
            <a:pPr lvl="0"/>
            <a:r>
              <a:rPr lang="fr-FR"/>
              <a:t>Résultats : écriture du </a:t>
            </a:r>
            <a:r>
              <a:rPr lang="fr-FR" b="1"/>
              <a:t>Manifeste pour le développement logiciel Agile :</a:t>
            </a:r>
            <a:br>
              <a:rPr lang="fr-FR" b="1"/>
            </a:br>
            <a:r>
              <a:rPr lang="fr-FR" b="1">
                <a:hlinkClick r:id="rId3"/>
              </a:rPr>
              <a:t>http://agilemanifesto.org/iso/fr/manifesto.html</a:t>
            </a:r>
          </a:p>
          <a:p>
            <a:pPr lvl="0"/>
            <a:r>
              <a:rPr lang="fr-FR"/>
              <a:t>et création de l'</a:t>
            </a:r>
            <a:r>
              <a:rPr lang="fr-FR" b="1"/>
              <a:t>Agile Alliance</a:t>
            </a:r>
            <a:r>
              <a:rPr lang="fr-FR"/>
              <a:t> (association chargée de la promotion de l'agilité et du soutien aux équipes) :</a:t>
            </a:r>
            <a:br>
              <a:rPr lang="fr-FR"/>
            </a:br>
            <a:r>
              <a:rPr lang="fr-FR">
                <a:hlinkClick r:id="rId4"/>
              </a:rPr>
              <a:t>http://www.agilealliance.org/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3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E5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EC74EE-5709-DCD3-52E0-D16A00E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2B164-F313-D284-EE79-897E58D1F2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845" y="1462314"/>
            <a:ext cx="5459470" cy="38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4DCE5B-F1FC-09BB-CDA9-71BA66BDB477}"/>
              </a:ext>
            </a:extLst>
          </p:cNvPr>
          <p:cNvSpPr txBox="1"/>
          <p:nvPr/>
        </p:nvSpPr>
        <p:spPr>
          <a:xfrm>
            <a:off x="1061884" y="3706761"/>
            <a:ext cx="459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 en 2011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Open-Source (+ 3000 contributeurs)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+ 30 millions d’utilisateurs (estimation)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Aujourd’hui en </a:t>
            </a:r>
            <a:r>
              <a:rPr lang="fr-FR" sz="2400" b="1" i="0" dirty="0">
                <a:solidFill>
                  <a:srgbClr val="333238"/>
                </a:solidFill>
                <a:effectLst/>
                <a:highlight>
                  <a:srgbClr val="FFFFFF"/>
                </a:highlight>
                <a:latin typeface="GitLab Sans"/>
              </a:rPr>
              <a:t>17.1</a:t>
            </a:r>
          </a:p>
        </p:txBody>
      </p:sp>
    </p:spTree>
    <p:extLst>
      <p:ext uri="{BB962C8B-B14F-4D97-AF65-F5344CB8AC3E}">
        <p14:creationId xmlns:p14="http://schemas.microsoft.com/office/powerpoint/2010/main" val="26874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004D-A8CE-5712-5E5E-0AD2B10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FB3D3-1BFE-3F03-50D8-4D6300F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</a:t>
            </a:r>
            <a:r>
              <a:rPr kumimoji="0" lang="fr-FR" alt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937A5-5AAD-31D8-3A4D-5CA4A67E4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1" y="973394"/>
            <a:ext cx="3075875" cy="22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2D403-D069-7477-F2A4-B5A25B6E60F6}"/>
              </a:ext>
            </a:extLst>
          </p:cNvPr>
          <p:cNvSpPr txBox="1"/>
          <p:nvPr/>
        </p:nvSpPr>
        <p:spPr>
          <a:xfrm>
            <a:off x="875071" y="351011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Partage du 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5DDAE5-5EB0-0AE8-43CF-ABF33E95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00" y="1170961"/>
            <a:ext cx="1928277" cy="21356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ED48B7-F48D-30C4-5B2C-1A6BCCEC9785}"/>
              </a:ext>
            </a:extLst>
          </p:cNvPr>
          <p:cNvSpPr txBox="1"/>
          <p:nvPr/>
        </p:nvSpPr>
        <p:spPr>
          <a:xfrm>
            <a:off x="6173272" y="340105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 projet</a:t>
            </a:r>
          </a:p>
        </p:txBody>
      </p:sp>
      <p:pic>
        <p:nvPicPr>
          <p:cNvPr id="2052" name="Picture 4" descr="ARTICLE_AUTOMATISATION">
            <a:extLst>
              <a:ext uri="{FF2B5EF4-FFF2-40B4-BE49-F238E27FC236}">
                <a16:creationId xmlns:a16="http://schemas.microsoft.com/office/drawing/2014/main" id="{895EE362-5738-E190-5CE4-1A572C7A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4039302"/>
            <a:ext cx="2972294" cy="17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528EDB-2AFB-6935-D29D-34EC0F9A48B2}"/>
              </a:ext>
            </a:extLst>
          </p:cNvPr>
          <p:cNvSpPr txBox="1"/>
          <p:nvPr/>
        </p:nvSpPr>
        <p:spPr>
          <a:xfrm>
            <a:off x="3428017" y="5859794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AC01B2-F081-1D5D-E7DE-6EBECFB08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09" y="3947420"/>
            <a:ext cx="2548066" cy="19123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732D177-1094-E93A-682D-556618328442}"/>
              </a:ext>
            </a:extLst>
          </p:cNvPr>
          <p:cNvSpPr txBox="1"/>
          <p:nvPr/>
        </p:nvSpPr>
        <p:spPr>
          <a:xfrm>
            <a:off x="8990474" y="5867095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143781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ED9A-4A8E-4948-835C-DAB633F2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8E29CB-0CB1-CBD1-4B98-366FAB34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388A9-737D-5B41-E449-DA64F814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9" y="1627987"/>
            <a:ext cx="2743197" cy="27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E56466D-1002-2767-CE1C-6EFF0EE594D0}"/>
              </a:ext>
            </a:extLst>
          </p:cNvPr>
          <p:cNvCxnSpPr/>
          <p:nvPr/>
        </p:nvCxnSpPr>
        <p:spPr>
          <a:xfrm>
            <a:off x="5919020" y="943896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D03DAA4-D30F-41B6-0F62-66218BA8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07" y="2380168"/>
            <a:ext cx="1712042" cy="17120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64F9A0-2A3E-EA06-B396-96F2A573ABB6}"/>
              </a:ext>
            </a:extLst>
          </p:cNvPr>
          <p:cNvSpPr txBox="1"/>
          <p:nvPr/>
        </p:nvSpPr>
        <p:spPr>
          <a:xfrm>
            <a:off x="2375853" y="98165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550CE1-AD7E-D841-7C54-1D296A5FDBF1}"/>
              </a:ext>
            </a:extLst>
          </p:cNvPr>
          <p:cNvSpPr txBox="1"/>
          <p:nvPr/>
        </p:nvSpPr>
        <p:spPr>
          <a:xfrm>
            <a:off x="7927221" y="951525"/>
            <a:ext cx="274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D99BF1-D652-308E-EDEA-F0E96C2E52A0}"/>
              </a:ext>
            </a:extLst>
          </p:cNvPr>
          <p:cNvSpPr txBox="1"/>
          <p:nvPr/>
        </p:nvSpPr>
        <p:spPr>
          <a:xfrm>
            <a:off x="501445" y="421803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hors SI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 administration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à jour automatique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868D2C-DD3E-BBE4-043C-845CF22560AA}"/>
              </a:ext>
            </a:extLst>
          </p:cNvPr>
          <p:cNvSpPr txBox="1"/>
          <p:nvPr/>
        </p:nvSpPr>
        <p:spPr>
          <a:xfrm>
            <a:off x="6765821" y="440087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localement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Administration complète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B5FFC-60FE-2BDC-965B-B8A5475D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couteau suisse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05203-474D-E407-16B5-756432D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0569CBA-D8A7-BF3E-80C1-81DC28F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1" y="971434"/>
            <a:ext cx="9478297" cy="51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8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B29EB-6597-6DC0-17BC-04D61EC6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BB012-E528-7FB1-6BDD-8B6B0CB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B48B8F-2919-CBF1-05DF-02A90370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B178C-A5E1-7D36-B60B-8A2C8298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du compte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916A-FEEA-5251-8E98-629A838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D64424-07C3-D385-27A7-940BB62C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872152"/>
            <a:ext cx="2466975" cy="3933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14:cNvPr>
              <p14:cNvContentPartPr/>
              <p14:nvPr/>
            </p14:nvContentPartPr>
            <p14:xfrm>
              <a:off x="-7277" y="2978756"/>
              <a:ext cx="1632240" cy="3855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17" y="2961116"/>
                <a:ext cx="1667880" cy="421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AE1FFBC-D59A-3B5E-AC2D-9F0CE6742C8D}"/>
              </a:ext>
            </a:extLst>
          </p:cNvPr>
          <p:cNvSpPr txBox="1"/>
          <p:nvPr/>
        </p:nvSpPr>
        <p:spPr>
          <a:xfrm>
            <a:off x="3628102" y="1832708"/>
            <a:ext cx="6430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Paramétrage du compte: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Thème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Coloration Syntaxique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Langue de l’interface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 jour de la semaine</a:t>
            </a:r>
          </a:p>
        </p:txBody>
      </p:sp>
    </p:spTree>
    <p:extLst>
      <p:ext uri="{BB962C8B-B14F-4D97-AF65-F5344CB8AC3E}">
        <p14:creationId xmlns:p14="http://schemas.microsoft.com/office/powerpoint/2010/main" val="312173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Installation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https://about.gitlab.com/install/#ubuntu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i="1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solidFill>
                  <a:schemeClr val="bg1"/>
                </a:solidFill>
                <a:latin typeface="Calibri" panose="020F0502020204030204"/>
              </a:rPr>
              <a:t>Vagrant</a:t>
            </a:r>
            <a:r>
              <a:rPr lang="fr-FR" sz="2400" dirty="0">
                <a:solidFill>
                  <a:schemeClr val="bg1"/>
                </a:solidFill>
                <a:latin typeface="Calibri" panose="020F0502020204030204"/>
              </a:rPr>
              <a:t> 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/ubuntu2204</a:t>
            </a:r>
          </a:p>
        </p:txBody>
      </p:sp>
    </p:spTree>
    <p:extLst>
      <p:ext uri="{BB962C8B-B14F-4D97-AF65-F5344CB8AC3E}">
        <p14:creationId xmlns:p14="http://schemas.microsoft.com/office/powerpoint/2010/main" val="5682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D521-0CE9-A69E-C265-8DE7EA7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D4920-3D65-77E3-2A6C-D61B73073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A97069-9544-3DD2-1C2F-10E8F9E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17869-D10F-8A49-3A14-7852C15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E3F28C2-AE94-67E6-CCB1-AED2FC37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070"/>
            <a:ext cx="6276975" cy="25527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7EA224-7944-5473-E48D-AFAF3BA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B883D6-270E-4E80-224E-70B9436D1062}"/>
              </a:ext>
            </a:extLst>
          </p:cNvPr>
          <p:cNvSpPr txBox="1"/>
          <p:nvPr/>
        </p:nvSpPr>
        <p:spPr>
          <a:xfrm>
            <a:off x="6420465" y="1599755"/>
            <a:ext cx="559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Vierge -&gt; Simple </a:t>
            </a: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init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Possibilité d’ajouter un README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5E8A13-7519-BD52-5F31-140682A4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4" y="3605955"/>
            <a:ext cx="5953125" cy="2466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DCCF458-E910-E7EC-0890-344B61672FEC}"/>
              </a:ext>
            </a:extLst>
          </p:cNvPr>
          <p:cNvSpPr txBox="1"/>
          <p:nvPr/>
        </p:nvSpPr>
        <p:spPr>
          <a:xfrm>
            <a:off x="6420465" y="3873910"/>
            <a:ext cx="496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 constitué d’une base de départ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 détaillé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Premiers éléments de CI/CD</a:t>
            </a:r>
          </a:p>
        </p:txBody>
      </p:sp>
    </p:spTree>
    <p:extLst>
      <p:ext uri="{BB962C8B-B14F-4D97-AF65-F5344CB8AC3E}">
        <p14:creationId xmlns:p14="http://schemas.microsoft.com/office/powerpoint/2010/main" val="4675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02FD-7814-38B6-C627-AB1EAAEF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projet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20A035-BEAB-9389-0011-78C7D4AD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6F28-8B5A-1F77-7DAE-0657CFF4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01"/>
            <a:ext cx="12192000" cy="50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Récupération de repo existant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29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2724814" y="2567459"/>
            <a:ext cx="674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Récupérer Simple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calculator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https://github.com/taldaitz/simpleCalculator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7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0FA5-133B-D45C-3793-E2B3ABC9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Clés SSH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26FF1-C6CC-34D7-C63D-B4BB79B78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022B47-8FF4-86FF-624B-3169818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07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044D3-943C-E37C-8C0B-CB7F56A5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4EBE9F-8E3D-4030-57F2-4609759E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1402E2-4FBA-DFB1-95A3-93927350FF65}"/>
              </a:ext>
            </a:extLst>
          </p:cNvPr>
          <p:cNvSpPr txBox="1"/>
          <p:nvPr/>
        </p:nvSpPr>
        <p:spPr>
          <a:xfrm>
            <a:off x="1981199" y="2644170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Connaissances des commandes de base de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Droits d’administration sur sa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716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857FD-C983-1D28-6D33-FB44860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59BB36-4CAF-BBD1-C5DC-F85C507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826905-D810-8B30-FF04-8A6FE30F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92" y="952502"/>
            <a:ext cx="2625208" cy="262520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7A0D25F-0401-EBE9-927B-03A93CB23110}"/>
              </a:ext>
            </a:extLst>
          </p:cNvPr>
          <p:cNvCxnSpPr/>
          <p:nvPr/>
        </p:nvCxnSpPr>
        <p:spPr>
          <a:xfrm>
            <a:off x="5860026" y="1052052"/>
            <a:ext cx="0" cy="53585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729200F-E1EB-334C-2661-0E3860B6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01213"/>
            <a:ext cx="2327787" cy="23277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099BD5-13F3-2FC2-6CA6-43817E185FD7}"/>
              </a:ext>
            </a:extLst>
          </p:cNvPr>
          <p:cNvSpPr txBox="1"/>
          <p:nvPr/>
        </p:nvSpPr>
        <p:spPr>
          <a:xfrm>
            <a:off x="393290" y="4168877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Classique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multipostes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Peu sécurisé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6C771D-D120-A7CB-BCC0-BBC1987A2AD6}"/>
              </a:ext>
            </a:extLst>
          </p:cNvPr>
          <p:cNvSpPr txBox="1"/>
          <p:nvPr/>
        </p:nvSpPr>
        <p:spPr>
          <a:xfrm>
            <a:off x="6988763" y="4144296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par Clés (publique/privée)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poste nomade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 sécurisé !!</a:t>
            </a:r>
          </a:p>
        </p:txBody>
      </p:sp>
    </p:spTree>
    <p:extLst>
      <p:ext uri="{BB962C8B-B14F-4D97-AF65-F5344CB8AC3E}">
        <p14:creationId xmlns:p14="http://schemas.microsoft.com/office/powerpoint/2010/main" val="618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5AF48-91E6-AD63-537A-412CAEA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FF3C20-CE16-0396-72BA-E987546D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1888EE-3E38-4F68-7E9E-6F954DFA627A}"/>
              </a:ext>
            </a:extLst>
          </p:cNvPr>
          <p:cNvSpPr txBox="1"/>
          <p:nvPr/>
        </p:nvSpPr>
        <p:spPr>
          <a:xfrm>
            <a:off x="1032387" y="1838632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de la clé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749BC4-08BD-242E-5E97-46F7AD95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82" y="2697240"/>
            <a:ext cx="5737836" cy="4616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641395-344D-44BE-A523-F9F5B73E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18" y="4810124"/>
            <a:ext cx="7217363" cy="4616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924F1F-A053-AB10-01B5-8D0AF1EEDA91}"/>
              </a:ext>
            </a:extLst>
          </p:cNvPr>
          <p:cNvSpPr txBox="1"/>
          <p:nvPr/>
        </p:nvSpPr>
        <p:spPr>
          <a:xfrm>
            <a:off x="1032386" y="4014352"/>
            <a:ext cx="309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Récupération de la clé :</a:t>
            </a:r>
          </a:p>
        </p:txBody>
      </p:sp>
    </p:spTree>
    <p:extLst>
      <p:ext uri="{BB962C8B-B14F-4D97-AF65-F5344CB8AC3E}">
        <p14:creationId xmlns:p14="http://schemas.microsoft.com/office/powerpoint/2010/main" val="3401920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sa clé SSH (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https://docs.gitlab.com/ee/user/ssh.html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L’associer à son compte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Puis modifier notre page HTML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l’envoyer sur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1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Aide avec un remplissage uni">
            <a:extLst>
              <a:ext uri="{FF2B5EF4-FFF2-40B4-BE49-F238E27FC236}">
                <a16:creationId xmlns:a16="http://schemas.microsoft.com/office/drawing/2014/main" id="{45A30FE3-CF91-449C-FDE0-4EC8AAC5C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2FF961-7706-CA74-2CB3-E745A81F2585}"/>
              </a:ext>
            </a:extLst>
          </p:cNvPr>
          <p:cNvSpPr txBox="1"/>
          <p:nvPr/>
        </p:nvSpPr>
        <p:spPr>
          <a:xfrm>
            <a:off x="6622919" y="2828835"/>
            <a:ext cx="35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clé SSH a-t-elle bien été utilisé ?</a:t>
            </a:r>
          </a:p>
        </p:txBody>
      </p:sp>
    </p:spTree>
    <p:extLst>
      <p:ext uri="{BB962C8B-B14F-4D97-AF65-F5344CB8AC3E}">
        <p14:creationId xmlns:p14="http://schemas.microsoft.com/office/powerpoint/2010/main" val="269860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B07A7-B593-04C7-8AFA-03E80C22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6BCA3-B43E-2D26-9E9D-6C2B4AC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7CD88796-C324-530F-880C-19EC560F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58" y="755853"/>
            <a:ext cx="2109019" cy="210901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5537A2-9E24-4117-698F-6920E88FA768}"/>
              </a:ext>
            </a:extLst>
          </p:cNvPr>
          <p:cNvSpPr/>
          <p:nvPr/>
        </p:nvSpPr>
        <p:spPr>
          <a:xfrm>
            <a:off x="3293806" y="1136854"/>
            <a:ext cx="8141110" cy="1728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protocole utilisé dépend de la déclaration du repo distant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3D13A-3D58-0931-5119-8EB066FD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67" y="3392218"/>
            <a:ext cx="9744075" cy="1333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49FEB4-D5D4-AE3D-AD58-EC3CAC6E5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67" y="4975104"/>
            <a:ext cx="922020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14:cNvPr>
              <p14:cNvContentPartPr/>
              <p14:nvPr/>
            </p14:nvContentPartPr>
            <p14:xfrm>
              <a:off x="2535530" y="3942116"/>
              <a:ext cx="1715040" cy="8571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530" y="3906476"/>
                <a:ext cx="17866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14:cNvPr>
              <p14:cNvContentPartPr/>
              <p14:nvPr/>
            </p14:nvContentPartPr>
            <p14:xfrm>
              <a:off x="2588810" y="5573636"/>
              <a:ext cx="1701000" cy="9057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3170" y="5537636"/>
                <a:ext cx="177264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94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Créer en local une branche "dev"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2 - Ajouter un fichier HTML =&gt; error.html (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Oup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quelqhechose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cloche)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3 - Commit la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4 - La pousser sur git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5 - Vérifiez que tout est bien remonté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4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groupes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7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F7C0-D337-8711-A0AF-B5D8FC7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F151A-4685-0607-89A6-75390F64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745D44-C5C6-6D04-72DB-6E140F8D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84"/>
            <a:ext cx="12192000" cy="24299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965573-BE96-E5BD-9B8F-0972BBBE3C14}"/>
              </a:ext>
            </a:extLst>
          </p:cNvPr>
          <p:cNvSpPr txBox="1"/>
          <p:nvPr/>
        </p:nvSpPr>
        <p:spPr>
          <a:xfrm>
            <a:off x="1307690" y="4159045"/>
            <a:ext cx="9714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Offre la possibilité d’avoir un niveau d’organisation au dessus de l’organisation individuel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Convient mieux aux équipe ou aux entreprise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Limité en version gratuite à 5 personnes</a:t>
            </a:r>
          </a:p>
        </p:txBody>
      </p:sp>
    </p:spTree>
    <p:extLst>
      <p:ext uri="{BB962C8B-B14F-4D97-AF65-F5344CB8AC3E}">
        <p14:creationId xmlns:p14="http://schemas.microsoft.com/office/powerpoint/2010/main" val="23115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6F41-DBB8-826C-FE22-0439005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tickets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D50C7-AAE3-4653-B76E-E97A286E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CABE37-E5CA-0339-0987-BE570C9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1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A72B-11DA-9D7B-4986-FCCBB540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36F9B-6F11-0F42-5776-300A9CDD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341" y="990819"/>
            <a:ext cx="3953296" cy="487636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tickets</a:t>
            </a:r>
            <a:r>
              <a:rPr lang="fr-FR" dirty="0"/>
              <a:t> sont la pierre angulaire de la gestion de projet sous </a:t>
            </a:r>
            <a:r>
              <a:rPr lang="fr-FR" dirty="0" err="1"/>
              <a:t>Gitlab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Tickets = User Stories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Gérés par un systèmes de labels.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8C6E08-BA7D-B5F2-88EB-5C14067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AAA1A3-84B7-7C0B-5D0F-709E852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8" y="973854"/>
            <a:ext cx="5913436" cy="30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F6EBA-19CC-D3A8-CAC8-4ED82FB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6E093-8FA8-FED4-9D01-95D05AC0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1" y="2083545"/>
            <a:ext cx="11718078" cy="2331139"/>
          </a:xfrm>
        </p:spPr>
        <p:txBody>
          <a:bodyPr/>
          <a:lstStyle/>
          <a:p>
            <a:r>
              <a:rPr lang="fr-FR" dirty="0"/>
              <a:t>Maitriser </a:t>
            </a:r>
            <a:r>
              <a:rPr lang="fr-FR" dirty="0" err="1"/>
              <a:t>Gitlab</a:t>
            </a:r>
            <a:r>
              <a:rPr lang="fr-FR" dirty="0"/>
              <a:t> pour la gestion de ses </a:t>
            </a:r>
            <a:r>
              <a:rPr lang="fr-FR" b="1" dirty="0"/>
              <a:t>Repository</a:t>
            </a:r>
            <a:r>
              <a:rPr lang="fr-FR" dirty="0"/>
              <a:t> git</a:t>
            </a:r>
          </a:p>
          <a:p>
            <a:r>
              <a:rPr lang="fr-FR" dirty="0"/>
              <a:t>Gérer ses projets de manière agile avec les </a:t>
            </a:r>
            <a:r>
              <a:rPr lang="fr-FR" b="1" dirty="0"/>
              <a:t>Issues</a:t>
            </a:r>
            <a:r>
              <a:rPr lang="fr-FR" dirty="0"/>
              <a:t> et </a:t>
            </a:r>
            <a:r>
              <a:rPr lang="fr-FR" b="1" dirty="0"/>
              <a:t>Merge </a:t>
            </a:r>
            <a:r>
              <a:rPr lang="fr-FR" b="1" dirty="0" err="1"/>
              <a:t>Requests</a:t>
            </a:r>
            <a:endParaRPr lang="fr-FR" b="1" dirty="0"/>
          </a:p>
          <a:p>
            <a:r>
              <a:rPr lang="fr-FR" dirty="0"/>
              <a:t>Automatiser l’exécution de compilation et de tests à l’aide </a:t>
            </a:r>
            <a:r>
              <a:rPr lang="fr-FR" b="1" dirty="0"/>
              <a:t>Pipeline</a:t>
            </a:r>
            <a:r>
              <a:rPr lang="fr-FR" dirty="0"/>
              <a:t> complexe</a:t>
            </a:r>
          </a:p>
          <a:p>
            <a:r>
              <a:rPr lang="fr-FR" dirty="0"/>
              <a:t>Déployer son application sur d’autres environnements à l’aide de </a:t>
            </a:r>
            <a:r>
              <a:rPr lang="fr-FR" b="1" dirty="0"/>
              <a:t>Runner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73ADE-F500-D01D-0B57-BD6EA37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A4AA6-D715-04A5-C917-BA12EE77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F43C79-BEBC-DFA9-5CD0-8E60DA54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883ADD-5B21-EA10-BC41-2B63E5E6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702"/>
            <a:ext cx="12192000" cy="37170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5D8374-E92D-25C9-7328-9FA380CF8C13}"/>
              </a:ext>
            </a:extLst>
          </p:cNvPr>
          <p:cNvSpPr txBox="1"/>
          <p:nvPr/>
        </p:nvSpPr>
        <p:spPr>
          <a:xfrm>
            <a:off x="2816943" y="4727097"/>
            <a:ext cx="65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 une gestion à l’échelle de l’itération.</a:t>
            </a:r>
          </a:p>
        </p:txBody>
      </p:sp>
    </p:spTree>
    <p:extLst>
      <p:ext uri="{BB962C8B-B14F-4D97-AF65-F5344CB8AC3E}">
        <p14:creationId xmlns:p14="http://schemas.microsoft.com/office/powerpoint/2010/main" val="3111015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D210C-9A5A-1511-C9C5-6079835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C2A72-FE2E-FED8-48D2-13C6218D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A7E4B2-0F94-386E-7C18-1FCC5162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9DB46-52EF-042B-6992-C0C53F5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 issue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91093B-24DC-882B-0260-3A56A19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490E4A-A91E-AE8A-5674-99A56CCB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0" y="1287872"/>
            <a:ext cx="7210425" cy="4105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3EC598-FF9E-8A5E-9523-E30EF9D11611}"/>
              </a:ext>
            </a:extLst>
          </p:cNvPr>
          <p:cNvSpPr txBox="1"/>
          <p:nvPr/>
        </p:nvSpPr>
        <p:spPr>
          <a:xfrm>
            <a:off x="78658" y="983226"/>
            <a:ext cx="4644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créer des modèles de rédaction pour les Tickets (et les Merge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également y inclure des raccourcis pour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pré-configurer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les tickets comme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/cc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estimate_time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https://docs.gitlab.com/ee/user/project/quick_actions.html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3 labels : En cours, En revue, Abandonné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1 jalon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2 tickets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BF0D-877A-F949-46A5-036BC900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Merge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905D3-8484-0895-1176-676FC010F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FB1F0-0CF7-DFF1-AEA8-79E6C2EA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62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EA421-381F-A8BB-1425-14C75C5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1EF0B-7F24-18B6-A5A2-788021F1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5378245"/>
            <a:ext cx="11531265" cy="1114630"/>
          </a:xfrm>
        </p:spPr>
        <p:txBody>
          <a:bodyPr/>
          <a:lstStyle/>
          <a:p>
            <a:r>
              <a:rPr lang="fr-FR" dirty="0"/>
              <a:t>Principe de vérification par les paires</a:t>
            </a:r>
          </a:p>
          <a:p>
            <a:r>
              <a:rPr lang="fr-FR" dirty="0"/>
              <a:t>Pair </a:t>
            </a:r>
            <a:r>
              <a:rPr lang="fr-FR" dirty="0" err="1"/>
              <a:t>programming</a:t>
            </a:r>
            <a:r>
              <a:rPr lang="fr-FR" dirty="0"/>
              <a:t> = Qualité de code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A9527E-1936-1443-3D76-4092DC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C16DC0-1985-FB2D-A314-AA30F14C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52696"/>
            <a:ext cx="7315200" cy="382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97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891DC-CF42-CCBC-B1BE-35E79583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Tickets +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BBCCF-BFC7-9D38-69D2-F6A3B25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0" y="775855"/>
            <a:ext cx="3999756" cy="23311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ses branches à partir des tickets pour s’intégrer dans le workflow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35C524-EF53-8338-B46D-919C72D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FEE204-BF70-FF9D-300E-168975B6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3101746"/>
            <a:ext cx="9744075" cy="215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14:cNvPr>
              <p14:cNvContentPartPr/>
              <p14:nvPr/>
            </p14:nvContentPartPr>
            <p14:xfrm>
              <a:off x="6713923" y="3957956"/>
              <a:ext cx="3369240" cy="900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283" y="3939956"/>
                <a:ext cx="3404880" cy="9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39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0D349-4ADF-BDE9-AE17-DC7E95B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151AB7-BA5F-6B7E-8D86-B6B56A4F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5EBA51-2488-8E79-C61E-5035A79F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563"/>
            <a:ext cx="12192000" cy="30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Depuis un ticket créer une branche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rapatrier en local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modification puis la pousser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Checker la MR puis la valider</a:t>
            </a:r>
          </a:p>
        </p:txBody>
      </p:sp>
    </p:spTree>
    <p:extLst>
      <p:ext uri="{BB962C8B-B14F-4D97-AF65-F5344CB8AC3E}">
        <p14:creationId xmlns:p14="http://schemas.microsoft.com/office/powerpoint/2010/main" val="177214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17927-40C2-7712-1E47-51614837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FB37-DC0A-5638-76A2-5591271E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6F1F79-3D2A-1C54-8032-614B1C85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8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Gitlab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F03-E19B-DE87-225E-5C941F87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95208-BCAB-3017-9875-03E287DD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C7343A-76FF-7C48-50DC-5870D0BD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5718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14:cNvPr>
              <p14:cNvContentPartPr/>
              <p14:nvPr/>
            </p14:nvContentPartPr>
            <p14:xfrm>
              <a:off x="-306797" y="4953356"/>
              <a:ext cx="2197440" cy="9090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4797" y="4935356"/>
                <a:ext cx="2233080" cy="9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6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0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Schematisation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52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35D326EC-813A-83BC-5269-19CE3FFDF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A9F00E05-AE68-4D0E-9B6A-4249FA079483}" type="slidenum">
              <a:rPr lang="fr-FR">
                <a:solidFill>
                  <a:prstClr val="black"/>
                </a:solidFill>
              </a:rPr>
              <a:pPr defTabSz="829544"/>
              <a:t>53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6C4598-E203-DF3F-AA44-6A652937CB17}"/>
              </a:ext>
            </a:extLst>
          </p:cNvPr>
          <p:cNvSpPr txBox="1"/>
          <p:nvPr/>
        </p:nvSpPr>
        <p:spPr>
          <a:xfrm>
            <a:off x="2078716" y="1371986"/>
            <a:ext cx="8001344" cy="329293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Représentation du déroulement d'un cas d'utilisation ou d'une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méthode.</a:t>
            </a:r>
          </a:p>
          <a:p>
            <a:pPr defTabSz="829544" hangingPunct="0"/>
            <a:endParaRPr lang="fr-FR" sz="2177" dirty="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Variante du diagramme d'états-transitions :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transitions sont automatiques entre la fin d’une étape et le début de la suivante.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diagrammes d’états-transitions mettent l’accent sur la traversée d’un processus (</a:t>
            </a:r>
            <a:r>
              <a:rPr lang="fr-FR" sz="2177" i="1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process</a:t>
            </a:r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) par un objet, alors que, les diagrammes d’activités se focalisent sur le flux d’activités      concourant à la réalisation d’un processus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BC976-29A8-8D51-B74A-703230702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42275" y="4662662"/>
            <a:ext cx="5481410" cy="168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766805F-8304-F043-4671-C33AEA708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Description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88870B90-F429-09A4-2A3D-FBB931ED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C534C7D-D6AD-409A-B9E3-4B86D3F57961}" type="slidenum">
              <a:rPr lang="fr-FR">
                <a:solidFill>
                  <a:prstClr val="black"/>
                </a:solidFill>
              </a:rPr>
              <a:pPr defTabSz="829544"/>
              <a:t>54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A87742-E66D-6B26-D2D1-15F7633B9344}"/>
              </a:ext>
            </a:extLst>
          </p:cNvPr>
          <p:cNvSpPr txBox="1"/>
          <p:nvPr/>
        </p:nvSpPr>
        <p:spPr>
          <a:xfrm>
            <a:off x="2078716" y="1567938"/>
            <a:ext cx="6763616" cy="455059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Début et fin de flux d'activité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Les transitions conditionnelles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Séparations et jointures</a:t>
            </a: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Activité (séparable en parties), objets : rectangle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A922CD-0B41-2F8F-9C0A-CB886D3E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2425" y="4278923"/>
            <a:ext cx="838017" cy="117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B6F34A9-2E39-7308-5D7D-6AA3AAF1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18583" y="2768793"/>
            <a:ext cx="2242989" cy="16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C8A4E5-59C8-1D77-1319-0AC10CBF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22303" y="1632928"/>
            <a:ext cx="2939269" cy="6649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2A2C0B57-F4EE-2875-B217-5D41924080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Eléments du diagramme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BE6256-7EB6-0B87-87E1-D42BEB9D8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4C1F6E7-8DD1-4964-97F2-240CBCB0C034}" type="slidenum">
              <a:rPr lang="fr-FR">
                <a:solidFill>
                  <a:prstClr val="black"/>
                </a:solidFill>
              </a:rPr>
              <a:pPr defTabSz="829544"/>
              <a:t>55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06F2FC-9908-416D-F36B-AFD7448F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36204" y="1713595"/>
            <a:ext cx="4015695" cy="34464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600129A-27FC-7A08-9203-8172098F9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07BA572-9400-6278-3705-1103ADF86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C67173DA-DDA8-42EE-ACFF-E250143164FF}" type="slidenum">
              <a:rPr lang="fr-FR">
                <a:solidFill>
                  <a:prstClr val="black"/>
                </a:solidFill>
              </a:rPr>
              <a:pPr defTabSz="829544"/>
              <a:t>56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AE40BAE-1E0F-E7F0-78F0-A01EA897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03277" y="1796221"/>
            <a:ext cx="7511466" cy="3429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62193E7-E5E8-5F0E-961E-708EC5E16B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889"/>
            <a:ext cx="7674759" cy="670183"/>
          </a:xfrm>
        </p:spPr>
        <p:txBody>
          <a:bodyPr>
            <a:spAutoFit/>
          </a:bodyPr>
          <a:lstStyle/>
          <a:p>
            <a:pPr lvl="0"/>
            <a:r>
              <a:rPr lang="fr-FR"/>
              <a:t>Exemple (2)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400F176-7E1E-D7A1-75F8-A7D4C986C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E3D66E8-0968-4828-B9BB-74E69BF70E95}" type="slidenum">
              <a:rPr lang="fr-FR">
                <a:solidFill>
                  <a:prstClr val="black"/>
                </a:solidFill>
              </a:rPr>
              <a:pPr defTabSz="829544"/>
              <a:t>57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3CF612-26FF-9ED1-6557-ADDF0662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3984" y="1801446"/>
            <a:ext cx="6431774" cy="4452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2030496-FB05-1200-B6CB-59AD428399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64798"/>
            <a:ext cx="7674759" cy="1340367"/>
          </a:xfrm>
        </p:spPr>
        <p:txBody>
          <a:bodyPr>
            <a:spAutoFit/>
          </a:bodyPr>
          <a:lstStyle/>
          <a:p>
            <a:pPr lvl="0"/>
            <a:r>
              <a:rPr lang="fr-FR"/>
              <a:t>Synchronisation et activités parallèles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B5B91D-030F-C1AF-5388-BE1C4C21E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04E1B92-68FB-4085-B5FD-ECD592ED8D8F}" type="slidenum">
              <a:rPr lang="fr-FR">
                <a:solidFill>
                  <a:prstClr val="black"/>
                </a:solidFill>
              </a:rPr>
              <a:pPr defTabSz="829544"/>
              <a:t>58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0124A3-01FD-36D6-A32A-0D3458DF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17848" y="1363168"/>
            <a:ext cx="4915111" cy="482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2E2F869-8585-7592-B37C-76AA4851F2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Couloirs d'activités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AF37CA6-2DCE-81F2-C3AD-8932E393D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5AC96974-AA01-4CFA-84FB-16D4D6AA2EBA}" type="slidenum">
              <a:rPr lang="fr-FR">
                <a:solidFill>
                  <a:prstClr val="black"/>
                </a:solidFill>
              </a:rPr>
              <a:pPr defTabSz="829544"/>
              <a:t>59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A8DB8CD-BF71-05C1-905B-75593238E2AD}"/>
              </a:ext>
            </a:extLst>
          </p:cNvPr>
          <p:cNvSpPr/>
          <p:nvPr/>
        </p:nvSpPr>
        <p:spPr>
          <a:xfrm>
            <a:off x="1948081" y="1447754"/>
            <a:ext cx="8001344" cy="4216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2456" rIns="81646" bIns="42456" anchor="t" anchorCtr="0" compatLnSpc="0">
            <a:noAutofit/>
          </a:bodyPr>
          <a:lstStyle/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1996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On désire créer un diagramme d'activités pour l'opération de retrait d'argent à partir d'un distributeur de billets. 3 entités intervennent :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  le client, le DAB et la banque.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Le processus débute, comme dans le diagramme d’états-transitions par un état initial représenté par un rond noir, et se termine de même par un état final représenté par un rond noir cerclé.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A9E05E-E21D-E5A3-071D-0FE3ADCD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Git : Rappels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Versionning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 err="1"/>
              <a:t>Décentraliser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Branche/feature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C223FC-3466-AAE5-4842-1B3A77F3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562364"/>
            <a:ext cx="2775284" cy="116057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AFB750A-13D3-1815-3125-BAAA819AF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D895E54E-FEE9-4EF6-843C-D059A8D5E65F}" type="slidenum">
              <a:rPr lang="fr-FR">
                <a:solidFill>
                  <a:prstClr val="black"/>
                </a:solidFill>
              </a:rPr>
              <a:pPr defTabSz="829544"/>
              <a:t>60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96E569-E4EA-CE03-A095-194921FC0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1984" y="1507845"/>
            <a:ext cx="7058165" cy="451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84799F2-43E3-BAE0-1DBA-7BA75089C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BB5B4D3-5A5D-A5FD-255B-822B5283C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F2970062-5CE6-435E-9A4C-5B4E11B329E7}" type="slidenum">
              <a:rPr lang="fr-FR">
                <a:solidFill>
                  <a:prstClr val="black"/>
                </a:solidFill>
              </a:rPr>
              <a:pPr defTabSz="829544"/>
              <a:t>61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5C5D54-3C52-BF0D-3494-D46089AF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6385" y="1491516"/>
            <a:ext cx="7039550" cy="47410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895D213-DC88-0CC1-39A5-52ED202FF3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L’automatisation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0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FEA93-5D99-5BAE-D5A5-6953218B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Pipelines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F15BF1-4F1A-F1F8-274F-F7090F3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CD4326-9E6A-7F07-6ABC-BAE395A3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85" y="773335"/>
            <a:ext cx="577010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Sont composé de jobs chapitrés en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 Pilotés par 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r>
              <a:rPr lang="fr-FR" altLang="fr-FR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gitlab-ci.yml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à la racine du repo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         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6D958-C5A7-A45A-69EB-1449CD2F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2" y="2572980"/>
            <a:ext cx="64579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4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87D0-96F8-FC43-B0AA-3C95CFBB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8315F-AB74-F761-648A-343FD3D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de formatage (XML,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Toml</a:t>
            </a:r>
            <a:r>
              <a:rPr lang="fr-FR" dirty="0"/>
              <a:t>, </a:t>
            </a:r>
            <a:r>
              <a:rPr lang="fr-FR" dirty="0" err="1"/>
              <a:t>Markdown</a:t>
            </a:r>
            <a:r>
              <a:rPr lang="fr-FR" dirty="0"/>
              <a:t>, …)</a:t>
            </a:r>
          </a:p>
          <a:p>
            <a:r>
              <a:rPr lang="fr-FR" dirty="0"/>
              <a:t>Indentation sémantique !</a:t>
            </a:r>
          </a:p>
          <a:p>
            <a:endParaRPr lang="fr-FR" dirty="0"/>
          </a:p>
          <a:p>
            <a:r>
              <a:rPr lang="fr-FR" dirty="0" err="1"/>
              <a:t>Cheatsheet</a:t>
            </a:r>
            <a:r>
              <a:rPr lang="fr-FR" dirty="0"/>
              <a:t> : </a:t>
            </a: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https://quickref.me/yaml.html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74181-3B99-2A25-6073-36B35703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09A83-C389-BB2B-7B7B-7E34F51A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90" y="1388961"/>
            <a:ext cx="4114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80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79A6-7FC3-654A-9F94-44BF49C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DC3-E7F2-DE9E-E77C-1815DDDA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segmenté le workflow</a:t>
            </a:r>
          </a:p>
          <a:p>
            <a:r>
              <a:rPr lang="fr-FR" dirty="0"/>
              <a:t>5 stages par défaut : </a:t>
            </a:r>
          </a:p>
          <a:p>
            <a:pPr lvl="1"/>
            <a:r>
              <a:rPr lang="en-US" dirty="0"/>
              <a:t>.pre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pPr lvl="1"/>
            <a:r>
              <a:rPr lang="en-US" dirty="0"/>
              <a:t>.post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EC302B-9A64-39C2-2228-B560F35C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37E537-5385-426B-1713-5ABCA92C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1046858"/>
            <a:ext cx="4291013" cy="24177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33683F-E423-2FBB-0D19-C63F4B5F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68" y="3558327"/>
            <a:ext cx="4139062" cy="25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7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4FE02B-7798-6AC5-9FEC-D5FECABF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6DED02C-F62F-64CA-28EA-9671627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7D16B0-6F0C-BBC8-13DB-B3DEA7C2393B}"/>
              </a:ext>
            </a:extLst>
          </p:cNvPr>
          <p:cNvSpPr txBox="1"/>
          <p:nvPr/>
        </p:nvSpPr>
        <p:spPr>
          <a:xfrm>
            <a:off x="9348505" y="3228691"/>
            <a:ext cx="20549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failed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warning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pending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running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manual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scheduled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canceled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success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skipped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created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A0F38F-AB26-97E7-C3B2-DE27ED91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8" y="814871"/>
            <a:ext cx="6224571" cy="14957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D728048-D2D9-52D6-62A0-4D89F880477D}"/>
              </a:ext>
            </a:extLst>
          </p:cNvPr>
          <p:cNvSpPr txBox="1"/>
          <p:nvPr/>
        </p:nvSpPr>
        <p:spPr>
          <a:xfrm>
            <a:off x="911942" y="28932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before_script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after_script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include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true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pages:deploy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5AD1AA-B25F-124F-1C94-A592C2258621}"/>
              </a:ext>
            </a:extLst>
          </p:cNvPr>
          <p:cNvSpPr txBox="1"/>
          <p:nvPr/>
        </p:nvSpPr>
        <p:spPr>
          <a:xfrm flipH="1">
            <a:off x="469490" y="2370026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Noms réservés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DCECC7-8D84-4129-8FF7-68E4663D684D}"/>
              </a:ext>
            </a:extLst>
          </p:cNvPr>
          <p:cNvSpPr txBox="1"/>
          <p:nvPr/>
        </p:nvSpPr>
        <p:spPr>
          <a:xfrm flipH="1">
            <a:off x="8513752" y="2514101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</a:t>
            </a:r>
            <a:r>
              <a:rPr lang="fr-FR" sz="2800" b="1" dirty="0" err="1"/>
              <a:t>status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97510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D99D-BE6A-F560-8C0E-08E53369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5CF1FC-89AC-46AA-28B4-132518E3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640532-5785-A32C-DACA-BECE3D9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5" y="2713728"/>
            <a:ext cx="11664713" cy="11806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F52A2F-D051-FE42-96EE-53ABF5402199}"/>
              </a:ext>
            </a:extLst>
          </p:cNvPr>
          <p:cNvSpPr txBox="1"/>
          <p:nvPr/>
        </p:nvSpPr>
        <p:spPr>
          <a:xfrm>
            <a:off x="776748" y="1710813"/>
            <a:ext cx="67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Instructions à exécuter comme sur un terminal</a:t>
            </a:r>
          </a:p>
        </p:txBody>
      </p:sp>
    </p:spTree>
    <p:extLst>
      <p:ext uri="{BB962C8B-B14F-4D97-AF65-F5344CB8AC3E}">
        <p14:creationId xmlns:p14="http://schemas.microsoft.com/office/powerpoint/2010/main" val="2175536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62E46-EA27-1384-3673-38DA8F9C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E28C9-B728-78BB-7E66-B21B14E1B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526BD9-4593-1A1E-E100-565C9A13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40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57C15-1EA3-78CF-FDB0-2E18223A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F50E7-4AE6-5115-51C6-A788414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AA7790-EFDA-FD9A-BE64-AE03A4FF4838}"/>
              </a:ext>
            </a:extLst>
          </p:cNvPr>
          <p:cNvSpPr txBox="1"/>
          <p:nvPr/>
        </p:nvSpPr>
        <p:spPr>
          <a:xfrm>
            <a:off x="3048000" y="3241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16AD7-A951-26E6-3047-51772147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91379"/>
            <a:ext cx="6254277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distribué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38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Déclarer Les stages :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test,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Associé les bons jobs aux bons stages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un job de test associé au stage de test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113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1E05E-6837-A376-1415-43957E6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0B02-E872-FEDA-3B6E-D609F909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010AA2-A4BA-C7EA-C09F-A6E5847A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0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6657-CC94-9EA7-3A0C-50EE0870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artefacts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4656F1-4D8F-9316-4996-C191624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DBEBB2-687C-4AF7-A330-8223E5B784F9}"/>
              </a:ext>
            </a:extLst>
          </p:cNvPr>
          <p:cNvSpPr txBox="1"/>
          <p:nvPr/>
        </p:nvSpPr>
        <p:spPr>
          <a:xfrm>
            <a:off x="1278195" y="2459504"/>
            <a:ext cx="99404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Se définit au niveau du job.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Les jobs peuvent utilisés les artefacts produits par les jobs précédents.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Pas de partage entre les projets.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Durée de vie de 30j (paramétrable).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Utiliser « </a:t>
            </a:r>
            <a:r>
              <a:rPr lang="fr-FR" sz="2400" b="0" i="0" u="none" strike="noStrike" dirty="0" err="1">
                <a:solidFill>
                  <a:srgbClr val="404040"/>
                </a:solidFill>
                <a:effectLst/>
              </a:rPr>
              <a:t>dependencies</a:t>
            </a: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 » pour stipuler quel job prend quel artefact</a:t>
            </a:r>
          </a:p>
        </p:txBody>
      </p:sp>
    </p:spTree>
    <p:extLst>
      <p:ext uri="{BB962C8B-B14F-4D97-AF65-F5344CB8AC3E}">
        <p14:creationId xmlns:p14="http://schemas.microsoft.com/office/powerpoint/2010/main" val="937849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94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tests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pPr lvl="0"/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 </a:t>
            </a:r>
            <a:r>
              <a:rPr lang="fr-FR" dirty="0"/>
              <a:t>Un </a:t>
            </a:r>
            <a:r>
              <a:rPr lang="fr-FR" b="1" dirty="0"/>
              <a:t>test</a:t>
            </a:r>
            <a:r>
              <a:rPr lang="fr-FR" dirty="0"/>
              <a:t> désigne une procédure de vérification partielle d'un </a:t>
            </a:r>
            <a:r>
              <a:rPr lang="fr-FR" dirty="0">
                <a:solidFill>
                  <a:schemeClr val="tx1"/>
                </a:solidFill>
                <a:hlinkClick r:id="rId3" tooltip="Système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système</a:t>
            </a:r>
            <a:r>
              <a:rPr lang="fr-FR" dirty="0"/>
              <a:t>. Plus le nombre d'erreurs trouvé est important, plus il y a de chances qu'il y ait davantage d'erreurs dans le composant logiciel visé. </a:t>
            </a:r>
          </a:p>
          <a:p>
            <a:pPr lvl="0"/>
            <a:r>
              <a:rPr lang="fr-FR" dirty="0"/>
              <a:t>Les tests de vérification ou de validation visent à s'assurer que ce système réagit de la façon prévue par ses concepteurs (spécifications) ou est conforme aux attentes du client l'ayant commandé (besoins), respectivement.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</p:txBody>
      </p:sp>
    </p:spTree>
    <p:extLst>
      <p:ext uri="{BB962C8B-B14F-4D97-AF65-F5344CB8AC3E}">
        <p14:creationId xmlns:p14="http://schemas.microsoft.com/office/powerpoint/2010/main" val="189978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75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unitaires </a:t>
            </a:r>
            <a:r>
              <a:rPr lang="fr-FR" dirty="0"/>
              <a:t>: Les tests unitaires consistent à tester individuellement les composants de l’application. On pourra ainsi valider la qualité du code et les performances d'un module.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  <a:p>
            <a:r>
              <a:rPr lang="fr-FR" dirty="0"/>
              <a:t> </a:t>
            </a:r>
            <a:r>
              <a:rPr lang="fr-FR" b="1" dirty="0"/>
              <a:t>Les tests d'intégration </a:t>
            </a:r>
            <a:r>
              <a:rPr lang="fr-FR" dirty="0"/>
              <a:t>: Ces tests sont exécutées pour valider l'intégration des différents modules entre eux et dans leur environnement exploitation définitif. Ils permettront de mettre en évidence des problèmes d'interfaces entre différents programmes.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81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76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fonctionnels </a:t>
            </a:r>
            <a:r>
              <a:rPr lang="fr-FR" dirty="0"/>
              <a:t>: Ces tests ont pour but de vérifier la conformité de l'application développée avec le cahier des charges initial. Ils sont donc basés sur les spécifications fonctionnelles et techniques.</a:t>
            </a:r>
          </a:p>
          <a:p>
            <a:r>
              <a:rPr lang="fr-FR" dirty="0"/>
              <a:t> </a:t>
            </a:r>
            <a:r>
              <a:rPr lang="fr-FR" b="1" dirty="0"/>
              <a:t>Les tests de non-régression </a:t>
            </a:r>
            <a:r>
              <a:rPr lang="fr-FR" dirty="0"/>
              <a:t>: Les tests de non-régression permettent de vérifier que des modifications n'ont pas altérées le fonctionnent de l'application. L'utilisation d'outils de tests, dans ce </a:t>
            </a:r>
            <a:r>
              <a:rPr lang="fr-FR" dirty="0" err="1"/>
              <a:t>dommaine</a:t>
            </a:r>
            <a:r>
              <a:rPr lang="fr-FR" dirty="0"/>
              <a:t>, permet de facilité la mise en place de ce type de tests.</a:t>
            </a:r>
          </a:p>
        </p:txBody>
      </p:sp>
    </p:spTree>
    <p:extLst>
      <p:ext uri="{BB962C8B-B14F-4D97-AF65-F5344CB8AC3E}">
        <p14:creationId xmlns:p14="http://schemas.microsoft.com/office/powerpoint/2010/main" val="2196986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77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Les tests </a:t>
            </a:r>
            <a:r>
              <a:rPr lang="fr-FR" b="1" dirty="0" err="1"/>
              <a:t>FrontEnd</a:t>
            </a:r>
            <a:r>
              <a:rPr lang="fr-FR" b="1" dirty="0"/>
              <a:t> </a:t>
            </a:r>
            <a:r>
              <a:rPr lang="fr-FR" dirty="0"/>
              <a:t>: Les tests IHM ont pour but de vérifier que  la charte graphique a été respectée tout au long du développement. Et que le code </a:t>
            </a:r>
            <a:r>
              <a:rPr lang="fr-FR" dirty="0" err="1"/>
              <a:t>FrontEnd</a:t>
            </a:r>
            <a:r>
              <a:rPr lang="fr-FR" dirty="0"/>
              <a:t> fonctionne également comme prévu.</a:t>
            </a:r>
          </a:p>
          <a:p>
            <a:r>
              <a:rPr lang="fr-FR" dirty="0"/>
              <a:t> </a:t>
            </a:r>
            <a:r>
              <a:rPr lang="fr-FR" b="1" dirty="0"/>
              <a:t>Les tests de performance </a:t>
            </a:r>
          </a:p>
          <a:p>
            <a:r>
              <a:rPr lang="fr-FR" dirty="0"/>
              <a:t> </a:t>
            </a:r>
            <a:r>
              <a:rPr lang="fr-FR" b="1" dirty="0"/>
              <a:t>Les tests d'installation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1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Multi-Pipelines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 et non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2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F4F7D-5301-5D88-ACB6-DBE4D08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FB9266-E4A7-EAA8-8A96-DD3381C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22FD9FDE-9F85-9E34-8199-435F8B43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4" y="1845508"/>
            <a:ext cx="6610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CF37E34-C796-D641-915A-3F53E262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7" y="3525867"/>
            <a:ext cx="9944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1A9A84-1525-A5C0-DCC7-6585EA003C8B}"/>
              </a:ext>
            </a:extLst>
          </p:cNvPr>
          <p:cNvSpPr txBox="1"/>
          <p:nvPr/>
        </p:nvSpPr>
        <p:spPr>
          <a:xfrm>
            <a:off x="884903" y="113071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B43F8B-879C-4C1B-1B7D-6B3C529ED426}"/>
              </a:ext>
            </a:extLst>
          </p:cNvPr>
          <p:cNvSpPr txBox="1"/>
          <p:nvPr/>
        </p:nvSpPr>
        <p:spPr>
          <a:xfrm>
            <a:off x="884903" y="283698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 projet</a:t>
            </a:r>
          </a:p>
        </p:txBody>
      </p:sp>
    </p:spTree>
    <p:extLst>
      <p:ext uri="{BB962C8B-B14F-4D97-AF65-F5344CB8AC3E}">
        <p14:creationId xmlns:p14="http://schemas.microsoft.com/office/powerpoint/2010/main" val="30442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Gitlab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Plateforme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Tickets/MR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CI/CD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9187FB-3991-7E14-F974-610365B9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40" y="3326954"/>
            <a:ext cx="5188231" cy="15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52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Séparer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le test et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3 fichiers distincts 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Build.yml</a:t>
            </a:r>
            <a:endParaRPr lang="fr-FR" sz="2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Deploy.yml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04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7DF4F-2B71-3907-33C9-3800F7C1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B33B5E-DE41-A4F6-A605-3FE7F3867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2DACD9-5010-A84D-C623-2DA3D7B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030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E413-80E7-CF44-C0FC-911AF3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FE001D-E552-B952-9EF4-DAF1A58F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1754BA-7C3E-23E6-539F-6B3CD1569E6C}"/>
              </a:ext>
            </a:extLst>
          </p:cNvPr>
          <p:cNvSpPr txBox="1"/>
          <p:nvPr/>
        </p:nvSpPr>
        <p:spPr>
          <a:xfrm>
            <a:off x="1199534" y="2179678"/>
            <a:ext cx="926198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CI_COMMIT_BRANCH : Nom de la branche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CI_DEFAULT_BRANCH : Nom de la branche par défaut sur le projet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CI_PROJECT_PATH : Nom du projet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GITLAB_USER_NAME : Nom d’utilisateur du déclencheur du pipeline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br>
              <a:rPr lang="fr-FR" b="0" dirty="0">
                <a:effectLst/>
              </a:rPr>
            </a:br>
            <a:r>
              <a:rPr lang="fr-FR" sz="3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https://docs.gitlab.com/ee/ci/variables/predefined_variables.html</a:t>
            </a:r>
            <a:endParaRPr lang="fr-F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6155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83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7A4D-2F3E-2E57-6177-0C74B8D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72C41-244A-0F60-97E7-A89B6677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7" y="1454765"/>
            <a:ext cx="7618027" cy="4339610"/>
          </a:xfrm>
        </p:spPr>
        <p:txBody>
          <a:bodyPr/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if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changes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exists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404040"/>
                </a:solidFill>
                <a:effectLst/>
              </a:rPr>
              <a:t>allow_failure</a:t>
            </a:r>
            <a:endParaRPr lang="en-US" sz="3200" b="0" i="0" u="none" strike="noStrike" dirty="0">
              <a:solidFill>
                <a:srgbClr val="40404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variables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when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672FF-EA86-E915-4F66-632F2D42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92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518A8-C569-0C96-3AFF-930D4BB1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E1AEA-CDCE-1732-35E8-9D055255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53B785-ED35-0079-5571-68F8FEA8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319337"/>
            <a:ext cx="99345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37B1C1-8BFA-408E-0598-484BA0B01501}"/>
              </a:ext>
            </a:extLst>
          </p:cNvPr>
          <p:cNvSpPr txBox="1"/>
          <p:nvPr/>
        </p:nvSpPr>
        <p:spPr>
          <a:xfrm>
            <a:off x="3761236" y="1704186"/>
            <a:ext cx="452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conditions sont remplis</a:t>
            </a:r>
          </a:p>
        </p:txBody>
      </p:sp>
    </p:spTree>
    <p:extLst>
      <p:ext uri="{BB962C8B-B14F-4D97-AF65-F5344CB8AC3E}">
        <p14:creationId xmlns:p14="http://schemas.microsoft.com/office/powerpoint/2010/main" val="15437165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07F01-238F-8F97-C28A-31C9F21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E2E2B3-6E3B-63A6-A7B5-4EA60CA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31ECEE-90DA-14DA-90E2-F68F50A9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853045"/>
            <a:ext cx="98679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184C30-9913-442A-3E31-70B9F26C8EF4}"/>
              </a:ext>
            </a:extLst>
          </p:cNvPr>
          <p:cNvSpPr txBox="1"/>
          <p:nvPr/>
        </p:nvSpPr>
        <p:spPr>
          <a:xfrm>
            <a:off x="4038600" y="1812341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un changement a eu lieu</a:t>
            </a:r>
          </a:p>
        </p:txBody>
      </p:sp>
    </p:spTree>
    <p:extLst>
      <p:ext uri="{BB962C8B-B14F-4D97-AF65-F5344CB8AC3E}">
        <p14:creationId xmlns:p14="http://schemas.microsoft.com/office/powerpoint/2010/main" val="2367935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7D649-4AE8-C829-D06E-773774A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340A6-89E5-21BC-4D86-7ADAD25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BA568D-C9E9-2EAB-69C5-22D99A33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57475"/>
            <a:ext cx="95059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768E19-1727-B147-58D3-34011AA973D1}"/>
              </a:ext>
            </a:extLst>
          </p:cNvPr>
          <p:cNvSpPr txBox="1"/>
          <p:nvPr/>
        </p:nvSpPr>
        <p:spPr>
          <a:xfrm>
            <a:off x="3761236" y="1704186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éléments existent</a:t>
            </a:r>
          </a:p>
        </p:txBody>
      </p:sp>
    </p:spTree>
    <p:extLst>
      <p:ext uri="{BB962C8B-B14F-4D97-AF65-F5344CB8AC3E}">
        <p14:creationId xmlns:p14="http://schemas.microsoft.com/office/powerpoint/2010/main" val="36957409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C5391-146E-62D8-4F53-7974233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Allow_failure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154B8B-04EE-013C-0854-63D44AF8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7E366E-E62B-A85E-3D6B-653760F1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2213"/>
            <a:ext cx="105156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5D5FAA-BC00-B37B-B6F7-396D41269785}"/>
              </a:ext>
            </a:extLst>
          </p:cNvPr>
          <p:cNvSpPr txBox="1"/>
          <p:nvPr/>
        </p:nvSpPr>
        <p:spPr>
          <a:xfrm>
            <a:off x="4818118" y="1881167"/>
            <a:ext cx="25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 le job non bloquant</a:t>
            </a:r>
          </a:p>
        </p:txBody>
      </p:sp>
    </p:spTree>
    <p:extLst>
      <p:ext uri="{BB962C8B-B14F-4D97-AF65-F5344CB8AC3E}">
        <p14:creationId xmlns:p14="http://schemas.microsoft.com/office/powerpoint/2010/main" val="41471466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16820-4B97-923F-0CF3-3B247583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CFDF76-2E9C-D5C2-769B-E3782CCF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369566-44BA-4A46-FB33-7346A094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38263"/>
            <a:ext cx="9896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9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5AE3C-9B16-0385-3092-831DC029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32291"/>
            <a:ext cx="3185471" cy="97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F9CD366A-585F-C603-59DC-6EB508BC6663}"/>
              </a:ext>
            </a:extLst>
          </p:cNvPr>
          <p:cNvSpPr/>
          <p:nvPr/>
        </p:nvSpPr>
        <p:spPr>
          <a:xfrm>
            <a:off x="7049729" y="1799303"/>
            <a:ext cx="845574" cy="4522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78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1D3A5-6D68-70C8-107D-500D9CE0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WHEN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65F476-81E8-6F07-6A7F-F3E4854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38256-ECE8-2AC8-5018-0CBC22B6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1" y="901972"/>
            <a:ext cx="55231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on_success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(default): Quand tous les précédents sont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au moins un job a échoué (Sauf si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allow_failure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Jamais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Toujours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le job est déclenché manuellement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Pour instaurer un délai dans le déclenchement du job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C92138-08EB-0811-2BFB-7F0DF8C4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" y="901972"/>
            <a:ext cx="3000375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08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page d’inaccessibilité qui doit être mis en ligne s’il y a la moindre erreur dans le pipeline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Ajouter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sur le projet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Monter en job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Tester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Puis rendre le job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facultatif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606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F55D2-0DEA-FD59-0A35-42AAC78F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6F4F90-4D19-4868-3E61-9F59F6D9F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823566-9B22-81D1-5226-78A12FC4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55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25DF4-45F8-356F-CD18-3E89A937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 caché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7AA0C2-88EF-C063-E6E6-CA0A311C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14B359-62DB-A9D2-1217-314D0AB5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28082"/>
            <a:ext cx="10267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09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ED309-9A93-572B-28A7-0CC1FB5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Extends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0C312-E077-092D-20CE-467E3AA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0D79896-A30C-277D-D056-2546D373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71650"/>
            <a:ext cx="9886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658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138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8886-90EC-AF61-D776-45C78DF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5EE18-05DC-B743-961C-4B9B63A3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Délégation de commande</a:t>
            </a:r>
          </a:p>
          <a:p>
            <a:r>
              <a:rPr lang="fr-FR" dirty="0"/>
              <a:t>Proxy</a:t>
            </a:r>
          </a:p>
          <a:p>
            <a:r>
              <a:rPr lang="fr-FR" dirty="0"/>
              <a:t>Runner VS Exécuter</a:t>
            </a:r>
          </a:p>
          <a:p>
            <a:endParaRPr lang="fr-FR" dirty="0"/>
          </a:p>
          <a:p>
            <a:r>
              <a:rPr lang="fr-FR" dirty="0"/>
              <a:t>A configurer dans Paramètres -&gt; CI/CD -&gt;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3101D7-E592-15CC-7F77-9101224D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8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3F9B3-A436-BE35-990E-4D503A05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BA0820-ABDD-5EBD-1BD9-06967AAC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71BE3D-0E1C-B67F-0769-29EEC7E5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39" y="911623"/>
            <a:ext cx="6621521" cy="54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9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2218</Words>
  <Application>Microsoft Office PowerPoint</Application>
  <PresentationFormat>Grand écran</PresentationFormat>
  <Paragraphs>438</Paragraphs>
  <Slides>97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97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 New</vt:lpstr>
      <vt:lpstr>GitLab Sans</vt:lpstr>
      <vt:lpstr>Roboto</vt:lpstr>
      <vt:lpstr>StarSymbol</vt:lpstr>
      <vt:lpstr>Times New Roman</vt:lpstr>
      <vt:lpstr>Trebuchet MS</vt:lpstr>
      <vt:lpstr>Wingdings</vt:lpstr>
      <vt:lpstr>Thème Office</vt:lpstr>
      <vt:lpstr>presentation_dawan</vt:lpstr>
      <vt:lpstr>1_presentation_dawan</vt:lpstr>
      <vt:lpstr>Gitlab CI/CD</vt:lpstr>
      <vt:lpstr>Introduction</vt:lpstr>
      <vt:lpstr>Pré-Requis</vt:lpstr>
      <vt:lpstr>Objectifs</vt:lpstr>
      <vt:lpstr>Git / Gitlab</vt:lpstr>
      <vt:lpstr>Git : Rappels</vt:lpstr>
      <vt:lpstr>Architecture distribué</vt:lpstr>
      <vt:lpstr>Gitlab</vt:lpstr>
      <vt:lpstr>Présentation PowerPoint</vt:lpstr>
      <vt:lpstr>La solution</vt:lpstr>
      <vt:lpstr>Intégration continue</vt:lpstr>
      <vt:lpstr>CI / CD</vt:lpstr>
      <vt:lpstr>L’eXtrem Programming</vt:lpstr>
      <vt:lpstr>Objectifs de l’XP</vt:lpstr>
      <vt:lpstr>Agilité</vt:lpstr>
      <vt:lpstr>La solution</vt:lpstr>
      <vt:lpstr>Historique</vt:lpstr>
      <vt:lpstr>Les fonctionnalités</vt:lpstr>
      <vt:lpstr>Les formules</vt:lpstr>
      <vt:lpstr>Le couteau suisse</vt:lpstr>
      <vt:lpstr>L’interface</vt:lpstr>
      <vt:lpstr>Paramétrage du compte</vt:lpstr>
      <vt:lpstr>ATELIER</vt:lpstr>
      <vt:lpstr>Création d’un repo</vt:lpstr>
      <vt:lpstr>Création d’un repo</vt:lpstr>
      <vt:lpstr>Interface projet</vt:lpstr>
      <vt:lpstr>Récupération de repo existant</vt:lpstr>
      <vt:lpstr>ATELIER</vt:lpstr>
      <vt:lpstr>Clés SSH</vt:lpstr>
      <vt:lpstr>Protocoles</vt:lpstr>
      <vt:lpstr>Création des clés</vt:lpstr>
      <vt:lpstr>ATELIER</vt:lpstr>
      <vt:lpstr>Présentation PowerPoint</vt:lpstr>
      <vt:lpstr>Présentation PowerPoint</vt:lpstr>
      <vt:lpstr>ATELIER</vt:lpstr>
      <vt:lpstr>Les groupes</vt:lpstr>
      <vt:lpstr>Organisation</vt:lpstr>
      <vt:lpstr>Les tickets</vt:lpstr>
      <vt:lpstr>Les issues</vt:lpstr>
      <vt:lpstr>Jalons</vt:lpstr>
      <vt:lpstr>Kanban board</vt:lpstr>
      <vt:lpstr>Template issue</vt:lpstr>
      <vt:lpstr>ATELIER</vt:lpstr>
      <vt:lpstr>Les Merge Request</vt:lpstr>
      <vt:lpstr>Principe</vt:lpstr>
      <vt:lpstr>Tickets + Branches</vt:lpstr>
      <vt:lpstr>Merge Requests</vt:lpstr>
      <vt:lpstr>ATELIER</vt:lpstr>
      <vt:lpstr>Analyse</vt:lpstr>
      <vt:lpstr>Analyse</vt:lpstr>
      <vt:lpstr>CI / CD</vt:lpstr>
      <vt:lpstr>Schematisation</vt:lpstr>
      <vt:lpstr>Description</vt:lpstr>
      <vt:lpstr>Eléments du diagramme</vt:lpstr>
      <vt:lpstr>Exemple</vt:lpstr>
      <vt:lpstr>Exemple (2)</vt:lpstr>
      <vt:lpstr>Synchronisation et activités parallèles</vt:lpstr>
      <vt:lpstr>Couloirs d'activités</vt:lpstr>
      <vt:lpstr>Exemple de synthèse</vt:lpstr>
      <vt:lpstr>Exemple de synthèse</vt:lpstr>
      <vt:lpstr>Exemple de synthèse</vt:lpstr>
      <vt:lpstr>L’automatisation</vt:lpstr>
      <vt:lpstr>Pipelines</vt:lpstr>
      <vt:lpstr>Yaml</vt:lpstr>
      <vt:lpstr>Stages</vt:lpstr>
      <vt:lpstr>jobs</vt:lpstr>
      <vt:lpstr>Scripts</vt:lpstr>
      <vt:lpstr>Pages</vt:lpstr>
      <vt:lpstr>Présentation PowerPoint</vt:lpstr>
      <vt:lpstr>ATELIER</vt:lpstr>
      <vt:lpstr>ARTEFACTS</vt:lpstr>
      <vt:lpstr>Les artefacts</vt:lpstr>
      <vt:lpstr>Les tests </vt:lpstr>
      <vt:lpstr>Les tests</vt:lpstr>
      <vt:lpstr>Les types de test</vt:lpstr>
      <vt:lpstr>Les types de test - 2</vt:lpstr>
      <vt:lpstr>Les types de test - 3</vt:lpstr>
      <vt:lpstr>Multi-Pipelines ?</vt:lpstr>
      <vt:lpstr>Include</vt:lpstr>
      <vt:lpstr>ATELIER</vt:lpstr>
      <vt:lpstr>Variables</vt:lpstr>
      <vt:lpstr>Présentation PowerPoint</vt:lpstr>
      <vt:lpstr>rules</vt:lpstr>
      <vt:lpstr>Mot clés</vt:lpstr>
      <vt:lpstr>IF</vt:lpstr>
      <vt:lpstr>Changes</vt:lpstr>
      <vt:lpstr>Exists</vt:lpstr>
      <vt:lpstr>Allow_failure</vt:lpstr>
      <vt:lpstr>Variables</vt:lpstr>
      <vt:lpstr>WHEN</vt:lpstr>
      <vt:lpstr>ATELIER</vt:lpstr>
      <vt:lpstr>Héritage</vt:lpstr>
      <vt:lpstr>Jobs caché</vt:lpstr>
      <vt:lpstr>Extends</vt:lpstr>
      <vt:lpstr>Les runners</vt:lpstr>
      <vt:lpstr>Principes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27</cp:revision>
  <dcterms:created xsi:type="dcterms:W3CDTF">2020-09-17T10:21:07Z</dcterms:created>
  <dcterms:modified xsi:type="dcterms:W3CDTF">2024-06-07T14:21:11Z</dcterms:modified>
</cp:coreProperties>
</file>