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"/>
  </p:notesMasterIdLst>
  <p:handoutMasterIdLst>
    <p:handoutMasterId r:id="rId7"/>
  </p:handoutMasterIdLst>
  <p:sldIdLst>
    <p:sldId id="317" r:id="rId3"/>
    <p:sldId id="318" r:id="rId4"/>
    <p:sldId id="284" r:id="rId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C7704F-DC03-4968-8114-9B75BBE048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8E867B-0843-45D3-BCCA-1DBD9C46869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4F2D0C-2BE7-457E-9DBA-5C8B6F0F069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570AF2-C5E6-422E-8A87-9744757E74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BAF73EF-75F0-4ABA-A997-50FA2E4F1EC0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588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9DCB5E-8731-4884-BA5F-C8C088A6C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130A31-5602-4D9A-AA4A-4E3E42B80BE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549CDDD-4635-404D-A38C-8585F9B1CFF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04F252-54CF-4F93-A808-AA8A5FD4E0D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A4A5F7-C61B-4F06-B213-7731C96C79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D649B2-9027-402B-9083-B2F6048ED5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EB4DEE4-B231-40A3-8B8E-7B052F127C6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61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F85CC-C04B-4761-9F82-22CDC97481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14CFFD5-F478-4A8C-8F86-E73A679D7FE3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108522-3971-4F31-8C32-39645071C2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A50C0A2-422A-49E4-9F59-E9D1E91612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B32ED6-34BB-4716-B207-8F5500C9D1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C4DC09E-263C-40C1-B686-3E79CA318B04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47F1C6-DC39-4906-9782-C901329221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68870CE-DA23-4CEE-8731-39084B717A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66480-2D7D-4A15-A59C-92112E8110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37CF21-FDB0-44E3-95A5-8F2ADADA901E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C60DD2-0D19-408F-B6C5-FC91D32541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2F20FD-89A3-4E45-BAAC-8556269BA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55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9336-646F-4C65-ADF4-E43B02BD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F7022D-46F2-4FDB-A7AB-6194C3F9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0C307D-B23C-4782-B319-02C4A382D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25F5CD-A490-439B-8919-7F1673D833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25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19634-D86F-4AD4-B1C8-CCBCEAA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A0B7E3-4956-40B0-89F2-057D9641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C2882-2854-45F4-BB08-1174A3DE0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483B69-25DA-4E1B-A528-721F6E01F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8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86E54A-3C21-4DD3-B199-4CFD6896F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8E9324-FEC1-4CFC-9CED-6A1669CF6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340167-8033-4FD9-AC3A-0335BF392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EEB628-95A1-4581-A98B-7C0DC03F54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1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A310F-8C65-415C-803D-89BF08198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7BFD70-B59D-4D6B-8B01-87665473C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EE367-CB06-4A0A-A48F-FFFD7CE92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54E955E-9A0C-45DD-BC40-0269DCE10F2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15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C08EC-11F1-4C1B-BF0A-C023B6A1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21283-5EB7-4189-8411-D37BFDC7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721BBB-FF4B-4993-95EE-FE85A9CAC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DB0F5E2-DE43-4368-8123-0596CFEC77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A8ED9-8869-43FA-BC55-1009B595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E79EF1-1E03-46A7-9296-AC94D267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386588-161B-426E-BCD6-1AE27104C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5A15E6A-7C48-4661-BEA4-B81D2E31AD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207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5CA8F-C304-4C3B-A10C-DED2BE8C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E1CE64-AAEF-4EC9-8071-8F460BDF8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7A8FCE-A975-4820-A51B-C80836ED4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ACA7D0-A1EF-40F1-9E77-BC9F0810F2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30E248-F8BE-4B96-BDCE-B7B919F82CC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5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4279B-6DE3-4B6D-8E0C-F71A7EA3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D16942-A1F5-4E13-B50B-51F4E342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12B819-FDD1-46FB-83B9-9D5A99CE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A00B3B-E4B5-41F5-8E58-20AD1D40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A89F04-5741-4473-87E9-EFD4AB06F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2929CE-1A42-429A-9C4C-B362A578D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A02E33-6A48-49CB-8F51-804F9719DE1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076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B81E9-9482-4011-81B9-64881294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53DF6D-346C-4AC9-AF6E-8E321498F1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D35DD95-19BC-4358-9698-551EF0F0474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9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E42892-ADD5-4532-96A3-162915B313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D6733F-C96C-478E-B80F-9E4C1CCB3AB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0895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D821D-8AD8-44D3-A47C-1196E9A8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8A909-96C0-4F2F-AB49-180AAC738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370249-44B4-43AF-A8E4-02BCB067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65424E-3879-48BE-8986-D4697B6F4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5B3D5D-6948-4856-B2A8-F38788F008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13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7298-9046-4C0C-9DC9-7E3F4B03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06290-8411-4100-8C8C-99250BC6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20103-D4B1-46F6-80A8-8E53A9ED7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319298-E3D3-4854-A92A-C266505B83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5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8767C-B245-4F72-AC3B-CD35F5BC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83B73-5DA0-4FF9-ACC5-89A84012C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AD95A8-F80B-48A6-83D7-E8B801EC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3E1CE6-5BCF-4DE3-BE5B-1C36AEBC1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DA501D-C37D-4613-830C-1AED1BD7AC9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871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54273-09D3-40AF-B79B-3F2F0E36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A8ED58-44F1-4CC1-A864-B5949A5CE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49E240-BCAF-498C-B192-77A5934D84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19BB324-E578-4485-96E0-2C92E43F11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87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71FA2D-5A6E-4BBA-87BC-C7A807518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A901B0-28BA-445F-A39F-4F638D64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1097A2-4311-4BFC-9501-28051E972C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96D7A8-FA89-4206-9317-2D5776BE86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09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58316-337F-42C3-BE01-31E26A66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F5891-056F-468B-BB38-AF091F7D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D3DAD-0D87-4F62-A689-274D46448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28DBA-ED75-4337-A7C5-CD218A17DC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79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64390-EF57-4B56-A66D-9D0D1511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B890C-A5CC-47A8-AC90-1C0E1BDE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7114A-C174-4E9B-B1D9-EF6ED0B6F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4CE543-3EC7-4F8F-A5CA-3E0A4A776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40EBE4-5CC3-425B-8305-44781F0DA7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5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75480-F131-4DEA-B124-62ACB223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0748B-9FB5-4132-AE9D-E4B0379E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DE662-47C9-42D4-984D-6A5B855A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E8DB6F-98A3-45A1-A3AC-2C12AEF0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29D2CE-2F6A-4397-88E8-1BC76997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C696CC-0517-4286-B78B-18F25176D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7722B8-4A7F-4DEE-AF68-DF7D1F3B93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7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CC2D7-62C8-46E3-9119-93EADFF6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50E84D-B08A-453C-A0A8-48C5773F7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56BC8C-FAD9-4EBC-9ED7-305750B2B7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3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93DA16-6040-4C06-AE56-D9349611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8A8A69-EEEE-4415-9819-CCCF16D59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9621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47A56-7E60-495E-AC45-CB82D89D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7BA73-C518-4480-B71C-505BF31D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4B88D4-7278-4DD4-A7A5-0075B1606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C9EF7E-4B22-4048-9F91-105A435CF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A7FD66-2626-4083-A822-A00F44A25C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47AB2-02E0-4007-9904-A5E7699C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30FD96-E235-43C1-9D13-4EE3AB3CF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6839E0-CCBA-49D6-A767-CD330C212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018853-F76C-49C7-9F59-D118CCBC8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945E1F-A37E-431E-B029-5789C7616E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1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61B009-AE87-4847-B7CF-9D5E9AB8E6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BE4E5-D01F-4160-8FE7-8C86F102B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7AF00-D63D-45CF-B5C0-D7A6ABAEDD2D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854F69-12E9-4449-8DEF-2ED522F839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8B4D5E4-F7F3-4A3B-922A-A242F048FBA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AAFCD10F-234D-493B-BBCB-9B4B25244720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4C3A4-1612-48C8-8BD1-B5AD2FE5BB9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96E3A3-D9F8-4F25-AE11-38937CF4A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164DD1-20BF-453B-AF2A-50EB94B48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B75B03-5D41-416B-8A4F-4A196702CD9D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C11485-20BD-47D8-BCCC-061CFEBA35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B74B6999-A994-4E64-A150-F68537A5FF45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4E3A61A9-C92E-4C89-9BFE-2E7F8EC49187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CF957E-66AC-4C25-A280-9093877FC00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1805A19-94E0-4FA0-8A5F-3645E45D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61FC60-BA23-46CC-8D1E-C91CCDA00234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279BF6-3495-4C3A-8309-7C2A6259AD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24E23F-9F4F-4C30-B9F3-FC7D8F9D4A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None/>
            </a:pPr>
            <a:endParaRPr lang="fr-FR" sz="6000">
              <a:latin typeface="Trebuchet MS" pitchFamily="34"/>
            </a:endParaRPr>
          </a:p>
          <a:p>
            <a:pPr lvl="0" algn="ctr">
              <a:buNone/>
            </a:pPr>
            <a:r>
              <a:rPr lang="fr-FR" sz="6000">
                <a:latin typeface="Trebuchet MS" pitchFamily="34"/>
              </a:rPr>
              <a:t>Intercepteurs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AE9D7F9-A06F-475C-929F-4544EBEDF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8F9C4C-6579-45BF-8B1E-4D0A7DF1FB7B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76CDC1-A86E-47BF-9411-DE73709960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Interfaces d'interception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283E2D-6162-40C9-86F3-CFF71CFFBD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400" dirty="0"/>
              <a:t>Les intercepteurs sont des implémentations des interfaces ou des dérivées des classes disponibles dans : </a:t>
            </a:r>
            <a:r>
              <a:rPr lang="fr-FR" sz="1800" dirty="0" err="1">
                <a:solidFill>
                  <a:srgbClr val="000000"/>
                </a:solidFill>
                <a:latin typeface="Consolas" pitchFamily="33"/>
              </a:rPr>
              <a:t>System.Data.Entity.Infrastructure.Interception</a:t>
            </a:r>
            <a:endParaRPr lang="fr-FR" sz="1800" dirty="0">
              <a:solidFill>
                <a:srgbClr val="000000"/>
              </a:solidFill>
              <a:latin typeface="Consolas" pitchFamily="33"/>
            </a:endParaRPr>
          </a:p>
          <a:p>
            <a:pPr lvl="0"/>
            <a:r>
              <a:rPr lang="fr-FR" sz="2400" b="1" dirty="0"/>
              <a:t>- Classes : </a:t>
            </a:r>
            <a:r>
              <a:rPr lang="fr-FR" sz="2400" dirty="0" err="1"/>
              <a:t>DatabaseLogFormatter</a:t>
            </a:r>
            <a:r>
              <a:rPr lang="fr-FR" sz="2400" dirty="0"/>
              <a:t>, </a:t>
            </a:r>
            <a:r>
              <a:rPr lang="fr-FR" sz="2400" dirty="0" err="1"/>
              <a:t>DbCommandDispatcher</a:t>
            </a:r>
            <a:r>
              <a:rPr lang="fr-FR" sz="2400" dirty="0"/>
              <a:t>, </a:t>
            </a:r>
            <a:r>
              <a:rPr lang="fr-FR" sz="2400" dirty="0" err="1"/>
              <a:t>DbCommandInterceptionContext</a:t>
            </a:r>
            <a:r>
              <a:rPr lang="fr-FR" sz="2400" dirty="0"/>
              <a:t>, </a:t>
            </a:r>
            <a:r>
              <a:rPr lang="fr-FR" sz="2400" dirty="0" err="1"/>
              <a:t>DbCommandInterceptionContext</a:t>
            </a:r>
            <a:r>
              <a:rPr lang="fr-FR" sz="2400" dirty="0"/>
              <a:t>&lt;</a:t>
            </a:r>
            <a:r>
              <a:rPr lang="fr-FR" sz="2400" dirty="0" err="1"/>
              <a:t>TResult</a:t>
            </a:r>
            <a:r>
              <a:rPr lang="fr-FR" sz="2400" dirty="0"/>
              <a:t>&gt;, </a:t>
            </a:r>
            <a:r>
              <a:rPr lang="fr-FR" sz="2400" dirty="0" err="1"/>
              <a:t>DbCommandInterceptor</a:t>
            </a:r>
            <a:r>
              <a:rPr lang="fr-FR" sz="2400" dirty="0"/>
              <a:t>, </a:t>
            </a:r>
            <a:r>
              <a:rPr lang="fr-FR" sz="2400" dirty="0" err="1"/>
              <a:t>DbCommandTreeInterceptionContext</a:t>
            </a:r>
            <a:r>
              <a:rPr lang="fr-FR" sz="2400" dirty="0"/>
              <a:t>, </a:t>
            </a:r>
            <a:r>
              <a:rPr lang="fr-FR" sz="2400" dirty="0" err="1"/>
              <a:t>DbDispatchers</a:t>
            </a:r>
            <a:r>
              <a:rPr lang="fr-FR" sz="2400" dirty="0"/>
              <a:t>, </a:t>
            </a:r>
            <a:r>
              <a:rPr lang="fr-FR" sz="2400" dirty="0" err="1"/>
              <a:t>DbInterception</a:t>
            </a:r>
            <a:r>
              <a:rPr lang="fr-FR" sz="2400" dirty="0"/>
              <a:t>, </a:t>
            </a:r>
            <a:r>
              <a:rPr lang="fr-FR" sz="2400" dirty="0" err="1"/>
              <a:t>DbInterceptionContext</a:t>
            </a:r>
            <a:r>
              <a:rPr lang="fr-FR" sz="2400" dirty="0"/>
              <a:t>	</a:t>
            </a:r>
          </a:p>
          <a:p>
            <a:pPr lvl="0"/>
            <a:r>
              <a:rPr lang="fr-FR" sz="2400" b="1" dirty="0"/>
              <a:t>- Interfaces : </a:t>
            </a:r>
            <a:r>
              <a:rPr lang="fr-FR" sz="2400" dirty="0" err="1"/>
              <a:t>IDbCommandInterceptor</a:t>
            </a:r>
            <a:r>
              <a:rPr lang="fr-FR" sz="2400" dirty="0"/>
              <a:t>,  </a:t>
            </a:r>
            <a:r>
              <a:rPr lang="fr-FR" sz="2400" dirty="0" err="1"/>
              <a:t>IDbCommandTreeInterceptor</a:t>
            </a:r>
            <a:r>
              <a:rPr lang="fr-FR" sz="2400" dirty="0"/>
              <a:t>, </a:t>
            </a:r>
            <a:r>
              <a:rPr lang="fr-FR" sz="2400" dirty="0" err="1"/>
              <a:t>IDbInterceptor</a:t>
            </a:r>
            <a:endParaRPr lang="fr-FR" sz="2400" dirty="0"/>
          </a:p>
          <a:p>
            <a:pPr lvl="0"/>
            <a:r>
              <a:rPr lang="fr-FR" sz="2400" dirty="0"/>
              <a:t>Utilisation d'un intercepteur : </a:t>
            </a:r>
            <a:br>
              <a:rPr lang="fr-FR" sz="2400" dirty="0"/>
            </a:br>
            <a:r>
              <a:rPr lang="fr-FR" sz="1800" dirty="0" err="1">
                <a:solidFill>
                  <a:srgbClr val="2B91AF"/>
                </a:solidFill>
                <a:latin typeface="Consolas" pitchFamily="33"/>
              </a:rPr>
              <a:t>DbInterception</a:t>
            </a:r>
            <a:r>
              <a:rPr lang="fr-FR" sz="1800" dirty="0" err="1">
                <a:solidFill>
                  <a:srgbClr val="000000"/>
                </a:solidFill>
                <a:latin typeface="Consolas" pitchFamily="33"/>
              </a:rPr>
              <a:t>.Add</a:t>
            </a:r>
            <a:r>
              <a:rPr lang="fr-FR" sz="18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800" dirty="0">
                <a:solidFill>
                  <a:srgbClr val="0000FF"/>
                </a:solidFill>
                <a:latin typeface="Consolas" pitchFamily="33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800" dirty="0" err="1">
                <a:solidFill>
                  <a:srgbClr val="2B91AF"/>
                </a:solidFill>
                <a:latin typeface="Consolas" pitchFamily="33"/>
              </a:rPr>
              <a:t>MyInterceptor</a:t>
            </a:r>
            <a:r>
              <a:rPr lang="fr-FR" sz="1800" dirty="0">
                <a:solidFill>
                  <a:srgbClr val="000000"/>
                </a:solidFill>
                <a:latin typeface="Consolas" pitchFamily="33"/>
              </a:rPr>
              <a:t>());</a:t>
            </a:r>
            <a:br>
              <a:rPr lang="fr-FR" sz="2400" dirty="0"/>
            </a:br>
            <a:r>
              <a:rPr lang="fr-FR" sz="2400" dirty="0"/>
              <a:t>ou une balise &lt;</a:t>
            </a:r>
            <a:r>
              <a:rPr lang="fr-FR" sz="2400" dirty="0" err="1"/>
              <a:t>interceptor</a:t>
            </a:r>
            <a:r>
              <a:rPr lang="fr-FR" sz="2400" dirty="0"/>
              <a:t>&gt; dans le App/</a:t>
            </a:r>
            <a:r>
              <a:rPr lang="fr-FR" sz="2400" dirty="0" err="1"/>
              <a:t>Web.Config</a:t>
            </a:r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D8D14B3-1F92-47FC-AFEC-445C743EA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1752D-CFB4-4871-9D78-2000C10B26D3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86DF2-9715-4D4F-8FD6-AABFC8919A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40668"/>
            <a:ext cx="8460000" cy="738664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AC314-03F1-4AF9-B18A-1C5322CFB2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545772"/>
            <a:ext cx="9360000" cy="4212507"/>
          </a:xfrm>
        </p:spPr>
        <p:txBody>
          <a:bodyPr/>
          <a:lstStyle/>
          <a:p>
            <a:pPr lvl="0" algn="just"/>
            <a:r>
              <a:rPr lang="fr-FR" dirty="0">
                <a:latin typeface="Arial" pitchFamily="34"/>
              </a:rPr>
              <a:t> Créer un intercepteur qui envoi un message console :</a:t>
            </a:r>
          </a:p>
          <a:p>
            <a:pPr lvl="2" algn="just"/>
            <a:r>
              <a:rPr lang="fr-FR" dirty="0">
                <a:latin typeface="Arial" pitchFamily="34"/>
              </a:rPr>
              <a:t> A l’ouverture d’une connexion DB</a:t>
            </a:r>
          </a:p>
          <a:p>
            <a:pPr lvl="2" algn="just"/>
            <a:r>
              <a:rPr lang="fr-FR" dirty="0">
                <a:latin typeface="Arial" pitchFamily="34"/>
              </a:rPr>
              <a:t> A la fermeture d’une connexion DB</a:t>
            </a:r>
          </a:p>
          <a:p>
            <a:pPr lvl="2" algn="just"/>
            <a:endParaRPr lang="fr-FR" dirty="0">
              <a:latin typeface="Arial" pitchFamily="34"/>
            </a:endParaRPr>
          </a:p>
          <a:p>
            <a:pPr lvl="2" algn="just"/>
            <a:r>
              <a:rPr lang="fr-FR" i="1" dirty="0">
                <a:latin typeface="Arial" pitchFamily="34"/>
              </a:rPr>
              <a:t>Indice : Utiliser </a:t>
            </a:r>
            <a:r>
              <a:rPr lang="fr-FR" b="1" dirty="0" err="1"/>
              <a:t>IDbConnectionInterceptor</a:t>
            </a:r>
            <a:endParaRPr lang="fr-FR" b="1" i="1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4191993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_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Personnalisé</PresentationFormat>
  <Paragraphs>19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Consolas</vt:lpstr>
      <vt:lpstr>StarSymbol</vt:lpstr>
      <vt:lpstr>Times New Roman</vt:lpstr>
      <vt:lpstr>Trebuchet MS</vt:lpstr>
      <vt:lpstr>presentation_dawan</vt:lpstr>
      <vt:lpstr>presentation_dawan__</vt:lpstr>
      <vt:lpstr>Présentation PowerPoint</vt:lpstr>
      <vt:lpstr>Interfaces d'interception</vt:lpstr>
      <vt:lpstr>Atelier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334</cp:revision>
  <cp:lastPrinted>2018-06-26T09:19:14Z</cp:lastPrinted>
  <dcterms:created xsi:type="dcterms:W3CDTF">2010-05-04T20:10:14Z</dcterms:created>
  <dcterms:modified xsi:type="dcterms:W3CDTF">2019-01-28T12:11:08Z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