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1" r:id="rId4"/>
    <p:sldId id="272" r:id="rId5"/>
    <p:sldId id="262" r:id="rId6"/>
    <p:sldId id="263" r:id="rId7"/>
    <p:sldId id="276" r:id="rId8"/>
    <p:sldId id="268" r:id="rId9"/>
    <p:sldId id="269" r:id="rId10"/>
    <p:sldId id="270" r:id="rId11"/>
    <p:sldId id="260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71" r:id="rId21"/>
    <p:sldId id="281" r:id="rId22"/>
    <p:sldId id="283" r:id="rId23"/>
    <p:sldId id="264" r:id="rId24"/>
    <p:sldId id="288" r:id="rId25"/>
    <p:sldId id="284" r:id="rId26"/>
    <p:sldId id="290" r:id="rId27"/>
    <p:sldId id="291" r:id="rId28"/>
    <p:sldId id="266" r:id="rId29"/>
    <p:sldId id="289" r:id="rId30"/>
    <p:sldId id="296" r:id="rId31"/>
    <p:sldId id="286" r:id="rId32"/>
    <p:sldId id="265" r:id="rId33"/>
    <p:sldId id="285" r:id="rId34"/>
    <p:sldId id="267" r:id="rId35"/>
    <p:sldId id="292" r:id="rId36"/>
    <p:sldId id="293" r:id="rId37"/>
    <p:sldId id="294" r:id="rId38"/>
    <p:sldId id="295" r:id="rId39"/>
    <p:sldId id="28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CC77-72FA-41CC-A291-3609B1391099}" v="58" dt="2020-09-17T13:22:4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1422" autoAdjust="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" userId="6c346886-85b0-421a-af74-2bc676e2e77c" providerId="ADAL" clId="{6F94CC77-72FA-41CC-A291-3609B1391099}"/>
    <pc:docChg chg="undo custSel addSld modSld modMainMaster">
      <pc:chgData name="Kevin MARTIN" userId="6c346886-85b0-421a-af74-2bc676e2e77c" providerId="ADAL" clId="{6F94CC77-72FA-41CC-A291-3609B1391099}" dt="2020-09-17T13:21:05.385" v="255" actId="1036"/>
      <pc:docMkLst>
        <pc:docMk/>
      </pc:docMkLst>
      <pc:sldChg chg="modSp new mod">
        <pc:chgData name="Kevin MARTIN" userId="6c346886-85b0-421a-af74-2bc676e2e77c" providerId="ADAL" clId="{6F94CC77-72FA-41CC-A291-3609B1391099}" dt="2020-09-17T11:49:46.383" v="253" actId="27636"/>
        <pc:sldMkLst>
          <pc:docMk/>
          <pc:sldMk cId="1845659517" sldId="256"/>
        </pc:sldMkLst>
        <pc:spChg chg="mod">
          <ac:chgData name="Kevin MARTIN" userId="6c346886-85b0-421a-af74-2bc676e2e77c" providerId="ADAL" clId="{6F94CC77-72FA-41CC-A291-3609B1391099}" dt="2020-09-17T11:49:46.383" v="253" actId="27636"/>
          <ac:spMkLst>
            <pc:docMk/>
            <pc:sldMk cId="1845659517" sldId="256"/>
            <ac:spMk id="2" creationId="{069CDF94-94BA-4C25-9C5B-1CF8B5BC3A9C}"/>
          </ac:spMkLst>
        </pc:spChg>
      </pc:sldChg>
      <pc:sldChg chg="new">
        <pc:chgData name="Kevin MARTIN" userId="6c346886-85b0-421a-af74-2bc676e2e77c" providerId="ADAL" clId="{6F94CC77-72FA-41CC-A291-3609B1391099}" dt="2020-09-17T11:48:29.085" v="250" actId="680"/>
        <pc:sldMkLst>
          <pc:docMk/>
          <pc:sldMk cId="1688587951" sldId="257"/>
        </pc:sldMkLst>
      </pc:sldChg>
      <pc:sldChg chg="new">
        <pc:chgData name="Kevin MARTIN" userId="6c346886-85b0-421a-af74-2bc676e2e77c" providerId="ADAL" clId="{6F94CC77-72FA-41CC-A291-3609B1391099}" dt="2020-09-17T11:48:32.279" v="251" actId="680"/>
        <pc:sldMkLst>
          <pc:docMk/>
          <pc:sldMk cId="418617687" sldId="258"/>
        </pc:sldMkLst>
      </pc:sldChg>
      <pc:sldChg chg="new">
        <pc:chgData name="Kevin MARTIN" userId="6c346886-85b0-421a-af74-2bc676e2e77c" providerId="ADAL" clId="{6F94CC77-72FA-41CC-A291-3609B1391099}" dt="2020-09-17T11:48:34.472" v="252" actId="680"/>
        <pc:sldMkLst>
          <pc:docMk/>
          <pc:sldMk cId="3030640784" sldId="259"/>
        </pc:sldMkLst>
      </pc:sldChg>
      <pc:sldMasterChg chg="modSp mod delSldLayout modSldLayout sldLayoutOrd">
        <pc:chgData name="Kevin MARTIN" userId="6c346886-85b0-421a-af74-2bc676e2e77c" providerId="ADAL" clId="{6F94CC77-72FA-41CC-A291-3609B1391099}" dt="2020-09-17T13:21:05.385" v="255" actId="1036"/>
        <pc:sldMasterMkLst>
          <pc:docMk/>
          <pc:sldMasterMk cId="2370796429" sldId="2147483648"/>
        </pc:sldMasterMkLst>
        <pc:spChg chg="mod">
          <ac:chgData name="Kevin MARTIN" userId="6c346886-85b0-421a-af74-2bc676e2e77c" providerId="ADAL" clId="{6F94CC77-72FA-41CC-A291-3609B1391099}" dt="2020-09-17T10:23:13.185" v="19" actId="14100"/>
          <ac:spMkLst>
            <pc:docMk/>
            <pc:sldMasterMk cId="2370796429" sldId="2147483648"/>
            <ac:spMk id="3" creationId="{4CD47D41-80ED-4FA5-AEBE-7F78386D81B3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4" creationId="{01302478-C744-4383-BA0B-38D32A13A014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5" creationId="{D8E7905F-2D22-479C-830A-AB02A0DE2765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6" creationId="{C22F782A-F3B9-4269-ABBC-50AEE309B7E4}"/>
          </ac:spMkLst>
        </pc:spChg>
        <pc:sldLayoutChg chg="addSp delSp modSp mod">
          <pc:chgData name="Kevin MARTIN" userId="6c346886-85b0-421a-af74-2bc676e2e77c" providerId="ADAL" clId="{6F94CC77-72FA-41CC-A291-3609B1391099}" dt="2020-09-17T11:48:14.061" v="248" actId="12788"/>
          <pc:sldLayoutMkLst>
            <pc:docMk/>
            <pc:sldMasterMk cId="2370796429" sldId="2147483648"/>
            <pc:sldLayoutMk cId="3390563740" sldId="2147483649"/>
          </pc:sldLayoutMkLst>
          <pc:spChg chg="mod">
            <ac:chgData name="Kevin MARTIN" userId="6c346886-85b0-421a-af74-2bc676e2e77c" providerId="ADAL" clId="{6F94CC77-72FA-41CC-A291-3609B1391099}" dt="2020-09-17T11:43:12.244" v="200" actId="2711"/>
            <ac:spMkLst>
              <pc:docMk/>
              <pc:sldMasterMk cId="2370796429" sldId="2147483648"/>
              <pc:sldLayoutMk cId="3390563740" sldId="2147483649"/>
              <ac:spMk id="2" creationId="{340A642A-05F2-4822-A239-1A4EF44420B8}"/>
            </ac:spMkLst>
          </pc:spChg>
          <pc:spChg chg="mod">
            <ac:chgData name="Kevin MARTIN" userId="6c346886-85b0-421a-af74-2bc676e2e77c" providerId="ADAL" clId="{6F94CC77-72FA-41CC-A291-3609B1391099}" dt="2020-09-17T11:43:18.989" v="201" actId="2711"/>
            <ac:spMkLst>
              <pc:docMk/>
              <pc:sldMasterMk cId="2370796429" sldId="2147483648"/>
              <pc:sldLayoutMk cId="3390563740" sldId="2147483649"/>
              <ac:spMk id="3" creationId="{E2505A98-6EC5-4122-ABC3-DDD9F8DA7313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4" creationId="{CDCD97CE-614E-4D02-AB5E-0484A8AF7764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5" creationId="{FABF1FA4-E291-4F58-BDB4-C93B6F1FF895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6" creationId="{5E4FF3C4-6580-4A48-8007-6746FB7AD41F}"/>
            </ac:spMkLst>
          </pc:spChg>
          <pc:spChg chg="add del ord">
            <ac:chgData name="Kevin MARTIN" userId="6c346886-85b0-421a-af74-2bc676e2e77c" providerId="ADAL" clId="{6F94CC77-72FA-41CC-A291-3609B1391099}" dt="2020-09-17T10:31:35.299" v="115" actId="478"/>
            <ac:spMkLst>
              <pc:docMk/>
              <pc:sldMasterMk cId="2370796429" sldId="2147483648"/>
              <pc:sldLayoutMk cId="3390563740" sldId="2147483649"/>
              <ac:spMk id="8" creationId="{001FBF09-0C2C-4CED-ACE3-013125CE9571}"/>
            </ac:spMkLst>
          </pc:spChg>
          <pc:spChg chg="add mod">
            <ac:chgData name="Kevin MARTIN" userId="6c346886-85b0-421a-af74-2bc676e2e77c" providerId="ADAL" clId="{6F94CC77-72FA-41CC-A291-3609B1391099}" dt="2020-09-17T11:38:40.617" v="127" actId="404"/>
            <ac:spMkLst>
              <pc:docMk/>
              <pc:sldMasterMk cId="2370796429" sldId="2147483648"/>
              <pc:sldLayoutMk cId="3390563740" sldId="2147483649"/>
              <ac:spMk id="10" creationId="{A33E5ED0-8CC9-4420-A00F-E8EB17174D8A}"/>
            </ac:spMkLst>
          </pc:spChg>
          <pc:spChg chg="add mod">
            <ac:chgData name="Kevin MARTIN" userId="6c346886-85b0-421a-af74-2bc676e2e77c" providerId="ADAL" clId="{6F94CC77-72FA-41CC-A291-3609B1391099}" dt="2020-09-17T11:38:45.689" v="139" actId="1036"/>
            <ac:spMkLst>
              <pc:docMk/>
              <pc:sldMasterMk cId="2370796429" sldId="2147483648"/>
              <pc:sldLayoutMk cId="3390563740" sldId="2147483649"/>
              <ac:spMk id="12" creationId="{D8F7311A-19D8-43FC-B306-E74EA3AF9144}"/>
            </ac:spMkLst>
          </pc:spChg>
          <pc:picChg chg="add">
            <ac:chgData name="Kevin MARTIN" userId="6c346886-85b0-421a-af74-2bc676e2e77c" providerId="ADAL" clId="{6F94CC77-72FA-41CC-A291-3609B1391099}" dt="2020-09-17T11:46:25.337" v="233" actId="22"/>
            <ac:picMkLst>
              <pc:docMk/>
              <pc:sldMasterMk cId="2370796429" sldId="2147483648"/>
              <pc:sldLayoutMk cId="3390563740" sldId="2147483649"/>
              <ac:picMk id="7" creationId="{767CA22D-B57E-47D2-85FB-3CFEDF8CFCAC}"/>
            </ac:picMkLst>
          </pc:picChg>
          <pc:cxnChg chg="add mod">
            <ac:chgData name="Kevin MARTIN" userId="6c346886-85b0-421a-af74-2bc676e2e77c" providerId="ADAL" clId="{6F94CC77-72FA-41CC-A291-3609B1391099}" dt="2020-09-17T11:48:14.061" v="248" actId="12788"/>
            <ac:cxnSpMkLst>
              <pc:docMk/>
              <pc:sldMasterMk cId="2370796429" sldId="2147483648"/>
              <pc:sldLayoutMk cId="3390563740" sldId="2147483649"/>
              <ac:cxnSpMk id="11" creationId="{3647A77E-5937-4396-B240-D3231B2FA480}"/>
            </ac:cxnSpMkLst>
          </pc:cxnChg>
        </pc:sldLayoutChg>
        <pc:sldLayoutChg chg="addSp modSp mod">
          <pc:chgData name="Kevin MARTIN" userId="6c346886-85b0-421a-af74-2bc676e2e77c" providerId="ADAL" clId="{6F94CC77-72FA-41CC-A291-3609B1391099}" dt="2020-09-17T11:46:31.978" v="235" actId="22"/>
          <pc:sldLayoutMkLst>
            <pc:docMk/>
            <pc:sldMasterMk cId="2370796429" sldId="2147483648"/>
            <pc:sldLayoutMk cId="312524607" sldId="2147483650"/>
          </pc:sldLayoutMkLst>
          <pc:spChg chg="mod">
            <ac:chgData name="Kevin MARTIN" userId="6c346886-85b0-421a-af74-2bc676e2e77c" providerId="ADAL" clId="{6F94CC77-72FA-41CC-A291-3609B1391099}" dt="2020-09-17T11:42:58.174" v="197" actId="2711"/>
            <ac:spMkLst>
              <pc:docMk/>
              <pc:sldMasterMk cId="2370796429" sldId="2147483648"/>
              <pc:sldLayoutMk cId="312524607" sldId="2147483650"/>
              <ac:spMk id="2" creationId="{638E1454-A1EB-4153-8565-7170CC45EBF6}"/>
            </ac:spMkLst>
          </pc:spChg>
          <pc:spChg chg="mod">
            <ac:chgData name="Kevin MARTIN" userId="6c346886-85b0-421a-af74-2bc676e2e77c" providerId="ADAL" clId="{6F94CC77-72FA-41CC-A291-3609B1391099}" dt="2020-09-17T11:43:44.453" v="205" actId="14100"/>
            <ac:spMkLst>
              <pc:docMk/>
              <pc:sldMasterMk cId="2370796429" sldId="2147483648"/>
              <pc:sldLayoutMk cId="312524607" sldId="2147483650"/>
              <ac:spMk id="3" creationId="{1239661D-4F29-4DBE-A2FE-80A04AC7C1D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4" creationId="{2FC229AB-38AD-48CB-84AB-9F29A5DE775F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5" creationId="{63601528-B21C-47ED-A4DB-8BE344DF411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6" creationId="{910CB4D3-3006-45C7-87F8-D782DBC12659}"/>
            </ac:spMkLst>
          </pc:spChg>
          <pc:spChg chg="add ord">
            <ac:chgData name="Kevin MARTIN" userId="6c346886-85b0-421a-af74-2bc676e2e77c" providerId="ADAL" clId="{6F94CC77-72FA-41CC-A291-3609B1391099}" dt="2020-09-17T11:41:55.660" v="184" actId="167"/>
            <ac:spMkLst>
              <pc:docMk/>
              <pc:sldMasterMk cId="2370796429" sldId="2147483648"/>
              <pc:sldLayoutMk cId="312524607" sldId="2147483650"/>
              <ac:spMk id="8" creationId="{2E06BC32-1C0B-4C5F-B51B-1690B64238F1}"/>
            </ac:spMkLst>
          </pc:spChg>
          <pc:spChg chg="add mod ord">
            <ac:chgData name="Kevin MARTIN" userId="6c346886-85b0-421a-af74-2bc676e2e77c" providerId="ADAL" clId="{6F94CC77-72FA-41CC-A291-3609B1391099}" dt="2020-09-17T11:44:45.411" v="215" actId="12789"/>
            <ac:spMkLst>
              <pc:docMk/>
              <pc:sldMasterMk cId="2370796429" sldId="2147483648"/>
              <pc:sldLayoutMk cId="312524607" sldId="2147483650"/>
              <ac:spMk id="10" creationId="{4FB34D38-2EF8-4C76-B724-8297F824CB9F}"/>
            </ac:spMkLst>
          </pc:spChg>
          <pc:picChg chg="add">
            <ac:chgData name="Kevin MARTIN" userId="6c346886-85b0-421a-af74-2bc676e2e77c" providerId="ADAL" clId="{6F94CC77-72FA-41CC-A291-3609B1391099}" dt="2020-09-17T11:46:31.978" v="235" actId="22"/>
            <ac:picMkLst>
              <pc:docMk/>
              <pc:sldMasterMk cId="2370796429" sldId="2147483648"/>
              <pc:sldLayoutMk cId="312524607" sldId="2147483650"/>
              <ac:picMk id="12" creationId="{A705F594-33DA-4C7A-9A60-1499C6F368AA}"/>
            </ac:picMkLst>
          </pc:picChg>
        </pc:sldLayoutChg>
        <pc:sldLayoutChg chg="addSp delSp modSp mod ord setBg">
          <pc:chgData name="Kevin MARTIN" userId="6c346886-85b0-421a-af74-2bc676e2e77c" providerId="ADAL" clId="{6F94CC77-72FA-41CC-A291-3609B1391099}" dt="2020-09-17T13:21:05.385" v="255" actId="1036"/>
          <pc:sldLayoutMkLst>
            <pc:docMk/>
            <pc:sldMasterMk cId="2370796429" sldId="2147483648"/>
            <pc:sldLayoutMk cId="3641107828" sldId="2147483651"/>
          </pc:sldLayoutMkLst>
          <pc:spChg chg="mod">
            <ac:chgData name="Kevin MARTIN" userId="6c346886-85b0-421a-af74-2bc676e2e77c" providerId="ADAL" clId="{6F94CC77-72FA-41CC-A291-3609B1391099}" dt="2020-09-17T11:43:06.196" v="198" actId="2711"/>
            <ac:spMkLst>
              <pc:docMk/>
              <pc:sldMasterMk cId="2370796429" sldId="2147483648"/>
              <pc:sldLayoutMk cId="3641107828" sldId="2147483651"/>
              <ac:spMk id="2" creationId="{7AC5468D-4698-40BA-AFF5-3CD02A8AFA40}"/>
            </ac:spMkLst>
          </pc:spChg>
          <pc:spChg chg="mod">
            <ac:chgData name="Kevin MARTIN" userId="6c346886-85b0-421a-af74-2bc676e2e77c" providerId="ADAL" clId="{6F94CC77-72FA-41CC-A291-3609B1391099}" dt="2020-09-17T11:43:25.654" v="202" actId="2711"/>
            <ac:spMkLst>
              <pc:docMk/>
              <pc:sldMasterMk cId="2370796429" sldId="2147483648"/>
              <pc:sldLayoutMk cId="3641107828" sldId="2147483651"/>
              <ac:spMk id="3" creationId="{7AAC9731-6FB9-4822-B2DD-3873602F208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4" creationId="{E4B6F6E5-40FF-4097-97CC-348AF5DD985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5" creationId="{929C7459-8E4F-4CD3-956B-A7678BD67B77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6" creationId="{F94CD296-E916-4E36-A859-463D69E2EE7F}"/>
            </ac:spMkLst>
          </pc:spChg>
          <pc:spChg chg="add del mod ord">
            <ac:chgData name="Kevin MARTIN" userId="6c346886-85b0-421a-af74-2bc676e2e77c" providerId="ADAL" clId="{6F94CC77-72FA-41CC-A291-3609B1391099}" dt="2020-09-17T10:31:50.433" v="116" actId="478"/>
            <ac:spMkLst>
              <pc:docMk/>
              <pc:sldMasterMk cId="2370796429" sldId="2147483648"/>
              <pc:sldLayoutMk cId="3641107828" sldId="2147483651"/>
              <ac:spMk id="8" creationId="{D488D943-76C7-4B21-BE13-20E38D4938B9}"/>
            </ac:spMkLst>
          </pc:spChg>
          <pc:picChg chg="add">
            <ac:chgData name="Kevin MARTIN" userId="6c346886-85b0-421a-af74-2bc676e2e77c" providerId="ADAL" clId="{6F94CC77-72FA-41CC-A291-3609B1391099}" dt="2020-09-17T11:46:29.712" v="234" actId="22"/>
            <ac:picMkLst>
              <pc:docMk/>
              <pc:sldMasterMk cId="2370796429" sldId="2147483648"/>
              <pc:sldLayoutMk cId="3641107828" sldId="2147483651"/>
              <ac:picMk id="10" creationId="{FD482822-24C6-46A3-8F0B-84AE133F73EC}"/>
            </ac:picMkLst>
          </pc:picChg>
          <pc:cxnChg chg="add mod">
            <ac:chgData name="Kevin MARTIN" userId="6c346886-85b0-421a-af74-2bc676e2e77c" providerId="ADAL" clId="{6F94CC77-72FA-41CC-A291-3609B1391099}" dt="2020-09-17T11:39:56.059" v="166" actId="1582"/>
            <ac:cxnSpMkLst>
              <pc:docMk/>
              <pc:sldMasterMk cId="2370796429" sldId="2147483648"/>
              <pc:sldLayoutMk cId="3641107828" sldId="2147483651"/>
              <ac:cxnSpMk id="7" creationId="{DD1B3CB0-4301-4503-8A23-3464ABCD779D}"/>
            </ac:cxnSpMkLst>
          </pc:cxnChg>
          <pc:cxnChg chg="add mod">
            <ac:chgData name="Kevin MARTIN" userId="6c346886-85b0-421a-af74-2bc676e2e77c" providerId="ADAL" clId="{6F94CC77-72FA-41CC-A291-3609B1391099}" dt="2020-09-17T13:21:05.385" v="255" actId="1036"/>
            <ac:cxnSpMkLst>
              <pc:docMk/>
              <pc:sldMasterMk cId="2370796429" sldId="2147483648"/>
              <pc:sldLayoutMk cId="3641107828" sldId="2147483651"/>
              <ac:cxnSpMk id="8" creationId="{E5780548-57B1-41EA-9667-FF4F1531C5DF}"/>
            </ac:cxnSpMkLst>
          </pc:cxnChg>
        </pc:sldLayoutChg>
        <pc:sldLayoutChg chg="del">
          <pc:chgData name="Kevin MARTIN" userId="6c346886-85b0-421a-af74-2bc676e2e77c" providerId="ADAL" clId="{6F94CC77-72FA-41CC-A291-3609B1391099}" dt="2020-09-17T11:45:57.516" v="229" actId="2696"/>
          <pc:sldLayoutMkLst>
            <pc:docMk/>
            <pc:sldMasterMk cId="2370796429" sldId="2147483648"/>
            <pc:sldLayoutMk cId="2567369631" sldId="2147483652"/>
          </pc:sldLayoutMkLst>
        </pc:sldLayoutChg>
        <pc:sldLayoutChg chg="addSp delSp modSp mod">
          <pc:chgData name="Kevin MARTIN" userId="6c346886-85b0-421a-af74-2bc676e2e77c" providerId="ADAL" clId="{6F94CC77-72FA-41CC-A291-3609B1391099}" dt="2020-09-17T13:20:50.239" v="254" actId="14100"/>
          <pc:sldLayoutMkLst>
            <pc:docMk/>
            <pc:sldMasterMk cId="2370796429" sldId="2147483648"/>
            <pc:sldLayoutMk cId="3211730720" sldId="2147483652"/>
          </pc:sldLayoutMkLst>
          <pc:spChg chg="mod">
            <ac:chgData name="Kevin MARTIN" userId="6c346886-85b0-421a-af74-2bc676e2e77c" providerId="ADAL" clId="{6F94CC77-72FA-41CC-A291-3609B1391099}" dt="2020-09-17T13:20:50.239" v="254" actId="14100"/>
            <ac:spMkLst>
              <pc:docMk/>
              <pc:sldMasterMk cId="2370796429" sldId="2147483648"/>
              <pc:sldLayoutMk cId="3211730720" sldId="2147483652"/>
              <ac:spMk id="2" creationId="{638E1454-A1EB-4153-8565-7170CC45EBF6}"/>
            </ac:spMkLst>
          </pc:spChg>
          <pc:spChg chg="del">
            <ac:chgData name="Kevin MARTIN" userId="6c346886-85b0-421a-af74-2bc676e2e77c" providerId="ADAL" clId="{6F94CC77-72FA-41CC-A291-3609B1391099}" dt="2020-09-17T11:46:08.776" v="231" actId="478"/>
            <ac:spMkLst>
              <pc:docMk/>
              <pc:sldMasterMk cId="2370796429" sldId="2147483648"/>
              <pc:sldLayoutMk cId="3211730720" sldId="2147483652"/>
              <ac:spMk id="3" creationId="{1239661D-4F29-4DBE-A2FE-80A04AC7C1D8}"/>
            </ac:spMkLst>
          </pc:spChg>
          <pc:picChg chg="add">
            <ac:chgData name="Kevin MARTIN" userId="6c346886-85b0-421a-af74-2bc676e2e77c" providerId="ADAL" clId="{6F94CC77-72FA-41CC-A291-3609B1391099}" dt="2020-09-17T11:46:42.440" v="236" actId="22"/>
            <ac:picMkLst>
              <pc:docMk/>
              <pc:sldMasterMk cId="2370796429" sldId="2147483648"/>
              <pc:sldLayoutMk cId="3211730720" sldId="2147483652"/>
              <ac:picMk id="7" creationId="{B6CA33D0-DD57-431D-BDD4-2298B1B3F3C7}"/>
            </ac:picMkLst>
          </pc:picChg>
        </pc:sldLayoutChg>
        <pc:sldLayoutChg chg="del">
          <pc:chgData name="Kevin MARTIN" userId="6c346886-85b0-421a-af74-2bc676e2e77c" providerId="ADAL" clId="{6F94CC77-72FA-41CC-A291-3609B1391099}" dt="2020-09-17T11:45:18.604" v="219" actId="2696"/>
          <pc:sldLayoutMkLst>
            <pc:docMk/>
            <pc:sldMasterMk cId="2370796429" sldId="2147483648"/>
            <pc:sldLayoutMk cId="3537825245" sldId="2147483653"/>
          </pc:sldLayoutMkLst>
        </pc:sldLayoutChg>
        <pc:sldLayoutChg chg="del">
          <pc:chgData name="Kevin MARTIN" userId="6c346886-85b0-421a-af74-2bc676e2e77c" providerId="ADAL" clId="{6F94CC77-72FA-41CC-A291-3609B1391099}" dt="2020-09-17T11:45:18.611" v="220" actId="2696"/>
          <pc:sldLayoutMkLst>
            <pc:docMk/>
            <pc:sldMasterMk cId="2370796429" sldId="2147483648"/>
            <pc:sldLayoutMk cId="1171812463" sldId="2147483654"/>
          </pc:sldLayoutMkLst>
        </pc:sldLayoutChg>
        <pc:sldLayoutChg chg="del">
          <pc:chgData name="Kevin MARTIN" userId="6c346886-85b0-421a-af74-2bc676e2e77c" providerId="ADAL" clId="{6F94CC77-72FA-41CC-A291-3609B1391099}" dt="2020-09-17T11:45:18.626" v="221" actId="2696"/>
          <pc:sldLayoutMkLst>
            <pc:docMk/>
            <pc:sldMasterMk cId="2370796429" sldId="2147483648"/>
            <pc:sldLayoutMk cId="521064190" sldId="2147483655"/>
          </pc:sldLayoutMkLst>
        </pc:sldLayoutChg>
        <pc:sldLayoutChg chg="del">
          <pc:chgData name="Kevin MARTIN" userId="6c346886-85b0-421a-af74-2bc676e2e77c" providerId="ADAL" clId="{6F94CC77-72FA-41CC-A291-3609B1391099}" dt="2020-09-17T11:45:18.636" v="222" actId="2696"/>
          <pc:sldLayoutMkLst>
            <pc:docMk/>
            <pc:sldMasterMk cId="2370796429" sldId="2147483648"/>
            <pc:sldLayoutMk cId="2069860203" sldId="2147483656"/>
          </pc:sldLayoutMkLst>
        </pc:sldLayoutChg>
        <pc:sldLayoutChg chg="del">
          <pc:chgData name="Kevin MARTIN" userId="6c346886-85b0-421a-af74-2bc676e2e77c" providerId="ADAL" clId="{6F94CC77-72FA-41CC-A291-3609B1391099}" dt="2020-09-17T11:45:18.653" v="223" actId="2696"/>
          <pc:sldLayoutMkLst>
            <pc:docMk/>
            <pc:sldMasterMk cId="2370796429" sldId="2147483648"/>
            <pc:sldLayoutMk cId="1387293999" sldId="2147483657"/>
          </pc:sldLayoutMkLst>
        </pc:sldLayoutChg>
        <pc:sldLayoutChg chg="del">
          <pc:chgData name="Kevin MARTIN" userId="6c346886-85b0-421a-af74-2bc676e2e77c" providerId="ADAL" clId="{6F94CC77-72FA-41CC-A291-3609B1391099}" dt="2020-09-17T11:45:18.668" v="224" actId="2696"/>
          <pc:sldLayoutMkLst>
            <pc:docMk/>
            <pc:sldMasterMk cId="2370796429" sldId="2147483648"/>
            <pc:sldLayoutMk cId="3857999955" sldId="2147483658"/>
          </pc:sldLayoutMkLst>
        </pc:sldLayoutChg>
        <pc:sldLayoutChg chg="del">
          <pc:chgData name="Kevin MARTIN" userId="6c346886-85b0-421a-af74-2bc676e2e77c" providerId="ADAL" clId="{6F94CC77-72FA-41CC-A291-3609B1391099}" dt="2020-09-17T11:45:18.694" v="225" actId="2696"/>
          <pc:sldLayoutMkLst>
            <pc:docMk/>
            <pc:sldMasterMk cId="2370796429" sldId="2147483648"/>
            <pc:sldLayoutMk cId="3996912627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6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17/11/2023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17/11/2023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17/11/2023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fr-fr/dotnet/desktop/wpf/overview/?view=netdesktop-7.0#wpf-controls-by-function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fr-fr/library/vstudio/ms754130.aspx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dotnet/desktop/wpf/?view=netdesktop-7.0" TargetMode="External"/><Relationship Id="rId2" Type="http://schemas.openxmlformats.org/officeDocument/2006/relationships/hyperlink" Target="https://github.com/microsoft/WPF-Sampl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DF94-94BA-4C25-9C5B-1CF8B5BC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/>
              <a:t>WPF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24859-AFA5-440D-AEAE-336AA473C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400" b="1" dirty="0"/>
              <a:t>Thomas Aldaitz</a:t>
            </a:r>
          </a:p>
          <a:p>
            <a:r>
              <a:rPr lang="fr-FR" i="1" dirty="0"/>
              <a:t>taldaitz@dawan.fr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63689-5F55-4EA8-9166-4C7AFA9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B197D-AE85-F100-17A4-A46362B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5761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une première fenêtre</a:t>
            </a:r>
          </a:p>
        </p:txBody>
      </p:sp>
    </p:spTree>
    <p:extLst>
      <p:ext uri="{BB962C8B-B14F-4D97-AF65-F5344CB8AC3E}">
        <p14:creationId xmlns:p14="http://schemas.microsoft.com/office/powerpoint/2010/main" val="51280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Controles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43C56-9202-AA9E-D868-CFADEA3E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8D1A05-ABB8-CCA0-2815-61F40B0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3074" name="Picture 2" descr="Screenshot that shows parts of a WPF window.">
            <a:extLst>
              <a:ext uri="{FF2B5EF4-FFF2-40B4-BE49-F238E27FC236}">
                <a16:creationId xmlns:a16="http://schemas.microsoft.com/office/drawing/2014/main" id="{0C3BA1AB-25C1-ABFF-BDFA-769DA0DA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5" y="1241477"/>
            <a:ext cx="4162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272330-8A09-C441-C37C-2025B626D43E}"/>
              </a:ext>
            </a:extLst>
          </p:cNvPr>
          <p:cNvSpPr txBox="1"/>
          <p:nvPr/>
        </p:nvSpPr>
        <p:spPr>
          <a:xfrm>
            <a:off x="5388077" y="136080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Une barre de titre (1-5).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Une icône (1).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Titre (2).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Boutons Réduire (3), Agrandir (4) et Fermer (5).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Menu système (6) avec des éléments de menu. Apparaît lorsque vous cliquez sur l’icône (1).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Bordure (7).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Zone Cliente (8).</a:t>
            </a:r>
          </a:p>
          <a:p>
            <a:pPr algn="l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Redimensionner la poignée (9). Il s’agit d’un contrôle ajouté à la zone cliente (8).</a:t>
            </a:r>
          </a:p>
          <a:p>
            <a:pPr algn="l"/>
            <a:endParaRPr lang="fr-F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6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43C56-9202-AA9E-D868-CFADEA3E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8D1A05-ABB8-CCA0-2815-61F40B0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DEEA4A-A1F8-03F6-ACB0-2E571A89BB7F}"/>
              </a:ext>
            </a:extLst>
          </p:cNvPr>
          <p:cNvSpPr txBox="1"/>
          <p:nvPr/>
        </p:nvSpPr>
        <p:spPr>
          <a:xfrm>
            <a:off x="682146" y="5869858"/>
            <a:ext cx="108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https://learn.microsoft.com/fr-fr/dotnet/desktop/wpf/overview/?view=netdesktop-7.0#wpf-controls-by-function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8F708C-F6BF-AF40-7638-C2179AD17D29}"/>
              </a:ext>
            </a:extLst>
          </p:cNvPr>
          <p:cNvSpPr txBox="1"/>
          <p:nvPr/>
        </p:nvSpPr>
        <p:spPr>
          <a:xfrm>
            <a:off x="682146" y="1680955"/>
            <a:ext cx="6096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Boutons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Affichage de données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Affichage et sélection de date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Boîtes de dialogue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Encre numérique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Documents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Entrée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C5B6E5-4930-2006-A9DF-3B1131CEB35B}"/>
              </a:ext>
            </a:extLst>
          </p:cNvPr>
          <p:cNvSpPr txBox="1"/>
          <p:nvPr/>
        </p:nvSpPr>
        <p:spPr>
          <a:xfrm>
            <a:off x="5917046" y="20901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Informations utilisateur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Disposition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Médias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Menus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Navigation</a:t>
            </a:r>
          </a:p>
          <a:p>
            <a:pPr marL="285750" indent="-285750">
              <a:buClr>
                <a:srgbClr val="C4242A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Sélection</a:t>
            </a:r>
          </a:p>
        </p:txBody>
      </p:sp>
    </p:spTree>
    <p:extLst>
      <p:ext uri="{BB962C8B-B14F-4D97-AF65-F5344CB8AC3E}">
        <p14:creationId xmlns:p14="http://schemas.microsoft.com/office/powerpoint/2010/main" val="18354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851C1-5402-B1AC-E5E5-2B7C95C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8679C-86D1-B1EF-339D-1ADDB44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83EBEC1-F3C9-9F8B-9358-511F5D8E35BE}"/>
              </a:ext>
            </a:extLst>
          </p:cNvPr>
          <p:cNvSpPr txBox="1">
            <a:spLocks/>
          </p:cNvSpPr>
          <p:nvPr/>
        </p:nvSpPr>
        <p:spPr>
          <a:xfrm>
            <a:off x="1416000" y="1358148"/>
            <a:ext cx="9360000" cy="414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20000"/>
              </a:buClr>
              <a:buSzPct val="55000"/>
              <a:buNone/>
            </a:pPr>
            <a:r>
              <a:rPr lang="fr-FR" b="1" dirty="0" err="1"/>
              <a:t>StackPanel</a:t>
            </a:r>
            <a:r>
              <a:rPr lang="fr-FR" b="1" dirty="0"/>
              <a:t> </a:t>
            </a:r>
            <a:r>
              <a:rPr lang="fr-FR" dirty="0"/>
              <a:t>: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empilement d'éléments de manière horizontale ou verticale (propriété Orientation)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pas de wrap (les éléments peuvent dépasser le cadre du conteneur)</a:t>
            </a:r>
          </a:p>
          <a:p>
            <a:pPr marL="0" indent="0">
              <a:buClr>
                <a:srgbClr val="F20000"/>
              </a:buClr>
              <a:buSzPct val="55000"/>
              <a:buNone/>
            </a:pPr>
            <a:r>
              <a:rPr lang="fr-FR" b="1" dirty="0" err="1"/>
              <a:t>WrapPanel</a:t>
            </a:r>
            <a:r>
              <a:rPr lang="fr-FR" b="1" dirty="0"/>
              <a:t> </a:t>
            </a:r>
            <a:r>
              <a:rPr lang="fr-FR" dirty="0"/>
              <a:t>: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similaire au </a:t>
            </a:r>
            <a:r>
              <a:rPr lang="fr-FR" dirty="0" err="1"/>
              <a:t>StackPanel</a:t>
            </a:r>
            <a:r>
              <a:rPr lang="fr-FR" dirty="0"/>
              <a:t> avec un wrap en fin de ligne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positionnement des éléments les uns après les autres</a:t>
            </a:r>
          </a:p>
        </p:txBody>
      </p:sp>
    </p:spTree>
    <p:extLst>
      <p:ext uri="{BB962C8B-B14F-4D97-AF65-F5344CB8AC3E}">
        <p14:creationId xmlns:p14="http://schemas.microsoft.com/office/powerpoint/2010/main" val="78280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9072F-FD03-EA11-B3DB-6ECCE628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04DC41-271B-436B-1E62-7930ECD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54E83B9-C50C-07B7-94D3-EE3693DF8640}"/>
              </a:ext>
            </a:extLst>
          </p:cNvPr>
          <p:cNvSpPr txBox="1">
            <a:spLocks/>
          </p:cNvSpPr>
          <p:nvPr/>
        </p:nvSpPr>
        <p:spPr>
          <a:xfrm>
            <a:off x="1416000" y="1358148"/>
            <a:ext cx="9360000" cy="414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20000"/>
              </a:buClr>
              <a:buSzPct val="55000"/>
              <a:buNone/>
            </a:pPr>
            <a:r>
              <a:rPr lang="fr-FR" b="1" dirty="0" err="1"/>
              <a:t>DockPanel</a:t>
            </a:r>
            <a:r>
              <a:rPr lang="fr-FR" b="1" dirty="0"/>
              <a:t> </a:t>
            </a:r>
            <a:r>
              <a:rPr lang="fr-FR" dirty="0"/>
              <a:t>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Placement des éléments dans les zones spécifiés :          </a:t>
            </a:r>
          </a:p>
          <a:p>
            <a:pPr lvl="1">
              <a:buClr>
                <a:srgbClr val="F20000"/>
              </a:buClr>
              <a:buSzPct val="55000"/>
            </a:pPr>
            <a:r>
              <a:rPr lang="fr-FR" dirty="0"/>
              <a:t>Top</a:t>
            </a:r>
          </a:p>
          <a:p>
            <a:pPr lvl="1">
              <a:buClr>
                <a:srgbClr val="F20000"/>
              </a:buClr>
              <a:buSzPct val="55000"/>
            </a:pPr>
            <a:r>
              <a:rPr lang="fr-FR" dirty="0" err="1"/>
              <a:t>Left</a:t>
            </a:r>
            <a:endParaRPr lang="fr-FR" dirty="0"/>
          </a:p>
          <a:p>
            <a:pPr lvl="1">
              <a:buClr>
                <a:srgbClr val="F20000"/>
              </a:buClr>
              <a:buSzPct val="55000"/>
            </a:pPr>
            <a:r>
              <a:rPr lang="fr-FR" dirty="0"/>
              <a:t>Right</a:t>
            </a:r>
          </a:p>
          <a:p>
            <a:pPr lvl="1">
              <a:buClr>
                <a:srgbClr val="F20000"/>
              </a:buClr>
              <a:buSzPct val="55000"/>
            </a:pPr>
            <a:r>
              <a:rPr lang="fr-FR" dirty="0"/>
              <a:t>Bottom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Propriété </a:t>
            </a:r>
            <a:r>
              <a:rPr lang="fr-FR" dirty="0" err="1"/>
              <a:t>DockPanel.Dock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Propriété </a:t>
            </a:r>
            <a:r>
              <a:rPr lang="fr-FR" dirty="0" err="1"/>
              <a:t>lastFillChild</a:t>
            </a:r>
            <a:r>
              <a:rPr lang="fr-FR" dirty="0"/>
              <a:t> (le dernier prend la place restante)</a:t>
            </a:r>
          </a:p>
        </p:txBody>
      </p:sp>
    </p:spTree>
    <p:extLst>
      <p:ext uri="{BB962C8B-B14F-4D97-AF65-F5344CB8AC3E}">
        <p14:creationId xmlns:p14="http://schemas.microsoft.com/office/powerpoint/2010/main" val="49619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851C1-5402-B1AC-E5E5-2B7C95C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8679C-86D1-B1EF-339D-1ADDB44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07A6FC4B-C026-5921-EFE2-15E5D281991A}"/>
              </a:ext>
            </a:extLst>
          </p:cNvPr>
          <p:cNvSpPr txBox="1">
            <a:spLocks/>
          </p:cNvSpPr>
          <p:nvPr/>
        </p:nvSpPr>
        <p:spPr>
          <a:xfrm>
            <a:off x="1416000" y="1073392"/>
            <a:ext cx="9360000" cy="513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0000"/>
              </a:buClr>
              <a:buSzPct val="55000"/>
            </a:pPr>
            <a:r>
              <a:rPr lang="fr-FR" b="1" dirty="0" err="1">
                <a:latin typeface="Arial" pitchFamily="34"/>
              </a:rPr>
              <a:t>Grid</a:t>
            </a:r>
            <a:r>
              <a:rPr lang="fr-FR" dirty="0">
                <a:latin typeface="Arial" pitchFamily="34"/>
              </a:rPr>
              <a:t> : disposition des éléments dans une grille avec des lignes et des colonnes. positionnement des contrôles avec les attributs : </a:t>
            </a:r>
            <a:r>
              <a:rPr lang="fr-FR" dirty="0" err="1">
                <a:latin typeface="Arial" pitchFamily="34"/>
              </a:rPr>
              <a:t>Grid.Row</a:t>
            </a:r>
            <a:r>
              <a:rPr lang="fr-FR" dirty="0">
                <a:latin typeface="Arial" pitchFamily="34"/>
              </a:rPr>
              <a:t> et </a:t>
            </a:r>
            <a:r>
              <a:rPr lang="fr-FR" dirty="0" err="1">
                <a:latin typeface="Arial" pitchFamily="34"/>
              </a:rPr>
              <a:t>Grid.Column</a:t>
            </a:r>
            <a:endParaRPr lang="fr-FR" dirty="0">
              <a:latin typeface="Arial" pitchFamily="34"/>
            </a:endParaRPr>
          </a:p>
          <a:p>
            <a:pPr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>
              <a:buClr>
                <a:srgbClr val="F20000"/>
              </a:buClr>
              <a:buSzPct val="55000"/>
            </a:pPr>
            <a:r>
              <a:rPr lang="fr-FR" b="1" dirty="0" err="1">
                <a:latin typeface="Arial" pitchFamily="34"/>
              </a:rPr>
              <a:t>GridSplitter</a:t>
            </a:r>
            <a:r>
              <a:rPr lang="fr-FR" b="1" dirty="0">
                <a:latin typeface="Arial" pitchFamily="34"/>
              </a:rPr>
              <a:t> </a:t>
            </a:r>
            <a:r>
              <a:rPr lang="fr-FR" dirty="0">
                <a:latin typeface="Arial" pitchFamily="34"/>
              </a:rPr>
              <a:t>: permet de découper une colonne en 2       </a:t>
            </a:r>
            <a:r>
              <a:rPr lang="fr-FR" dirty="0" err="1">
                <a:latin typeface="Arial" pitchFamily="34"/>
              </a:rPr>
              <a:t>Grid.RowSpan</a:t>
            </a:r>
            <a:r>
              <a:rPr lang="fr-FR" dirty="0">
                <a:latin typeface="Arial" pitchFamily="34"/>
              </a:rPr>
              <a:t> et </a:t>
            </a:r>
            <a:r>
              <a:rPr lang="fr-FR" dirty="0" err="1">
                <a:latin typeface="Arial" pitchFamily="34"/>
              </a:rPr>
              <a:t>Grid.ColSpan</a:t>
            </a:r>
            <a:endParaRPr lang="fr-FR" dirty="0">
              <a:latin typeface="Arial" pitchFamily="34"/>
            </a:endParaRPr>
          </a:p>
          <a:p>
            <a:pPr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>
              <a:buClr>
                <a:srgbClr val="F20000"/>
              </a:buClr>
              <a:buSzPct val="55000"/>
            </a:pPr>
            <a:r>
              <a:rPr lang="fr-FR" b="1" dirty="0" err="1">
                <a:latin typeface="Arial" pitchFamily="34"/>
              </a:rPr>
              <a:t>UniformGrid</a:t>
            </a:r>
            <a:r>
              <a:rPr lang="fr-FR" dirty="0">
                <a:latin typeface="Arial" pitchFamily="34"/>
              </a:rPr>
              <a:t> : similaire au </a:t>
            </a:r>
            <a:r>
              <a:rPr lang="fr-FR" dirty="0" err="1">
                <a:latin typeface="Arial" pitchFamily="34"/>
              </a:rPr>
              <a:t>Grid</a:t>
            </a:r>
            <a:r>
              <a:rPr lang="fr-FR" dirty="0">
                <a:latin typeface="Arial" pitchFamily="34"/>
              </a:rPr>
              <a:t> à quelques détails près    - pas de fusion de cellules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dirty="0">
                <a:latin typeface="Arial" pitchFamily="34"/>
              </a:rPr>
              <a:t>   - toutes les cellules ont strictement la même taille</a:t>
            </a:r>
          </a:p>
        </p:txBody>
      </p:sp>
    </p:spTree>
    <p:extLst>
      <p:ext uri="{BB962C8B-B14F-4D97-AF65-F5344CB8AC3E}">
        <p14:creationId xmlns:p14="http://schemas.microsoft.com/office/powerpoint/2010/main" val="12705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577DA-D3A7-45B7-36FC-0DE406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13FF91-9750-659D-22A5-6498FA5E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F8731C9-FA5B-32D0-19A5-28FD32119E6B}"/>
              </a:ext>
            </a:extLst>
          </p:cNvPr>
          <p:cNvSpPr txBox="1">
            <a:spLocks/>
          </p:cNvSpPr>
          <p:nvPr/>
        </p:nvSpPr>
        <p:spPr>
          <a:xfrm>
            <a:off x="1294065" y="1659329"/>
            <a:ext cx="9360000" cy="284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20000"/>
              </a:buClr>
              <a:buSzPct val="55000"/>
              <a:buNone/>
            </a:pPr>
            <a:r>
              <a:rPr lang="fr-FR" b="1" dirty="0"/>
              <a:t>Canvas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Positionnement des éléments sur la fenêtre grâce à des coordonnées X (abscisse) et Y (ordonnée) en DIP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Propriétés : </a:t>
            </a:r>
            <a:r>
              <a:rPr lang="fr-FR" dirty="0" err="1">
                <a:latin typeface="Arial" pitchFamily="34"/>
              </a:rPr>
              <a:t>Canvas.Left</a:t>
            </a:r>
            <a:r>
              <a:rPr lang="fr-FR" dirty="0">
                <a:latin typeface="Arial" pitchFamily="34"/>
              </a:rPr>
              <a:t> et </a:t>
            </a:r>
            <a:r>
              <a:rPr lang="fr-FR" dirty="0" err="1">
                <a:latin typeface="Arial" pitchFamily="34"/>
              </a:rPr>
              <a:t>Canvas.Top</a:t>
            </a:r>
            <a:endParaRPr lang="fr-FR" dirty="0">
              <a:latin typeface="Arial" pitchFamily="34"/>
            </a:endParaRP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Inconvénient : pas de redimensionnement automatique</a:t>
            </a:r>
          </a:p>
        </p:txBody>
      </p:sp>
    </p:spTree>
    <p:extLst>
      <p:ext uri="{BB962C8B-B14F-4D97-AF65-F5344CB8AC3E}">
        <p14:creationId xmlns:p14="http://schemas.microsoft.com/office/powerpoint/2010/main" val="320079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8DEB-A562-548A-59D3-BF28ECDA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Ancrage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DA20AF-093C-DB2D-C081-01890F48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76FA563-C371-23C5-5D96-8FC314C148E1}"/>
              </a:ext>
            </a:extLst>
          </p:cNvPr>
          <p:cNvSpPr txBox="1">
            <a:spLocks/>
          </p:cNvSpPr>
          <p:nvPr/>
        </p:nvSpPr>
        <p:spPr>
          <a:xfrm>
            <a:off x="1416000" y="2614394"/>
            <a:ext cx="9360000" cy="16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0000"/>
              </a:buClr>
              <a:buSzPct val="55000"/>
            </a:pPr>
            <a:r>
              <a:rPr lang="fr-FR" dirty="0"/>
              <a:t>Utilisation de propriétés sur chaque contrôle pour l'ancrer :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HorizontalAlignement</a:t>
            </a:r>
            <a:endParaRPr lang="fr-FR" dirty="0"/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VerticalAlignement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68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une première fenêtre</a:t>
            </a:r>
          </a:p>
        </p:txBody>
      </p:sp>
    </p:spTree>
    <p:extLst>
      <p:ext uri="{BB962C8B-B14F-4D97-AF65-F5344CB8AC3E}">
        <p14:creationId xmlns:p14="http://schemas.microsoft.com/office/powerpoint/2010/main" val="86411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Evenements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20B99-486C-67A6-9BD5-BD42AE5F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évenements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5FEC38-3E54-8204-74B9-C35EB6A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B83FBC-EEB6-AF5E-F4C4-D771927B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860323"/>
            <a:ext cx="3971925" cy="2362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132B0F-6AAB-7F7B-1228-4E73FA26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1954753"/>
            <a:ext cx="4029075" cy="504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0877A8-CB2D-9328-1C4E-69567AB5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71" y="4431890"/>
            <a:ext cx="6086475" cy="1285875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944C55F3-5900-19C2-307C-871DB91403F9}"/>
              </a:ext>
            </a:extLst>
          </p:cNvPr>
          <p:cNvSpPr/>
          <p:nvPr/>
        </p:nvSpPr>
        <p:spPr>
          <a:xfrm>
            <a:off x="7835476" y="2825022"/>
            <a:ext cx="788245" cy="138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DD3B4F-5271-C2A9-372C-2B2183696D64}"/>
              </a:ext>
            </a:extLst>
          </p:cNvPr>
          <p:cNvSpPr txBox="1"/>
          <p:nvPr/>
        </p:nvSpPr>
        <p:spPr>
          <a:xfrm>
            <a:off x="7499552" y="1503400"/>
            <a:ext cx="162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Evènement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C5DDB5-6CAE-3E6D-CA68-CD661B4CFB54}"/>
              </a:ext>
            </a:extLst>
          </p:cNvPr>
          <p:cNvSpPr txBox="1"/>
          <p:nvPr/>
        </p:nvSpPr>
        <p:spPr>
          <a:xfrm>
            <a:off x="7649497" y="5962135"/>
            <a:ext cx="132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Ecouteur</a:t>
            </a:r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CB553B4E-5EC9-A326-4946-1DBA1F23DAAA}"/>
              </a:ext>
            </a:extLst>
          </p:cNvPr>
          <p:cNvSpPr/>
          <p:nvPr/>
        </p:nvSpPr>
        <p:spPr>
          <a:xfrm>
            <a:off x="1874943" y="3599710"/>
            <a:ext cx="722823" cy="98322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B062B1-9100-0401-7D3C-DE6004E157B3}"/>
              </a:ext>
            </a:extLst>
          </p:cNvPr>
          <p:cNvSpPr txBox="1"/>
          <p:nvPr/>
        </p:nvSpPr>
        <p:spPr>
          <a:xfrm>
            <a:off x="178954" y="477081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Liste des évènements possibles sur un contrôle</a:t>
            </a:r>
          </a:p>
        </p:txBody>
      </p:sp>
    </p:spTree>
    <p:extLst>
      <p:ext uri="{BB962C8B-B14F-4D97-AF65-F5344CB8AC3E}">
        <p14:creationId xmlns:p14="http://schemas.microsoft.com/office/powerpoint/2010/main" val="419127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Consignes</a:t>
            </a:r>
          </a:p>
        </p:txBody>
      </p:sp>
    </p:spTree>
    <p:extLst>
      <p:ext uri="{BB962C8B-B14F-4D97-AF65-F5344CB8AC3E}">
        <p14:creationId xmlns:p14="http://schemas.microsoft.com/office/powerpoint/2010/main" val="365854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07A80-6E8C-4172-5E0F-14D6F5D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97C0D-F86C-ADA0-78CB-04A99B0D0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EF6E06-8451-2E53-D249-B62C74D6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FAA2-0E84-B486-2D18-D014F7E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17C6D8-B592-D27F-6CBD-32C1E289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4A3C95-BB86-EC75-6C78-7D3C8562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3" y="1421683"/>
            <a:ext cx="62960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644FA2-BF6A-6E99-CDA0-C7D9DE40F9CD}"/>
              </a:ext>
            </a:extLst>
          </p:cNvPr>
          <p:cNvSpPr txBox="1"/>
          <p:nvPr/>
        </p:nvSpPr>
        <p:spPr>
          <a:xfrm>
            <a:off x="580103" y="96001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Global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F08563-2233-6D63-5359-204587B74B58}"/>
              </a:ext>
            </a:extLst>
          </p:cNvPr>
          <p:cNvSpPr txBox="1"/>
          <p:nvPr/>
        </p:nvSpPr>
        <p:spPr>
          <a:xfrm>
            <a:off x="580103" y="370276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Spécifique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335FBD-B929-4CAC-B0B0-55616E08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3" y="4418461"/>
            <a:ext cx="5924550" cy="904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A48715-0E38-2D6E-9AFF-ADABCBE2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3" y="5543566"/>
            <a:ext cx="5800725" cy="495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009E5B-E802-EC72-5F45-65AA0D72032D}"/>
              </a:ext>
            </a:extLst>
          </p:cNvPr>
          <p:cNvSpPr txBox="1"/>
          <p:nvPr/>
        </p:nvSpPr>
        <p:spPr>
          <a:xfrm>
            <a:off x="682534" y="513552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125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Consignes</a:t>
            </a:r>
          </a:p>
        </p:txBody>
      </p:sp>
    </p:spTree>
    <p:extLst>
      <p:ext uri="{BB962C8B-B14F-4D97-AF65-F5344CB8AC3E}">
        <p14:creationId xmlns:p14="http://schemas.microsoft.com/office/powerpoint/2010/main" val="248143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CB9E8-9F0D-5483-E118-B2C59B5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Template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494E40-D894-AD9F-ECE9-E388E1AD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0F6281-F076-7CA0-004E-DEAAA987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197880"/>
            <a:ext cx="9334500" cy="1419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8B3EEE-6912-A281-9FA5-4B3171FA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660120"/>
            <a:ext cx="9353550" cy="6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D2303CB-CB12-2E33-9BE4-DC8AF0CB4C32}"/>
              </a:ext>
            </a:extLst>
          </p:cNvPr>
          <p:cNvSpPr txBox="1"/>
          <p:nvPr/>
        </p:nvSpPr>
        <p:spPr>
          <a:xfrm>
            <a:off x="2805708" y="1395486"/>
            <a:ext cx="658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Permet de redéfinir le modèle d’un contrôle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3155B640-5034-0A3F-3914-8216FE841EE6}"/>
              </a:ext>
            </a:extLst>
          </p:cNvPr>
          <p:cNvSpPr/>
          <p:nvPr/>
        </p:nvSpPr>
        <p:spPr>
          <a:xfrm>
            <a:off x="5270090" y="3740591"/>
            <a:ext cx="550607" cy="796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77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Consignes</a:t>
            </a:r>
          </a:p>
        </p:txBody>
      </p:sp>
    </p:spTree>
    <p:extLst>
      <p:ext uri="{BB962C8B-B14F-4D97-AF65-F5344CB8AC3E}">
        <p14:creationId xmlns:p14="http://schemas.microsoft.com/office/powerpoint/2010/main" val="145677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00845-AA2D-C518-7E69-D92E0664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BF14D3-B45A-62AC-E3BB-7C1C99611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75AAD-42AE-C1A6-7FDA-F4A7BC3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1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B4168-FFF3-2A62-CD09-5DAF79CB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6D7A4B-E687-5E44-2E61-3193AAC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8B1DB1C-BF57-803A-5122-08734CB45399}"/>
              </a:ext>
            </a:extLst>
          </p:cNvPr>
          <p:cNvSpPr txBox="1">
            <a:spLocks/>
          </p:cNvSpPr>
          <p:nvPr/>
        </p:nvSpPr>
        <p:spPr>
          <a:xfrm>
            <a:off x="1416000" y="949583"/>
            <a:ext cx="9360000" cy="537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12"/>
              </a:spcAft>
              <a:buClr>
                <a:srgbClr val="F20000"/>
              </a:buClr>
              <a:buSzPct val="55000"/>
              <a:buNone/>
            </a:pPr>
            <a:r>
              <a:rPr lang="fr-FR" b="1" dirty="0">
                <a:latin typeface="Arial" pitchFamily="34"/>
              </a:rPr>
              <a:t>Trigger</a:t>
            </a:r>
            <a:r>
              <a:rPr lang="fr-FR" dirty="0">
                <a:latin typeface="Arial" pitchFamily="34"/>
              </a:rPr>
              <a:t> : écouteur d'événement sur une valeur de propriété (</a:t>
            </a:r>
            <a:r>
              <a:rPr lang="fr-FR" dirty="0" err="1">
                <a:latin typeface="Arial" pitchFamily="34"/>
              </a:rPr>
              <a:t>propertyTrigger</a:t>
            </a:r>
            <a:r>
              <a:rPr lang="fr-FR" dirty="0">
                <a:latin typeface="Arial" pitchFamily="34"/>
              </a:rPr>
              <a:t>)</a:t>
            </a:r>
          </a:p>
          <a:p>
            <a:pPr>
              <a:spcAft>
                <a:spcPts val="312"/>
              </a:spcAft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- multi-trigger : idem que </a:t>
            </a:r>
            <a:r>
              <a:rPr lang="fr-FR" dirty="0" err="1">
                <a:latin typeface="Arial" pitchFamily="34"/>
              </a:rPr>
              <a:t>property</a:t>
            </a:r>
            <a:r>
              <a:rPr lang="fr-FR" dirty="0">
                <a:latin typeface="Arial" pitchFamily="34"/>
              </a:rPr>
              <a:t>-triggers à l'exception     qu'ils monitorent plusieurs propriétés en même temps.    Le trigger déclenchera les setters lorsque toutes les        propriétés surveillées auront la valeur attendue</a:t>
            </a:r>
          </a:p>
          <a:p>
            <a:pPr>
              <a:spcAft>
                <a:spcPts val="312"/>
              </a:spcAft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- </a:t>
            </a:r>
            <a:r>
              <a:rPr lang="fr-FR" dirty="0" err="1">
                <a:latin typeface="Arial" pitchFamily="34"/>
              </a:rPr>
              <a:t>DataTrigger</a:t>
            </a:r>
            <a:r>
              <a:rPr lang="fr-FR" dirty="0">
                <a:latin typeface="Arial" pitchFamily="34"/>
              </a:rPr>
              <a:t> : monitoring d'une "valeur" de propriété         liée (</a:t>
            </a:r>
            <a:r>
              <a:rPr lang="fr-FR" dirty="0" err="1">
                <a:latin typeface="Arial" pitchFamily="34"/>
              </a:rPr>
              <a:t>bound</a:t>
            </a:r>
            <a:r>
              <a:rPr lang="fr-FR" dirty="0">
                <a:latin typeface="Arial" pitchFamily="34"/>
              </a:rPr>
              <a:t> </a:t>
            </a:r>
            <a:r>
              <a:rPr lang="fr-FR" dirty="0" err="1">
                <a:latin typeface="Arial" pitchFamily="34"/>
              </a:rPr>
              <a:t>property</a:t>
            </a:r>
            <a:r>
              <a:rPr lang="fr-FR" dirty="0">
                <a:latin typeface="Arial" pitchFamily="34"/>
              </a:rPr>
              <a:t>). Idem pour multi-</a:t>
            </a:r>
            <a:r>
              <a:rPr lang="fr-FR" dirty="0" err="1">
                <a:latin typeface="Arial" pitchFamily="34"/>
              </a:rPr>
              <a:t>dataTriggers</a:t>
            </a:r>
            <a:endParaRPr lang="fr-FR" dirty="0">
              <a:latin typeface="Arial" pitchFamily="34"/>
            </a:endParaRPr>
          </a:p>
          <a:p>
            <a:pPr>
              <a:spcAft>
                <a:spcPts val="312"/>
              </a:spcAft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- Event-Triggers : monitoring de l'</a:t>
            </a:r>
            <a:r>
              <a:rPr lang="fr-FR" dirty="0" err="1">
                <a:latin typeface="Arial" pitchFamily="34"/>
              </a:rPr>
              <a:t>event</a:t>
            </a:r>
            <a:r>
              <a:rPr lang="fr-FR" dirty="0">
                <a:latin typeface="Arial" pitchFamily="34"/>
              </a:rPr>
              <a:t> ; pas de setters     mais des "actions"</a:t>
            </a:r>
          </a:p>
        </p:txBody>
      </p:sp>
    </p:spTree>
    <p:extLst>
      <p:ext uri="{BB962C8B-B14F-4D97-AF65-F5344CB8AC3E}">
        <p14:creationId xmlns:p14="http://schemas.microsoft.com/office/powerpoint/2010/main" val="40608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2ED5F-56D6-7588-F129-3AF8A47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677BDF-628A-8F62-1484-6456E44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5CE1218B-6996-862F-5692-FF640DAD2143}"/>
              </a:ext>
            </a:extLst>
          </p:cNvPr>
          <p:cNvSpPr txBox="1">
            <a:spLocks/>
          </p:cNvSpPr>
          <p:nvPr/>
        </p:nvSpPr>
        <p:spPr>
          <a:xfrm>
            <a:off x="1416000" y="1325032"/>
            <a:ext cx="9360000" cy="420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0000"/>
              </a:buClr>
              <a:buSzPct val="55000"/>
            </a:pPr>
            <a:r>
              <a:rPr lang="fr-FR" dirty="0"/>
              <a:t>Nouveau modèle d’interface de </a:t>
            </a:r>
            <a:r>
              <a:rPr lang="fr-FR" dirty="0" err="1"/>
              <a:t>windows</a:t>
            </a:r>
            <a:r>
              <a:rPr lang="fr-FR" dirty="0"/>
              <a:t> (fenêtres, formulaires, dessin, images, vidéos, 3D)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Moteur d’animations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Gestion des documents (</a:t>
            </a:r>
            <a:r>
              <a:rPr lang="fr-FR" dirty="0" err="1"/>
              <a:t>fixed</a:t>
            </a:r>
            <a:r>
              <a:rPr lang="fr-FR" dirty="0"/>
              <a:t>, flow)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Possibilités de Design : </a:t>
            </a:r>
            <a:r>
              <a:rPr lang="fr-FR" dirty="0" err="1"/>
              <a:t>xaml</a:t>
            </a:r>
            <a:r>
              <a:rPr lang="fr-FR" dirty="0"/>
              <a:t>, styles, </a:t>
            </a:r>
            <a:r>
              <a:rPr lang="fr-FR" dirty="0" err="1"/>
              <a:t>templates</a:t>
            </a:r>
            <a:endParaRPr lang="fr-FR" dirty="0"/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Modèle d’affichage basé sur DirectX (vectoriel, 2D, 3D)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Abstraction totale des contraintes de l’OS (solution pure .Net)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http://msdn.microsoft.com/fr-fr/library/vstudio/ms754130.aspx</a:t>
            </a:r>
          </a:p>
        </p:txBody>
      </p:sp>
    </p:spTree>
    <p:extLst>
      <p:ext uri="{BB962C8B-B14F-4D97-AF65-F5344CB8AC3E}">
        <p14:creationId xmlns:p14="http://schemas.microsoft.com/office/powerpoint/2010/main" val="253340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82AB4-13DD-821F-43DA-B3BECBB3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5A8B36-B063-F42C-C910-EDB29578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B15776-77F5-DC17-E7B1-22935289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514600"/>
            <a:ext cx="5867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3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Consignes</a:t>
            </a:r>
          </a:p>
        </p:txBody>
      </p:sp>
    </p:spTree>
    <p:extLst>
      <p:ext uri="{BB962C8B-B14F-4D97-AF65-F5344CB8AC3E}">
        <p14:creationId xmlns:p14="http://schemas.microsoft.com/office/powerpoint/2010/main" val="169135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8E180-2230-02C4-236C-F33FC387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B0A5-2D3E-387F-ED22-FC81BBA4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729560-BA6A-08E2-3274-53F0502F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42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Consignes</a:t>
            </a:r>
          </a:p>
        </p:txBody>
      </p:sp>
    </p:spTree>
    <p:extLst>
      <p:ext uri="{BB962C8B-B14F-4D97-AF65-F5344CB8AC3E}">
        <p14:creationId xmlns:p14="http://schemas.microsoft.com/office/powerpoint/2010/main" val="413641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4F97E-A392-D778-8162-D69A8468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Bindings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6C0708-99E2-DD3C-E8F4-BEBB29A7A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40143F-3D08-78B7-31B4-9C4EF6C4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B39E3-D30C-74A6-3171-DF6AF3A5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DATACONTEXT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658BA6-CE25-E69B-70C4-09043B04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5D2A7E-BEAE-2E69-E54F-D5E564AF6838}"/>
              </a:ext>
            </a:extLst>
          </p:cNvPr>
          <p:cNvSpPr txBox="1"/>
          <p:nvPr/>
        </p:nvSpPr>
        <p:spPr>
          <a:xfrm>
            <a:off x="477811" y="103405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C# :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6D94B0-145A-2111-551B-F444869A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1" y="1680382"/>
            <a:ext cx="11763375" cy="61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A933BB-2B46-72F5-8687-B9692050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92" y="3096723"/>
            <a:ext cx="8610600" cy="33051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8B70BE-9C6C-6F06-18BB-3BEF988BB891}"/>
              </a:ext>
            </a:extLst>
          </p:cNvPr>
          <p:cNvSpPr txBox="1"/>
          <p:nvPr/>
        </p:nvSpPr>
        <p:spPr>
          <a:xfrm>
            <a:off x="477811" y="30967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XAML : </a:t>
            </a:r>
          </a:p>
        </p:txBody>
      </p:sp>
    </p:spTree>
    <p:extLst>
      <p:ext uri="{BB962C8B-B14F-4D97-AF65-F5344CB8AC3E}">
        <p14:creationId xmlns:p14="http://schemas.microsoft.com/office/powerpoint/2010/main" val="814090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7E411-1F57-513A-95CA-E7FFDB0F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MVVM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2E9AEC-4C15-F1B8-D7E7-5F2F39D3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A7DB4EF-9B82-32F6-CF16-D51DDF8B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189339"/>
            <a:ext cx="7343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8D517A9-7EA3-AC4A-2735-4E192CBF3E66}"/>
              </a:ext>
            </a:extLst>
          </p:cNvPr>
          <p:cNvSpPr txBox="1"/>
          <p:nvPr/>
        </p:nvSpPr>
        <p:spPr>
          <a:xfrm>
            <a:off x="1229031" y="1053060"/>
            <a:ext cx="973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Framework conçu pour le pattern MVVM </a:t>
            </a:r>
          </a:p>
        </p:txBody>
      </p:sp>
    </p:spTree>
    <p:extLst>
      <p:ext uri="{BB962C8B-B14F-4D97-AF65-F5344CB8AC3E}">
        <p14:creationId xmlns:p14="http://schemas.microsoft.com/office/powerpoint/2010/main" val="334731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A6C4-0FDF-72B8-0855-C3157ADD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Item Source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D8424-45D7-462C-E375-4817A819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D78E18-39F5-0749-CAFF-781FAD5E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39" y="4553410"/>
            <a:ext cx="3705225" cy="52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892B2-D1C1-B2BE-1B89-504CFAF2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601" y="2055864"/>
            <a:ext cx="3086100" cy="819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502982-84EB-D844-16E4-7AB0D6EA7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741" y="3017569"/>
            <a:ext cx="3152775" cy="1209675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911B1D39-93FD-38F6-CE5A-4293027E7E3E}"/>
              </a:ext>
            </a:extLst>
          </p:cNvPr>
          <p:cNvSpPr/>
          <p:nvPr/>
        </p:nvSpPr>
        <p:spPr>
          <a:xfrm rot="20864840">
            <a:off x="2467898" y="2905469"/>
            <a:ext cx="727587" cy="15888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811D8A1-AAA3-4ACA-C077-9A22C8677F6B}"/>
              </a:ext>
            </a:extLst>
          </p:cNvPr>
          <p:cNvSpPr/>
          <p:nvPr/>
        </p:nvSpPr>
        <p:spPr>
          <a:xfrm rot="14947752">
            <a:off x="6008976" y="3031379"/>
            <a:ext cx="727587" cy="2391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31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8DC07-2552-A857-57C0-165D579E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Datatemplate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E4546-69D8-A6AA-D213-2823A5BF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74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Ressources</a:t>
            </a: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6855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Exemples WPF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https://github.com/microsoft/WPF-Samples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i="1" dirty="0">
              <a:solidFill>
                <a:schemeClr val="accent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i="1" dirty="0">
                <a:solidFill>
                  <a:schemeClr val="bg1"/>
                </a:solidFill>
                <a:latin typeface="Calibri" panose="020F0502020204030204"/>
              </a:rPr>
              <a:t>Docs : </a:t>
            </a:r>
            <a:r>
              <a:rPr lang="fr-FR" sz="2400" i="1" dirty="0">
                <a:solidFill>
                  <a:schemeClr val="accent1"/>
                </a:solidFill>
                <a:latin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https://learn.microsoft.com/fr-fr/dotnet/desktop/wpf/?view=netdesktop-7.0</a:t>
            </a:r>
            <a:endParaRPr lang="fr-FR" sz="2400" i="1" dirty="0">
              <a:solidFill>
                <a:schemeClr val="accent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88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2ED5F-56D6-7588-F129-3AF8A47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677BDF-628A-8F62-1484-6456E44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The position of WPF within the .NET Framework.">
            <a:extLst>
              <a:ext uri="{FF2B5EF4-FFF2-40B4-BE49-F238E27FC236}">
                <a16:creationId xmlns:a16="http://schemas.microsoft.com/office/drawing/2014/main" id="{19A8D0AF-9514-CEB9-F1F3-D1BD3CAE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185862"/>
            <a:ext cx="36290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7E411-1F57-513A-95CA-E7FFDB0F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MVVM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2E9AEC-4C15-F1B8-D7E7-5F2F39D3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A7DB4EF-9B82-32F6-CF16-D51DDF8B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189339"/>
            <a:ext cx="7343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8D517A9-7EA3-AC4A-2735-4E192CBF3E66}"/>
              </a:ext>
            </a:extLst>
          </p:cNvPr>
          <p:cNvSpPr txBox="1"/>
          <p:nvPr/>
        </p:nvSpPr>
        <p:spPr>
          <a:xfrm>
            <a:off x="1229031" y="1053060"/>
            <a:ext cx="973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Framework conçu pour le pattern MVVM </a:t>
            </a:r>
          </a:p>
        </p:txBody>
      </p:sp>
    </p:spTree>
    <p:extLst>
      <p:ext uri="{BB962C8B-B14F-4D97-AF65-F5344CB8AC3E}">
        <p14:creationId xmlns:p14="http://schemas.microsoft.com/office/powerpoint/2010/main" val="11485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5E2F6-F09D-842B-6240-4C0A5199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vs </a:t>
            </a:r>
            <a:r>
              <a:rPr lang="fr-FR" dirty="0" err="1"/>
              <a:t>Winform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4A823E-AADA-6E72-879E-FD29201E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064873C-E2DB-11BA-B8C9-E0E6BC358F1B}"/>
              </a:ext>
            </a:extLst>
          </p:cNvPr>
          <p:cNvSpPr txBox="1">
            <a:spLocks/>
          </p:cNvSpPr>
          <p:nvPr/>
        </p:nvSpPr>
        <p:spPr>
          <a:xfrm>
            <a:off x="605807" y="1073392"/>
            <a:ext cx="9360000" cy="5138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95"/>
              </a:spcAft>
              <a:buClr>
                <a:srgbClr val="F20000"/>
              </a:buClr>
              <a:buSzPct val="55000"/>
              <a:buNone/>
            </a:pPr>
            <a:r>
              <a:rPr lang="fr-FR" b="1" dirty="0">
                <a:latin typeface="Arial" pitchFamily="34"/>
              </a:rPr>
              <a:t>Avantages :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Modernité / Performances (GPU) / Capacités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Design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Abstraction (</a:t>
            </a:r>
            <a:r>
              <a:rPr lang="fr-FR" dirty="0" err="1">
                <a:solidFill>
                  <a:srgbClr val="000000"/>
                </a:solidFill>
                <a:latin typeface="Arial" pitchFamily="34"/>
                <a:ea typeface="Microsoft YaHei" pitchFamily="2"/>
              </a:rPr>
              <a:t>xaml</a:t>
            </a: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itchFamily="34"/>
                <a:ea typeface="Microsoft YaHei" pitchFamily="2"/>
              </a:rPr>
              <a:t>windows</a:t>
            </a: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)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Orientation web (WPF /E)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Relativement facile à vendre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Intégration dans les nouvelles versions </a:t>
            </a:r>
            <a:r>
              <a:rPr lang="fr-FR" dirty="0" err="1">
                <a:solidFill>
                  <a:srgbClr val="000000"/>
                </a:solidFill>
                <a:latin typeface="Arial" pitchFamily="34"/>
                <a:ea typeface="Microsoft YaHei" pitchFamily="2"/>
              </a:rPr>
              <a:t>windows</a:t>
            </a:r>
            <a:endParaRPr lang="fr-FR" dirty="0">
              <a:solidFill>
                <a:srgbClr val="000000"/>
              </a:solidFill>
              <a:latin typeface="Arial" pitchFamily="34"/>
              <a:ea typeface="Microsoft YaHei" pitchFamily="2"/>
            </a:endParaRP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endParaRPr lang="fr-FR" dirty="0">
              <a:solidFill>
                <a:srgbClr val="000000"/>
              </a:solidFill>
              <a:latin typeface="Arial" pitchFamily="34"/>
              <a:ea typeface="Microsoft YaHei" pitchFamily="2"/>
            </a:endParaRPr>
          </a:p>
          <a:p>
            <a:pPr marL="0" indent="0">
              <a:spcAft>
                <a:spcPts val="595"/>
              </a:spcAft>
              <a:buClr>
                <a:srgbClr val="F20000"/>
              </a:buClr>
              <a:buSzPct val="55000"/>
              <a:buNone/>
            </a:pPr>
            <a:r>
              <a:rPr lang="fr-FR" b="1" dirty="0">
                <a:latin typeface="Arial" pitchFamily="34"/>
              </a:rPr>
              <a:t>Inconvénients :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Compatibilité </a:t>
            </a:r>
            <a:r>
              <a:rPr lang="fr-FR" dirty="0" err="1">
                <a:solidFill>
                  <a:srgbClr val="000000"/>
                </a:solidFill>
                <a:latin typeface="Arial" pitchFamily="34"/>
                <a:ea typeface="Microsoft YaHei" pitchFamily="2"/>
              </a:rPr>
              <a:t>windows</a:t>
            </a: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 (GDI, win32, COM)</a:t>
            </a:r>
          </a:p>
          <a:p>
            <a:pPr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Coût</a:t>
            </a:r>
          </a:p>
        </p:txBody>
      </p:sp>
    </p:spTree>
    <p:extLst>
      <p:ext uri="{BB962C8B-B14F-4D97-AF65-F5344CB8AC3E}">
        <p14:creationId xmlns:p14="http://schemas.microsoft.com/office/powerpoint/2010/main" val="1343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2A85B-195A-6FD5-F12C-9E165A04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3FCCE3-D053-A948-8A76-D576D22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4EFE142-CFC8-EE26-B738-B89DA3353328}"/>
              </a:ext>
            </a:extLst>
          </p:cNvPr>
          <p:cNvSpPr txBox="1">
            <a:spLocks/>
          </p:cNvSpPr>
          <p:nvPr/>
        </p:nvSpPr>
        <p:spPr>
          <a:xfrm>
            <a:off x="1343225" y="859860"/>
            <a:ext cx="9360000" cy="513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0000"/>
              </a:buClr>
              <a:buSzPct val="55000"/>
            </a:pPr>
            <a:r>
              <a:rPr lang="fr-FR" dirty="0" err="1"/>
              <a:t>eXtensible</a:t>
            </a:r>
            <a:r>
              <a:rPr lang="fr-FR" dirty="0"/>
              <a:t> Application Markup </a:t>
            </a:r>
            <a:r>
              <a:rPr lang="fr-FR" dirty="0" err="1"/>
              <a:t>Language</a:t>
            </a:r>
            <a:endParaRPr lang="fr-FR" dirty="0"/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XAML (</a:t>
            </a:r>
            <a:r>
              <a:rPr lang="fr-FR" dirty="0" err="1"/>
              <a:t>Zammel</a:t>
            </a:r>
            <a:r>
              <a:rPr lang="fr-FR" dirty="0"/>
              <a:t>) = Langage déclaratif développé pour les besoins de Windows (Vista / 7 / 8)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Description de données structurées ; syntaxe XML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Depuis .Net 3</a:t>
            </a:r>
          </a:p>
          <a:p>
            <a:pPr>
              <a:buClr>
                <a:srgbClr val="F20000"/>
              </a:buClr>
              <a:buSzPct val="55000"/>
            </a:pPr>
            <a:r>
              <a:rPr lang="fr-FR" dirty="0"/>
              <a:t>Intérêt : séparation code /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0DC219-4502-9CB1-87A4-2DADB5C2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03925" y="3848325"/>
            <a:ext cx="8238599" cy="264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9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Installation :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Télécharger et installer Visual Studio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Démarrer un nouveau projet</a:t>
            </a:r>
          </a:p>
        </p:txBody>
      </p:sp>
    </p:spTree>
    <p:extLst>
      <p:ext uri="{BB962C8B-B14F-4D97-AF65-F5344CB8AC3E}">
        <p14:creationId xmlns:p14="http://schemas.microsoft.com/office/powerpoint/2010/main" val="5682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5E2F6-F09D-842B-6240-4C0A5199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WPF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4A823E-AADA-6E72-879E-FD29201E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B0B488-091B-630E-3AAB-70A5D91A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49" y="1151410"/>
            <a:ext cx="7748948" cy="35376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BDA232-E8D1-BE13-BADB-DF16F1C489B9}"/>
              </a:ext>
            </a:extLst>
          </p:cNvPr>
          <p:cNvSpPr txBox="1"/>
          <p:nvPr/>
        </p:nvSpPr>
        <p:spPr>
          <a:xfrm>
            <a:off x="178954" y="1238865"/>
            <a:ext cx="2200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Eléments graphiques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2C55-1217-2718-7D33-4F1817CCCBF2}"/>
              </a:ext>
            </a:extLst>
          </p:cNvPr>
          <p:cNvSpPr/>
          <p:nvPr/>
        </p:nvSpPr>
        <p:spPr>
          <a:xfrm>
            <a:off x="3862949" y="1289986"/>
            <a:ext cx="1613618" cy="3537653"/>
          </a:xfrm>
          <a:prstGeom prst="rect">
            <a:avLst/>
          </a:prstGeom>
          <a:noFill/>
          <a:ln w="38100">
            <a:solidFill>
              <a:srgbClr val="C42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D430B-11D4-20CD-9F5E-304D9A08AB3E}"/>
              </a:ext>
            </a:extLst>
          </p:cNvPr>
          <p:cNvSpPr/>
          <p:nvPr/>
        </p:nvSpPr>
        <p:spPr>
          <a:xfrm>
            <a:off x="5496232" y="4385187"/>
            <a:ext cx="757084" cy="412955"/>
          </a:xfrm>
          <a:prstGeom prst="rect">
            <a:avLst/>
          </a:prstGeom>
          <a:noFill/>
          <a:ln w="38100">
            <a:solidFill>
              <a:srgbClr val="C42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86123-BA78-B03C-C284-7A51446B452D}"/>
              </a:ext>
            </a:extLst>
          </p:cNvPr>
          <p:cNvSpPr/>
          <p:nvPr/>
        </p:nvSpPr>
        <p:spPr>
          <a:xfrm>
            <a:off x="6096000" y="1608197"/>
            <a:ext cx="5132439" cy="2667911"/>
          </a:xfrm>
          <a:prstGeom prst="rect">
            <a:avLst/>
          </a:prstGeom>
          <a:noFill/>
          <a:ln w="38100">
            <a:solidFill>
              <a:srgbClr val="C42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A3BE4E4-7BE7-ABC4-1E7E-F143860DB0D7}"/>
              </a:ext>
            </a:extLst>
          </p:cNvPr>
          <p:cNvSpPr/>
          <p:nvPr/>
        </p:nvSpPr>
        <p:spPr>
          <a:xfrm rot="1285699">
            <a:off x="2565089" y="1613087"/>
            <a:ext cx="1081548" cy="231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C15189-4B74-7A79-F36A-033F8D5D9435}"/>
              </a:ext>
            </a:extLst>
          </p:cNvPr>
          <p:cNvSpPr/>
          <p:nvPr/>
        </p:nvSpPr>
        <p:spPr>
          <a:xfrm rot="16431509">
            <a:off x="5231134" y="5233767"/>
            <a:ext cx="1042219" cy="4129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B88812-A290-81FD-1C31-1D5094ED39E0}"/>
              </a:ext>
            </a:extLst>
          </p:cNvPr>
          <p:cNvSpPr txBox="1"/>
          <p:nvPr/>
        </p:nvSpPr>
        <p:spPr>
          <a:xfrm>
            <a:off x="4478112" y="5988944"/>
            <a:ext cx="2548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Changement de panneau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41B4E38-16AB-F55C-3D4C-505E5ABE0B5B}"/>
              </a:ext>
            </a:extLst>
          </p:cNvPr>
          <p:cNvSpPr/>
          <p:nvPr/>
        </p:nvSpPr>
        <p:spPr>
          <a:xfrm rot="15822825">
            <a:off x="8314258" y="4763852"/>
            <a:ext cx="973393" cy="285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5E74FF-1D00-2F13-AE36-816D8DFE5FFC}"/>
              </a:ext>
            </a:extLst>
          </p:cNvPr>
          <p:cNvSpPr txBox="1"/>
          <p:nvPr/>
        </p:nvSpPr>
        <p:spPr>
          <a:xfrm>
            <a:off x="8298426" y="5594555"/>
            <a:ext cx="1751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Espace de travail</a:t>
            </a:r>
          </a:p>
        </p:txBody>
      </p:sp>
    </p:spTree>
    <p:extLst>
      <p:ext uri="{BB962C8B-B14F-4D97-AF65-F5344CB8AC3E}">
        <p14:creationId xmlns:p14="http://schemas.microsoft.com/office/powerpoint/2010/main" val="292782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955</Words>
  <Application>Microsoft Office PowerPoint</Application>
  <PresentationFormat>Grand écran</PresentationFormat>
  <Paragraphs>183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Segoe UI</vt:lpstr>
      <vt:lpstr>Thème Office</vt:lpstr>
      <vt:lpstr>WPF</vt:lpstr>
      <vt:lpstr>Introduction</vt:lpstr>
      <vt:lpstr>WPF</vt:lpstr>
      <vt:lpstr>WPF</vt:lpstr>
      <vt:lpstr>MVVM</vt:lpstr>
      <vt:lpstr>WPF vs Winform</vt:lpstr>
      <vt:lpstr>XAML</vt:lpstr>
      <vt:lpstr>ATELIER</vt:lpstr>
      <vt:lpstr>Projet WPF</vt:lpstr>
      <vt:lpstr>ATELIER</vt:lpstr>
      <vt:lpstr>Controles</vt:lpstr>
      <vt:lpstr>Windows</vt:lpstr>
      <vt:lpstr>Contrôles</vt:lpstr>
      <vt:lpstr>Disposition</vt:lpstr>
      <vt:lpstr>Disposition</vt:lpstr>
      <vt:lpstr>Disposition</vt:lpstr>
      <vt:lpstr>Disposition</vt:lpstr>
      <vt:lpstr>Ancrage</vt:lpstr>
      <vt:lpstr>ATELIER</vt:lpstr>
      <vt:lpstr>Evenements</vt:lpstr>
      <vt:lpstr>Les évenements</vt:lpstr>
      <vt:lpstr>ATELIER</vt:lpstr>
      <vt:lpstr>Style</vt:lpstr>
      <vt:lpstr>Présentation PowerPoint</vt:lpstr>
      <vt:lpstr>ATELIER</vt:lpstr>
      <vt:lpstr>Control Template</vt:lpstr>
      <vt:lpstr>ATELIER</vt:lpstr>
      <vt:lpstr>Triggers</vt:lpstr>
      <vt:lpstr>Présentation PowerPoint</vt:lpstr>
      <vt:lpstr>Triggers</vt:lpstr>
      <vt:lpstr>ATELIER</vt:lpstr>
      <vt:lpstr>Animation</vt:lpstr>
      <vt:lpstr>ATELIER</vt:lpstr>
      <vt:lpstr>Bindings</vt:lpstr>
      <vt:lpstr>DATACONTEXT</vt:lpstr>
      <vt:lpstr>MVVM</vt:lpstr>
      <vt:lpstr>Item Source</vt:lpstr>
      <vt:lpstr>Datatemplate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27</cp:revision>
  <dcterms:created xsi:type="dcterms:W3CDTF">2020-09-17T10:21:07Z</dcterms:created>
  <dcterms:modified xsi:type="dcterms:W3CDTF">2023-11-17T14:26:45Z</dcterms:modified>
</cp:coreProperties>
</file>