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436" r:id="rId3"/>
    <p:sldId id="520" r:id="rId4"/>
    <p:sldId id="521" r:id="rId5"/>
    <p:sldId id="525" r:id="rId6"/>
    <p:sldId id="567" r:id="rId7"/>
    <p:sldId id="568" r:id="rId8"/>
    <p:sldId id="569" r:id="rId9"/>
    <p:sldId id="570" r:id="rId10"/>
    <p:sldId id="571" r:id="rId11"/>
    <p:sldId id="572" r:id="rId12"/>
    <p:sldId id="564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0C0DBA4-25F6-4948-9F90-D50B571A3A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D2B99-D3BC-46A2-B003-C710DBEFDE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ACB49A-5B75-46A1-A524-65D0518030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6D23-37AF-47C1-A931-4BF6B2DDCA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62B82657-72C5-4735-A4C9-435E8A1D179F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374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F0105-89FD-4475-85E0-2E6C6808095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CEE63BF-4B8B-4CF4-BB12-F1DAD0502F36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869CCED-3134-4E31-98BB-E1B690C222C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AC76718-845D-41F8-A656-CFEE0B2A8F8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D052BF0E-9D5C-4472-960A-B34FDCAA3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52FAC28-2F08-4DE2-8F56-257A664048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D6F62A99-D10B-4B71-B4F5-45B128D97F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9F04E-360F-4D40-B8FE-1132C2786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F8FC5C-64F8-4683-A6BC-C55BBC499D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7D4216-BA0E-4230-BB42-0E410FFE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6E6A7B3-71A5-4550-96A9-A66A95FF1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1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10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812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C03324-F2E7-4721-90E6-9D09E6056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44D2763-B7FD-4752-8181-8B87B8C258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F93DC-F3C4-4D05-B6D6-507CEC2A1B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C6BC82-F85B-4B8D-8110-E105DEAB8B14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970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8838E9-65F3-4EDF-AFD2-6D1C82ABE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7234DA8-8771-47C4-AE8D-4DA542A8D7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5B4B3-38C4-4291-84B8-20288CEF985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0D0A9D-9136-445F-B819-8A5995EED296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4C2915-7543-41D4-8C15-20A59A6F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CA18E46-FF96-40F6-92AF-857589667E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Des fonctions peuvent être déclenchées grâce aux évènements associés à chaque élément HTML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3A8A99-E578-47E0-96A8-467274E4AAF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A7E02F-02F2-4F8B-AECD-80598437367C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7025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23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3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114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003488-CBD4-41A5-95CB-11E3ED6B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817A2C-2EDD-4036-9C9C-3BABA2B694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 b="1"/>
              <a:t>= : OPERATEUR d’AFFECTATION !!!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Var a=</a:t>
            </a:r>
            <a:r>
              <a:rPr lang="fr-CH">
                <a:latin typeface="Arial" pitchFamily="34"/>
                <a:cs typeface="Arial" pitchFamily="34"/>
              </a:rPr>
              <a:t>2; un entier(chaine numéraire)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>
                <a:latin typeface="Arial" pitchFamily="34"/>
                <a:cs typeface="Arial" pitchFamily="34"/>
              </a:rPr>
              <a:t>Var b= "6"; une chaine littérale</a:t>
            </a:r>
          </a:p>
          <a:p>
            <a:pPr marL="0" lvl="0" algn="l" hangingPunct="1">
              <a:spcBef>
                <a:spcPts val="450"/>
              </a:spcBef>
              <a:spcAft>
                <a:spcPts val="675"/>
              </a:spcAft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fr-CH"/>
              <a:t>Rmq: Il est très important de garder à l'esprit le typage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B7A845-D49A-40C1-9CE3-B759676203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B4A603-0DF4-4AC0-9736-BB1355902461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819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007FF-9C35-430C-916E-F38E965C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0349-50DD-4372-BF0E-107260F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C694D-B3A2-400F-A2A1-32308B6D0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07DD82-EB98-45C0-AEF3-8CAFBEF39A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7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DA64B-C438-418F-ABD0-168240A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A9B0F-A1E1-4DBF-83D5-7EBA55DA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F74F3-0DA5-46B5-BF2F-2A83897BA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DF4622-2746-42D0-BAC4-94EA065BE3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7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E7155-E8D3-48E6-BFBA-AA3B07F9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B577A-D6E4-4A75-AD44-BFCB6FF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7D744-75F8-4164-8DFD-ECD3B3C2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EDF68-56D5-49D2-90C2-8984B86CFD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06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79CA7-6965-4BD6-B2C3-4D132B73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0AF33-7F43-4173-A8F1-F69D8545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6C02-1362-42D8-B732-F5D4C43F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DE0699-14A2-46A1-98FE-6A9F7DB21F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73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247C1-393E-4312-8056-18FF45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F96EE-EC48-4640-BD28-8B837B77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78ECB-304B-493A-9942-2040F2DCB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2CBF91-64A8-415E-8497-64D60570F6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03B7E-5042-4AA3-B70B-B8C8B255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42EC47-35AB-4317-8FF3-1A5B8D02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81C8C-737A-4BF7-919B-DEC87DE36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4361CE-443B-4B72-982E-F1861C12D90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8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E2881-196D-4F10-82C4-581AD22B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BFEBC-91D9-4D13-A37E-9E9D08B2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8429C-8898-42AB-BE5B-51CE2DEA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1511-9C98-442E-A80A-8A10AC9DC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BAE72B-9C0D-44C6-9EB1-A3940748F2E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8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550A-4D2C-4DEE-B6F9-9C21BA6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4429B-CC2B-418F-A1A1-4B9411B4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0BE40-E385-43E3-8B72-5A4EE9CA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EABD0A-1021-4D9D-A9A2-1215A1A00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26E24F-26E5-4AFF-805C-7469673CA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FAB9B-65B1-45D4-ADA1-F3F1A2C7C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F5C170-F354-4742-9DA7-233A44BE58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3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6605-0F8E-427F-B276-19E2BA4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3F5262-A85B-4CC0-A516-3D7EFF06B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1A2B-82D4-46A2-8373-5C6DCA6052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80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014F0B-00C2-48D9-A9DD-08990F3E6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FBF2CB-9664-4FBA-893E-332C1F447D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072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291B-84AD-40A8-BCEA-3E7B0284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C3182-5B11-4F35-8636-6C1382E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D19B7-BE50-4546-B413-D0D3F2D3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25B92-1A9B-4227-AC39-DF666BD5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B56B93-79C5-4243-87BB-6B78889BA5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5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4258-709F-4247-ACA7-0DF9A0E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738DC-C5F2-45B5-B25F-9B65AD6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EE408-810C-4E67-BDA0-585684A6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E3D50D-1710-422E-B9A4-21052F0E91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9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3704-FF92-4BE1-B0A9-70294639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F0A36-D35C-48AD-9973-930B2611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B22EE-2173-4098-8D1F-EA17787F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AC9C8-0227-468E-90F4-600C4E203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D7929D-91A1-4908-BBE0-93D98A10CF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83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B68D6-111B-4B84-A2DE-4324B190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C1ED3-8570-4D3B-BEC8-E79171A8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8A4D0-A515-437C-938A-6A65ED4BB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86D38-BD75-4CFB-BC46-CB80D5A23F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53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C9108E-B35D-4273-A681-053721B1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0EA8F4-6107-4558-880C-BEB30D53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2D626-C229-4FFE-9F45-DAABEF347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5FD5B4-9ADD-40E1-9206-7E2B4D16D6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3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A6FC-6A95-4A39-A778-A1DCAFD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3427A-1066-4630-B139-73C7D285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7ED65-B273-4293-9E56-AAE3FFDD1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CFCFB8-D589-46DA-973E-B92E952989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7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0D1A-9A4C-44B5-879F-FC64165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30F5-AE8F-49AA-8C01-BC9A6C00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E98-0CDE-4396-9781-DA287E4D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44E09-23C3-45A2-B8FC-3687D188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9AED2A-1FBD-4844-870C-55B3E760A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8464-3C69-4045-81BC-458A4CF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1ECF1-6F00-4347-AE06-07265C41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F9D20-C166-4854-9FD9-B39032F1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B3BE4-78A5-4267-8908-C3426D8A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47238-0A20-4DDF-BF8A-3E79569EA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551A0-BF6A-4A66-BD86-1504F43C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0B2009-C4F0-42EB-AFEC-40285EA20F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33C9-F412-488F-9240-274095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3F0DC5-EFEC-4589-8D0E-0D3009FC9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87A35C-1846-4B4A-A8EE-31239FDF47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DC7E82-68E4-4D9A-BCC7-0B4994F34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6ECF37-B4B3-4C66-B563-01200FFBB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4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9B474-D20A-4F0D-A479-E454EB4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DE8EC-3C80-49F9-ACC7-41E4D65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8BA6F-0915-43C1-9CC9-42C46B2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1497B-370B-46F3-B659-8C9AE1AC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11A0CA-EC28-4C64-A7D2-D901861501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752-0913-4842-9F23-DCF0C5D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E286A3-92A2-441D-90B4-5346518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C2425-350B-412B-AED2-B3E95A7F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EA7F5-EF40-465F-82D3-90353BCE2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92341-22B0-4B7B-A696-56CBD40B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3BEAAC-15DF-4EE3-B4D2-DF8D994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3647-7C55-45BA-BF47-3E49B82F0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0BB46FE-C0F3-425F-A7AE-F35ACA531243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7DFA1-DAC8-41D1-818B-CB11EFF653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C2412C2-3A3C-4FCF-91BB-648A8ECE66A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B5CF9DA-9874-4013-86CE-72F06FCE007F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D44A5-21F8-4021-BB78-1120AD8BA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F2112F-3C2D-4003-A3CD-DE80ED694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9D5C47-B52A-48F3-89A6-E9A0FD058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57DB9-32F1-4411-B3EF-BC2288C37E34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3C84E-BC3F-4A08-B373-301832285E7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EDC28BA-85A9-4E98-A248-2382A22A78F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E147A05-6810-4DBD-B319-DCCF9BDF925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671214-2C4E-4A54-9BE1-EBBD3EF2431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4"/>
            <a:ext cx="8460001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60875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Ajax avec JQuery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indent="-457200">
              <a:buClr>
                <a:srgbClr val="FF0000"/>
              </a:buClr>
            </a:pPr>
            <a:r>
              <a:rPr lang="fr-FR" sz="2800" dirty="0"/>
              <a:t>Charger un fichier dans le code HTML :</a:t>
            </a:r>
          </a:p>
          <a:p>
            <a:pPr marL="457200" indent="-457200">
              <a:buClr>
                <a:srgbClr val="FF0000"/>
              </a:buClr>
            </a:pPr>
            <a:endParaRPr lang="fr-FR" sz="2800" dirty="0"/>
          </a:p>
          <a:p>
            <a:pPr marL="457200" indent="-457200">
              <a:buClr>
                <a:srgbClr val="FF0000"/>
              </a:buClr>
            </a:pPr>
            <a:r>
              <a:rPr lang="fr-FR" sz="2800" dirty="0"/>
              <a:t>Charger via la requête GET :</a:t>
            </a:r>
          </a:p>
          <a:p>
            <a:pPr marL="457200" indent="-457200">
              <a:buClr>
                <a:srgbClr val="FF0000"/>
              </a:buClr>
            </a:pPr>
            <a:endParaRPr lang="fr-FR" sz="2800" dirty="0"/>
          </a:p>
          <a:p>
            <a:pPr marL="457200" indent="-457200">
              <a:buClr>
                <a:srgbClr val="FF0000"/>
              </a:buClr>
            </a:pPr>
            <a:r>
              <a:rPr lang="fr-FR" sz="2800" dirty="0"/>
              <a:t>Ajax :</a:t>
            </a:r>
          </a:p>
          <a:p>
            <a:pPr marL="457200" indent="-457200">
              <a:buClr>
                <a:srgbClr val="FF0000"/>
              </a:buClr>
            </a:pPr>
            <a:endParaRPr lang="fr-FR" sz="2800" dirty="0"/>
          </a:p>
          <a:p>
            <a:pPr marL="457200" indent="-457200">
              <a:buClr>
                <a:srgbClr val="FF0000"/>
              </a:buClr>
            </a:pPr>
            <a:endParaRPr lang="fr-FR" sz="2800" dirty="0"/>
          </a:p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955207" y="2147693"/>
            <a:ext cx="7987070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	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load</a:t>
            </a:r>
            <a:r>
              <a:rPr lang="fr-FR" sz="2400" dirty="0"/>
              <a:t>(‘test.html’) ;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$.</a:t>
            </a:r>
            <a:r>
              <a:rPr lang="fr-FR" sz="2400" dirty="0" err="1"/>
              <a:t>get</a:t>
            </a:r>
            <a:r>
              <a:rPr lang="fr-FR" sz="2400" dirty="0"/>
              <a:t>(url, </a:t>
            </a:r>
            <a:r>
              <a:rPr lang="fr-FR" sz="2400" dirty="0" err="1"/>
              <a:t>donnees</a:t>
            </a:r>
            <a:r>
              <a:rPr lang="fr-FR" sz="2400" dirty="0"/>
              <a:t>, fonction) ;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</a:t>
            </a:r>
          </a:p>
          <a:p>
            <a:endParaRPr lang="fr-FR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4253C9-BC41-421D-83F6-D3AC5271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263" y="4713400"/>
            <a:ext cx="4488873" cy="21544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$.ajax({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url: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"/api/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getWeather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data: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zipcode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: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source-code-pro"/>
              </a:rPr>
              <a:t>97201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},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success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: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function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(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result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$(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"#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weather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-temp"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).html(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strong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&gt;"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result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strong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degrees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-code-pr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 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-code-pro"/>
              </a:rPr>
              <a:t>});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049F9BF-507B-405C-BF36-1D9E155A9B7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Atelier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9CB0CCA-2CCC-42FE-85D2-8171E41C0D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>
              <a:buNone/>
            </a:pPr>
            <a:endParaRPr lang="fr-FR" sz="1200" dirty="0"/>
          </a:p>
          <a:p>
            <a:pPr marL="1258891" lvl="2">
              <a:buNone/>
            </a:pPr>
            <a:r>
              <a:rPr lang="fr-FR" sz="1050" i="1" dirty="0"/>
              <a:t>	</a:t>
            </a:r>
            <a:endParaRPr lang="fr-FR" sz="100" i="1" dirty="0"/>
          </a:p>
        </p:txBody>
      </p:sp>
    </p:spTree>
    <p:extLst>
      <p:ext uri="{BB962C8B-B14F-4D97-AF65-F5344CB8AC3E}">
        <p14:creationId xmlns:p14="http://schemas.microsoft.com/office/powerpoint/2010/main" val="382043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92D2BDC-685C-44C0-B9DA-FCE54BB5CA3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Présentation de JQuery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0ABC2024-CB1C-4BA6-8EF0-AEAB53F35E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Introduction</a:t>
            </a:r>
          </a:p>
          <a:p>
            <a:pPr marL="457200" lvl="0" indent="-457200">
              <a:buClr>
                <a:srgbClr val="FF0000"/>
              </a:buClr>
            </a:pPr>
            <a:endParaRPr lang="fr-FR" sz="1200" dirty="0"/>
          </a:p>
          <a:p>
            <a:r>
              <a:rPr lang="fr-FR" dirty="0"/>
              <a:t>Librairie Javascript (</a:t>
            </a:r>
            <a:r>
              <a:rPr lang="fr-FR" dirty="0" err="1"/>
              <a:t>framework</a:t>
            </a:r>
            <a:r>
              <a:rPr lang="fr-FR" dirty="0"/>
              <a:t>) basée sur la manipulation du HTML et du comportement.</a:t>
            </a:r>
          </a:p>
          <a:p>
            <a:r>
              <a:rPr lang="fr-FR" dirty="0"/>
              <a:t>Mise en place soit par lien externe, soit par téléchargement de la librairie.</a:t>
            </a:r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>
                <a:hlinkClick r:id="rId3"/>
              </a:rPr>
              <a:t>https://jquery.com/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F71A28C-25DA-4AC2-B420-4EBF9CFB52EC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Activation 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075BC85-D63A-48A2-8719-C305D9250F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F9C669-57A7-46D3-9B6B-13B5F036806F}"/>
              </a:ext>
            </a:extLst>
          </p:cNvPr>
          <p:cNvSpPr txBox="1"/>
          <p:nvPr/>
        </p:nvSpPr>
        <p:spPr>
          <a:xfrm>
            <a:off x="1839782" y="2544074"/>
            <a:ext cx="6217920" cy="31085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800" dirty="0"/>
              <a:t>&lt;script&gt;</a:t>
            </a:r>
          </a:p>
          <a:p>
            <a:r>
              <a:rPr lang="fr-FR" sz="2800" dirty="0"/>
              <a:t>$(document).</a:t>
            </a:r>
            <a:r>
              <a:rPr lang="fr-FR" sz="2800" dirty="0" err="1"/>
              <a:t>ready</a:t>
            </a:r>
            <a:r>
              <a:rPr lang="fr-FR" sz="2800" dirty="0"/>
              <a:t>(</a:t>
            </a:r>
            <a:r>
              <a:rPr lang="fr-FR" sz="2800" dirty="0" err="1"/>
              <a:t>function</a:t>
            </a:r>
            <a:r>
              <a:rPr lang="fr-FR" sz="2800" dirty="0"/>
              <a:t>() {</a:t>
            </a:r>
          </a:p>
          <a:p>
            <a:endParaRPr lang="fr-FR" sz="2800" dirty="0"/>
          </a:p>
          <a:p>
            <a:r>
              <a:rPr lang="fr-FR" sz="2800" dirty="0"/>
              <a:t>…</a:t>
            </a:r>
          </a:p>
          <a:p>
            <a:endParaRPr lang="fr-FR" sz="2800" dirty="0"/>
          </a:p>
          <a:p>
            <a:r>
              <a:rPr lang="fr-FR" sz="2800" dirty="0"/>
              <a:t>}) ;</a:t>
            </a:r>
          </a:p>
          <a:p>
            <a:r>
              <a:rPr lang="fr-FR" sz="2800" dirty="0"/>
              <a:t>&lt;/script&gt;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Sélecteurs (CSS, XPath, …)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3046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(‘border’, ‘1px </a:t>
            </a:r>
            <a:r>
              <a:rPr lang="fr-FR" sz="2400" dirty="0" err="1"/>
              <a:t>solid</a:t>
            </a:r>
            <a:r>
              <a:rPr lang="fr-FR" sz="2400" dirty="0"/>
              <a:t> gray’) ;</a:t>
            </a:r>
          </a:p>
          <a:p>
            <a:r>
              <a:rPr lang="fr-FR" sz="2400" dirty="0"/>
              <a:t>$(‘.</a:t>
            </a:r>
            <a:r>
              <a:rPr lang="fr-FR" sz="2400" dirty="0" err="1"/>
              <a:t>maClasse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(‘display’, ‘none’) ;</a:t>
            </a:r>
          </a:p>
          <a:p>
            <a:r>
              <a:rPr lang="fr-FR" sz="2400" dirty="0"/>
              <a:t>$(‘</a:t>
            </a:r>
            <a:r>
              <a:rPr lang="fr-FR" sz="2400" dirty="0" err="1"/>
              <a:t>p.maCLasse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(‘border’, ‘1px </a:t>
            </a:r>
            <a:r>
              <a:rPr lang="fr-FR" sz="2400" dirty="0" err="1"/>
              <a:t>solid</a:t>
            </a:r>
            <a:r>
              <a:rPr lang="fr-FR" sz="2400" dirty="0"/>
              <a:t> black’) ;</a:t>
            </a:r>
          </a:p>
          <a:p>
            <a:r>
              <a:rPr lang="fr-FR" sz="2400" dirty="0"/>
              <a:t>$(‘#box p’).</a:t>
            </a:r>
            <a:r>
              <a:rPr lang="fr-FR" sz="2400" dirty="0" err="1"/>
              <a:t>css</a:t>
            </a:r>
            <a:r>
              <a:rPr lang="fr-FR" sz="2400" dirty="0"/>
              <a:t>(‘border’, ‘1px </a:t>
            </a:r>
            <a:r>
              <a:rPr lang="fr-FR" sz="2400" dirty="0" err="1"/>
              <a:t>solid</a:t>
            </a:r>
            <a:r>
              <a:rPr lang="fr-FR" sz="2400" dirty="0"/>
              <a:t> </a:t>
            </a:r>
            <a:r>
              <a:rPr lang="fr-FR" sz="2400" dirty="0" err="1"/>
              <a:t>red</a:t>
            </a:r>
            <a:r>
              <a:rPr lang="fr-FR" sz="2400" dirty="0"/>
              <a:t>’) ;	$(‘#box *’).</a:t>
            </a:r>
            <a:r>
              <a:rPr lang="fr-FR" sz="2400" dirty="0" err="1"/>
              <a:t>css</a:t>
            </a:r>
            <a:r>
              <a:rPr lang="fr-FR" sz="2400" dirty="0"/>
              <a:t>(…) ;</a:t>
            </a:r>
          </a:p>
          <a:p>
            <a:r>
              <a:rPr lang="fr-FR" sz="2400" dirty="0"/>
              <a:t>$(‘tr :first’).</a:t>
            </a:r>
            <a:r>
              <a:rPr lang="fr-FR" sz="2400" dirty="0" err="1"/>
              <a:t>css</a:t>
            </a:r>
            <a:r>
              <a:rPr lang="fr-FR" sz="2400" dirty="0"/>
              <a:t>(‘background’, ‘</a:t>
            </a:r>
            <a:r>
              <a:rPr lang="fr-FR" sz="2400" dirty="0" err="1"/>
              <a:t>lightgray</a:t>
            </a:r>
            <a:r>
              <a:rPr lang="fr-FR" sz="2400" dirty="0"/>
              <a:t>’) ;	$(‘tr :last’).</a:t>
            </a:r>
            <a:r>
              <a:rPr lang="fr-FR" sz="2400" dirty="0" err="1"/>
              <a:t>css</a:t>
            </a:r>
            <a:r>
              <a:rPr lang="fr-FR" sz="2400" dirty="0"/>
              <a:t>(…) ;</a:t>
            </a:r>
          </a:p>
          <a:p>
            <a:r>
              <a:rPr lang="fr-FR" sz="2400" dirty="0"/>
              <a:t>$(‘tr :</a:t>
            </a:r>
            <a:r>
              <a:rPr lang="fr-FR" sz="2400" dirty="0" err="1"/>
              <a:t>even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(…) ;		$(‘tr :</a:t>
            </a:r>
            <a:r>
              <a:rPr lang="fr-FR" sz="2400" dirty="0" err="1"/>
              <a:t>odd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(…) ;</a:t>
            </a:r>
          </a:p>
          <a:p>
            <a:r>
              <a:rPr lang="fr-FR" sz="2400" dirty="0"/>
              <a:t>$(‘tr :eq(1)’).</a:t>
            </a:r>
            <a:r>
              <a:rPr lang="fr-FR" sz="2400" dirty="0" err="1"/>
              <a:t>css</a:t>
            </a:r>
            <a:r>
              <a:rPr lang="fr-FR" sz="2400" dirty="0"/>
              <a:t>(…) ;	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 la ligne d’index 1 (la deuxième)</a:t>
            </a:r>
          </a:p>
          <a:p>
            <a:r>
              <a:rPr lang="fr-FR" sz="2400" dirty="0"/>
              <a:t>$(‘td :</a:t>
            </a:r>
            <a:r>
              <a:rPr lang="fr-FR" sz="2400" dirty="0" err="1"/>
              <a:t>empty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(…) 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Sélecteurs (CSS, XPath, …)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3046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css</a:t>
            </a:r>
            <a:r>
              <a:rPr lang="fr-FR" sz="2400" dirty="0"/>
              <a:t>(‘</a:t>
            </a:r>
            <a:r>
              <a:rPr lang="fr-FR" sz="2400" dirty="0" err="1"/>
              <a:t>width</a:t>
            </a:r>
            <a:r>
              <a:rPr lang="fr-FR" sz="2400" dirty="0"/>
              <a:t>’, ‘+=10px’) ;</a:t>
            </a:r>
          </a:p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height</a:t>
            </a:r>
            <a:r>
              <a:rPr lang="fr-FR" sz="2400" dirty="0"/>
              <a:t>(120) ;</a:t>
            </a:r>
          </a:p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</a:t>
            </a:r>
            <a:r>
              <a:rPr lang="fr-FR" sz="2400" dirty="0" err="1"/>
              <a:t>width</a:t>
            </a:r>
            <a:r>
              <a:rPr lang="fr-FR" sz="2400" dirty="0"/>
              <a:t>(120) ;</a:t>
            </a:r>
          </a:p>
          <a:p>
            <a:endParaRPr lang="fr-FR" sz="2400" dirty="0"/>
          </a:p>
          <a:p>
            <a:r>
              <a:rPr lang="fr-FR" sz="2400" dirty="0"/>
              <a:t>$(‘#div’).</a:t>
            </a:r>
            <a:r>
              <a:rPr lang="fr-FR" sz="2400" dirty="0" err="1"/>
              <a:t>addClass</a:t>
            </a:r>
            <a:r>
              <a:rPr lang="fr-FR" sz="2400" dirty="0"/>
              <a:t>(‘</a:t>
            </a:r>
            <a:r>
              <a:rPr lang="fr-FR" sz="2400" dirty="0" err="1"/>
              <a:t>selected</a:t>
            </a:r>
            <a:r>
              <a:rPr lang="fr-FR" sz="2400" dirty="0"/>
              <a:t>’) ; </a:t>
            </a:r>
          </a:p>
          <a:p>
            <a:r>
              <a:rPr lang="fr-FR" sz="2400" dirty="0"/>
              <a:t>$(‘#div’).</a:t>
            </a:r>
            <a:r>
              <a:rPr lang="fr-FR" sz="2400" dirty="0" err="1"/>
              <a:t>removeClass</a:t>
            </a:r>
            <a:r>
              <a:rPr lang="fr-FR" sz="2400" dirty="0"/>
              <a:t>(‘</a:t>
            </a:r>
            <a:r>
              <a:rPr lang="fr-FR" sz="2400" dirty="0" err="1"/>
              <a:t>selected</a:t>
            </a:r>
            <a:r>
              <a:rPr lang="fr-FR" sz="2400" dirty="0"/>
              <a:t>’) ;</a:t>
            </a:r>
          </a:p>
          <a:p>
            <a:r>
              <a:rPr lang="fr-FR" sz="2400" dirty="0"/>
              <a:t>$(‘#div’).</a:t>
            </a:r>
            <a:r>
              <a:rPr lang="fr-FR" sz="2400" dirty="0" err="1"/>
              <a:t>toggleClass</a:t>
            </a:r>
            <a:r>
              <a:rPr lang="fr-FR" sz="2400" dirty="0"/>
              <a:t>(‘</a:t>
            </a:r>
            <a:r>
              <a:rPr lang="fr-FR" sz="2400" dirty="0" err="1"/>
              <a:t>maClasse</a:t>
            </a:r>
            <a:r>
              <a:rPr lang="fr-FR" sz="2400" dirty="0"/>
              <a:t>’) ;   </a:t>
            </a:r>
            <a:r>
              <a:rPr lang="fr-FR" sz="2400" dirty="0" err="1"/>
              <a:t>add</a:t>
            </a:r>
            <a:r>
              <a:rPr lang="fr-FR" sz="2400" dirty="0"/>
              <a:t> ou </a:t>
            </a:r>
            <a:r>
              <a:rPr lang="fr-FR" sz="2400" dirty="0" err="1"/>
              <a:t>remove</a:t>
            </a:r>
            <a:r>
              <a:rPr lang="fr-FR" sz="2400" dirty="0"/>
              <a:t> selon le cas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591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Sélecteurs (CSS, XPath, …)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2677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$(‘#div’).</a:t>
            </a:r>
            <a:r>
              <a:rPr lang="fr-FR" sz="2400" dirty="0" err="1"/>
              <a:t>attr</a:t>
            </a:r>
            <a:r>
              <a:rPr lang="fr-FR" sz="2400" dirty="0"/>
              <a:t>(‘</a:t>
            </a:r>
            <a:r>
              <a:rPr lang="fr-FR" sz="2400" dirty="0" err="1"/>
              <a:t>title</a:t>
            </a:r>
            <a:r>
              <a:rPr lang="fr-FR" sz="2400" dirty="0"/>
              <a:t>’) ; </a:t>
            </a:r>
          </a:p>
          <a:p>
            <a:r>
              <a:rPr lang="fr-FR" sz="2400" dirty="0"/>
              <a:t>$(‘#div’).</a:t>
            </a:r>
            <a:r>
              <a:rPr lang="fr-FR" sz="2400" dirty="0" err="1"/>
              <a:t>removeAttr</a:t>
            </a:r>
            <a:r>
              <a:rPr lang="fr-FR" sz="2400" dirty="0"/>
              <a:t>(‘</a:t>
            </a:r>
            <a:r>
              <a:rPr lang="fr-FR" sz="2400" dirty="0" err="1"/>
              <a:t>title</a:t>
            </a:r>
            <a:r>
              <a:rPr lang="fr-FR" sz="2400" dirty="0"/>
              <a:t>’) ; </a:t>
            </a:r>
          </a:p>
          <a:p>
            <a:endParaRPr lang="fr-FR" sz="2400" dirty="0"/>
          </a:p>
          <a:p>
            <a:r>
              <a:rPr lang="fr-FR" sz="2400" dirty="0"/>
              <a:t>$(‘#div’).</a:t>
            </a:r>
            <a:r>
              <a:rPr lang="fr-FR" sz="2400" dirty="0" err="1"/>
              <a:t>attr</a:t>
            </a:r>
            <a:r>
              <a:rPr lang="fr-FR" sz="2400" dirty="0"/>
              <a:t>(‘</a:t>
            </a:r>
            <a:r>
              <a:rPr lang="fr-FR" sz="2400" dirty="0" err="1"/>
              <a:t>title</a:t>
            </a:r>
            <a:r>
              <a:rPr lang="fr-FR" sz="2400" dirty="0"/>
              <a:t>’, ‘Super </a:t>
            </a:r>
            <a:r>
              <a:rPr lang="fr-FR" sz="2400" dirty="0" err="1"/>
              <a:t>title</a:t>
            </a:r>
            <a:r>
              <a:rPr lang="fr-FR" sz="2400" dirty="0"/>
              <a:t>’) ;</a:t>
            </a:r>
          </a:p>
          <a:p>
            <a:r>
              <a:rPr lang="fr-FR" sz="2400" dirty="0"/>
              <a:t>$(‘#</a:t>
            </a:r>
            <a:r>
              <a:rPr lang="fr-FR" sz="2400" dirty="0" err="1"/>
              <a:t>picture</a:t>
            </a:r>
            <a:r>
              <a:rPr lang="fr-FR" sz="2400" dirty="0"/>
              <a:t>’).</a:t>
            </a:r>
            <a:r>
              <a:rPr lang="fr-FR" sz="2400" dirty="0" err="1"/>
              <a:t>attr</a:t>
            </a:r>
            <a:r>
              <a:rPr lang="fr-FR" sz="2400" dirty="0"/>
              <a:t>({src : ‘’images/new_img.jpg’’, alt: ‘’News Image’’}) ;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6433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Formulaires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$(‘input’).val() ;</a:t>
            </a:r>
          </a:p>
          <a:p>
            <a:r>
              <a:rPr lang="fr-FR" sz="2400" dirty="0"/>
              <a:t>$(‘</a:t>
            </a:r>
            <a:r>
              <a:rPr lang="fr-FR" sz="2400" dirty="0" err="1"/>
              <a:t>input:radio:checked</a:t>
            </a:r>
            <a:r>
              <a:rPr lang="fr-FR" sz="2400" dirty="0"/>
              <a:t>’).val() ;</a:t>
            </a:r>
          </a:p>
          <a:p>
            <a:r>
              <a:rPr lang="fr-FR" sz="2400" dirty="0"/>
              <a:t>$(‘input’).val(‘</a:t>
            </a:r>
            <a:r>
              <a:rPr lang="fr-FR" sz="2400" dirty="0" err="1"/>
              <a:t>modified</a:t>
            </a:r>
            <a:r>
              <a:rPr lang="fr-FR" sz="2400" dirty="0"/>
              <a:t>’) ;</a:t>
            </a:r>
          </a:p>
          <a:p>
            <a:endParaRPr lang="fr-FR" sz="2400" dirty="0"/>
          </a:p>
          <a:p>
            <a:r>
              <a:rPr lang="fr-FR" sz="2400" dirty="0"/>
              <a:t>$(‘#div’).</a:t>
            </a:r>
            <a:r>
              <a:rPr lang="fr-FR" sz="2400" dirty="0" err="1"/>
              <a:t>text</a:t>
            </a:r>
            <a:r>
              <a:rPr lang="fr-FR" sz="2400" dirty="0"/>
              <a:t>(‘Lorem ipsum’) ;</a:t>
            </a:r>
          </a:p>
          <a:p>
            <a:r>
              <a:rPr lang="fr-FR" sz="2400" dirty="0"/>
              <a:t>$(‘#div’).append(‘ ??????’) ; </a:t>
            </a:r>
          </a:p>
          <a:p>
            <a:r>
              <a:rPr lang="fr-FR" sz="2400" dirty="0"/>
              <a:t>$(‘#div’).</a:t>
            </a:r>
            <a:r>
              <a:rPr lang="fr-FR" sz="2400" dirty="0" err="1"/>
              <a:t>prepend</a:t>
            </a:r>
            <a:r>
              <a:rPr lang="fr-FR" sz="2400" dirty="0"/>
              <a:t>(‘ ??????’) ;</a:t>
            </a:r>
          </a:p>
          <a:p>
            <a:r>
              <a:rPr lang="fr-FR" sz="2400" dirty="0" err="1"/>
              <a:t>after</a:t>
            </a:r>
            <a:r>
              <a:rPr lang="fr-FR" sz="2400" dirty="0"/>
              <a:t>(), </a:t>
            </a:r>
            <a:r>
              <a:rPr lang="fr-FR" sz="2400" dirty="0" err="1"/>
              <a:t>before</a:t>
            </a:r>
            <a:r>
              <a:rPr lang="fr-FR" sz="2400" dirty="0"/>
              <a:t>()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5665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 err="1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Evenements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3046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’).click( </a:t>
            </a:r>
            <a:r>
              <a:rPr lang="fr-FR" sz="2400" dirty="0" err="1"/>
              <a:t>function</a:t>
            </a:r>
            <a:r>
              <a:rPr lang="fr-FR" sz="2400" dirty="0"/>
              <a:t>() {</a:t>
            </a:r>
          </a:p>
          <a:p>
            <a:r>
              <a:rPr lang="fr-FR" sz="2400" dirty="0"/>
              <a:t>	$(</a:t>
            </a:r>
            <a:r>
              <a:rPr lang="fr-FR" sz="2400" dirty="0" err="1"/>
              <a:t>this</a:t>
            </a:r>
            <a:r>
              <a:rPr lang="fr-FR" sz="2400" dirty="0"/>
              <a:t>).</a:t>
            </a:r>
            <a:r>
              <a:rPr lang="fr-FR" sz="2400" dirty="0" err="1"/>
              <a:t>toggleClass</a:t>
            </a:r>
            <a:r>
              <a:rPr lang="fr-FR" sz="2400" dirty="0"/>
              <a:t>(‘</a:t>
            </a:r>
            <a:r>
              <a:rPr lang="fr-FR" sz="2400" dirty="0" err="1"/>
              <a:t>activ</a:t>
            </a:r>
            <a:r>
              <a:rPr lang="fr-FR" sz="2400" dirty="0"/>
              <a:t>’) ;</a:t>
            </a:r>
          </a:p>
          <a:p>
            <a:r>
              <a:rPr lang="fr-FR" sz="2400" dirty="0"/>
              <a:t>}) ;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i="1" dirty="0" err="1"/>
              <a:t>dbclick</a:t>
            </a:r>
            <a:r>
              <a:rPr lang="fr-FR" sz="2400" i="1" dirty="0"/>
              <a:t>, </a:t>
            </a:r>
            <a:r>
              <a:rPr lang="fr-FR" sz="2400" i="1" dirty="0" err="1"/>
              <a:t>focusin</a:t>
            </a:r>
            <a:r>
              <a:rPr lang="fr-FR" sz="2400" i="1" dirty="0"/>
              <a:t>, </a:t>
            </a:r>
            <a:r>
              <a:rPr lang="fr-FR" sz="2400" i="1" dirty="0" err="1"/>
              <a:t>focusout</a:t>
            </a:r>
            <a:r>
              <a:rPr lang="fr-FR" sz="2400" i="1" dirty="0"/>
              <a:t>, </a:t>
            </a:r>
            <a:r>
              <a:rPr lang="fr-FR" sz="2400" i="1" dirty="0" err="1"/>
              <a:t>blur</a:t>
            </a:r>
            <a:r>
              <a:rPr lang="fr-FR" sz="2400" i="1" dirty="0"/>
              <a:t>, one, </a:t>
            </a:r>
            <a:r>
              <a:rPr lang="fr-FR" sz="2400" i="1" dirty="0" err="1"/>
              <a:t>hover</a:t>
            </a:r>
            <a:r>
              <a:rPr lang="fr-FR" sz="2400" i="1" dirty="0"/>
              <a:t>, </a:t>
            </a:r>
            <a:r>
              <a:rPr lang="fr-FR" sz="2400" i="1" dirty="0" err="1"/>
              <a:t>keyup</a:t>
            </a:r>
            <a:r>
              <a:rPr lang="fr-FR" sz="2400" i="1" dirty="0"/>
              <a:t>, </a:t>
            </a:r>
            <a:r>
              <a:rPr lang="fr-FR" sz="2400" i="1" dirty="0" err="1"/>
              <a:t>keydown</a:t>
            </a:r>
            <a:r>
              <a:rPr lang="fr-FR" sz="2400" i="1" dirty="0"/>
              <a:t>, </a:t>
            </a:r>
            <a:r>
              <a:rPr lang="fr-FR" sz="2400" i="1" dirty="0" err="1"/>
              <a:t>keypress</a:t>
            </a:r>
            <a:endParaRPr lang="fr-FR" sz="2400" i="1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5315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E8BE4BE4-645B-466F-9A4B-A80CA861EF1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lvl="0" algn="ctr">
              <a:spcBef>
                <a:spcPts val="173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  <a:ea typeface=""/>
                <a:cs typeface=""/>
              </a:rPr>
              <a:t>Effet d’animations</a:t>
            </a:r>
            <a:endParaRPr lang="fr-FR" sz="44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48B4E16-F185-4B12-B504-229AFE98A9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marL="457200" lvl="0" indent="-457200">
              <a:buClr>
                <a:srgbClr val="FF0000"/>
              </a:buClr>
            </a:pPr>
            <a:endParaRPr lang="fr-FR" sz="2800" i="1" dirty="0"/>
          </a:p>
        </p:txBody>
      </p:sp>
      <p:sp>
        <p:nvSpPr>
          <p:cNvPr id="5" name="ZoneTexte 24">
            <a:extLst>
              <a:ext uri="{FF2B5EF4-FFF2-40B4-BE49-F238E27FC236}">
                <a16:creationId xmlns:a16="http://schemas.microsoft.com/office/drawing/2014/main" id="{71386BF8-8C51-4BE9-9B2F-28E3AC0B8ADC}"/>
              </a:ext>
            </a:extLst>
          </p:cNvPr>
          <p:cNvSpPr txBox="1"/>
          <p:nvPr/>
        </p:nvSpPr>
        <p:spPr>
          <a:xfrm>
            <a:off x="1056522" y="2386684"/>
            <a:ext cx="7987070" cy="41549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sz="2400" dirty="0"/>
              <a:t>$(‘#</a:t>
            </a:r>
            <a:r>
              <a:rPr lang="fr-FR" sz="2400" dirty="0" err="1"/>
              <a:t>monId</a:t>
            </a:r>
            <a:r>
              <a:rPr lang="fr-FR" sz="2400" dirty="0"/>
              <a:t>’).show(‘slow’, </a:t>
            </a:r>
            <a:r>
              <a:rPr lang="fr-FR" sz="2400" dirty="0" err="1"/>
              <a:t>function</a:t>
            </a:r>
            <a:r>
              <a:rPr lang="fr-FR" sz="2400" dirty="0"/>
              <a:t>(){</a:t>
            </a:r>
          </a:p>
          <a:p>
            <a:r>
              <a:rPr lang="fr-FR" sz="2400" dirty="0"/>
              <a:t>console.log(‘animation terminée’) ;</a:t>
            </a:r>
          </a:p>
          <a:p>
            <a:r>
              <a:rPr lang="fr-FR" sz="2400" dirty="0"/>
              <a:t>}) ;</a:t>
            </a:r>
          </a:p>
          <a:p>
            <a:r>
              <a:rPr lang="fr-FR" sz="2400" dirty="0"/>
              <a:t>Vitesses : slow, normal, fast (ou en millisecondes)</a:t>
            </a:r>
          </a:p>
          <a:p>
            <a:endParaRPr lang="fr-FR" sz="2400" dirty="0"/>
          </a:p>
          <a:p>
            <a:r>
              <a:rPr lang="fr-FR" sz="2400" dirty="0" err="1"/>
              <a:t>slideUp</a:t>
            </a:r>
            <a:r>
              <a:rPr lang="fr-FR" sz="2400" dirty="0"/>
              <a:t>, </a:t>
            </a:r>
            <a:r>
              <a:rPr lang="fr-FR" sz="2400" dirty="0" err="1"/>
              <a:t>slideDown</a:t>
            </a:r>
            <a:r>
              <a:rPr lang="fr-FR" sz="2400" dirty="0"/>
              <a:t>, </a:t>
            </a:r>
            <a:r>
              <a:rPr lang="fr-FR" sz="2400" dirty="0" err="1"/>
              <a:t>fadeIn</a:t>
            </a:r>
            <a:r>
              <a:rPr lang="fr-FR" sz="2400" dirty="0"/>
              <a:t>, </a:t>
            </a:r>
            <a:r>
              <a:rPr lang="fr-FR" sz="2400" dirty="0" err="1"/>
              <a:t>fadeOut</a:t>
            </a:r>
            <a:endParaRPr lang="fr-FR" sz="2400" dirty="0"/>
          </a:p>
          <a:p>
            <a:r>
              <a:rPr lang="fr-FR" sz="2400" b="1" dirty="0"/>
              <a:t>Utiliser </a:t>
            </a:r>
            <a:r>
              <a:rPr lang="fr-FR" sz="2400" b="1" dirty="0" err="1"/>
              <a:t>slideToggle</a:t>
            </a:r>
            <a:r>
              <a:rPr lang="fr-FR" sz="2400" b="1" dirty="0"/>
              <a:t>(), </a:t>
            </a:r>
            <a:r>
              <a:rPr lang="fr-FR" sz="2400" b="1" dirty="0" err="1"/>
              <a:t>fadeToggle</a:t>
            </a:r>
            <a:r>
              <a:rPr lang="fr-FR" sz="2400" b="1" dirty="0"/>
              <a:t>()</a:t>
            </a:r>
          </a:p>
          <a:p>
            <a:endParaRPr lang="fr-FR" sz="2400" b="1" dirty="0"/>
          </a:p>
          <a:p>
            <a:r>
              <a:rPr lang="fr-FR" sz="2400" dirty="0"/>
              <a:t>Mettre un temps d’attente : </a:t>
            </a:r>
            <a:r>
              <a:rPr lang="fr-FR" sz="2400" dirty="0" err="1"/>
              <a:t>delay</a:t>
            </a:r>
            <a:r>
              <a:rPr lang="fr-FR" sz="2400" dirty="0"/>
              <a:t>(1600) ;</a:t>
            </a:r>
          </a:p>
          <a:p>
            <a:r>
              <a:rPr lang="fr-FR" sz="2400" dirty="0" err="1"/>
              <a:t>Animate</a:t>
            </a:r>
            <a:r>
              <a:rPr lang="fr-FR" sz="2400" dirty="0"/>
              <a:t>(paramètres, vitesse, effet custom) ;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7082542"/>
      </p:ext>
    </p:extLst>
  </p:cSld>
  <p:clrMapOvr>
    <a:masterClrMapping/>
  </p:clrMapOvr>
</p:sld>
</file>

<file path=ppt/theme/theme1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Personnalisé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source-code-pro</vt:lpstr>
      <vt:lpstr>StarSymbol</vt:lpstr>
      <vt:lpstr>Times New Roman</vt:lpstr>
      <vt:lpstr>Trebuchet MS</vt:lpstr>
      <vt:lpstr>Titre1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281</cp:revision>
  <cp:lastPrinted>2016-08-29T12:46:41Z</cp:lastPrinted>
  <dcterms:created xsi:type="dcterms:W3CDTF">2009-10-30T17:42:51Z</dcterms:created>
  <dcterms:modified xsi:type="dcterms:W3CDTF">2019-12-13T11:30:26Z</dcterms:modified>
</cp:coreProperties>
</file>