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002"/>
    <a:srgbClr val="EEB000"/>
    <a:srgbClr val="FFE115"/>
    <a:srgbClr val="FFFB15"/>
    <a:srgbClr val="FFC111"/>
    <a:srgbClr val="B4DE86"/>
    <a:srgbClr val="FF9393"/>
    <a:srgbClr val="AC0000"/>
    <a:srgbClr val="D6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6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9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0"/>
            <a:ext cx="6019800" cy="457200"/>
          </a:xfrm>
        </p:spPr>
        <p:txBody>
          <a:bodyPr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3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1457-953C-4FD7-984D-08349817787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1D7D-E0D8-4AC0-B833-940DCFA755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5320" y="1076826"/>
            <a:ext cx="2011680" cy="555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2720" y="1076826"/>
            <a:ext cx="2011680" cy="555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0120" y="1076826"/>
            <a:ext cx="2011680" cy="555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27520" y="1076826"/>
            <a:ext cx="2011680" cy="5552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" y="685800"/>
            <a:ext cx="2011680" cy="39102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1</a:t>
            </a:r>
            <a:r>
              <a:rPr lang="en-US" b="1" baseline="30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st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 Quarter</a:t>
            </a:r>
            <a:endParaRPr lang="en-US" b="1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2720" y="685800"/>
            <a:ext cx="2011680" cy="391026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2</a:t>
            </a:r>
            <a:r>
              <a:rPr lang="en-US" b="1" baseline="30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nd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 Quarter</a:t>
            </a:r>
            <a:endParaRPr lang="en-US" b="1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0120" y="685800"/>
            <a:ext cx="2011680" cy="39102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3</a:t>
            </a:r>
            <a:r>
              <a:rPr lang="en-US" b="1" baseline="30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rd</a:t>
            </a:r>
            <a:r>
              <a:rPr lang="en-US" b="1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Quarter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27520" y="685800"/>
            <a:ext cx="2011680" cy="391026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4</a:t>
            </a:r>
            <a:r>
              <a:rPr lang="en-US" b="1" baseline="300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th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 Quarter</a:t>
            </a:r>
            <a:endParaRPr lang="en-US" b="1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320" y="1076826"/>
            <a:ext cx="8183880" cy="128537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" y="1076826"/>
            <a:ext cx="426720" cy="12853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/>
              <a:t>Goals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71600" y="1222402"/>
            <a:ext cx="2133600" cy="4471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/>
              <a:t>Product Introduction</a:t>
            </a:r>
            <a:endParaRPr lang="en-US" sz="16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274894" y="1778653"/>
            <a:ext cx="1600200" cy="4471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C</a:t>
            </a:r>
            <a:r>
              <a:rPr lang="en-US" sz="1600" b="1" dirty="0" smtClean="0"/>
              <a:t>ost reduction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655320" y="2411105"/>
            <a:ext cx="8183880" cy="13716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0" y="3834452"/>
            <a:ext cx="8183880" cy="137160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" y="5257800"/>
            <a:ext cx="8183880" cy="137160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600" y="2411105"/>
            <a:ext cx="426720" cy="13715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/>
              <a:t>Planning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228600" y="3834452"/>
            <a:ext cx="426720" cy="137159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/>
              <a:t>Marketing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228600" y="5257800"/>
            <a:ext cx="426720" cy="13715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/>
              <a:t>R &amp; D</a:t>
            </a:r>
            <a:endParaRPr lang="en-US" sz="20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731150" y="1188282"/>
            <a:ext cx="3094402" cy="44717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/>
              <a:t>Introduction of New feature</a:t>
            </a:r>
            <a:endParaRPr lang="en-US" sz="16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800100" y="2496787"/>
            <a:ext cx="1181100" cy="1160813"/>
            <a:chOff x="800100" y="2496787"/>
            <a:chExt cx="1181100" cy="1160813"/>
          </a:xfrm>
        </p:grpSpPr>
        <p:sp>
          <p:nvSpPr>
            <p:cNvPr id="29" name="Rectangle 1"/>
            <p:cNvSpPr/>
            <p:nvPr/>
          </p:nvSpPr>
          <p:spPr>
            <a:xfrm>
              <a:off x="800100" y="2496787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264920" y="251460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888133" y="2766536"/>
              <a:ext cx="101971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</a:t>
              </a:r>
              <a:endParaRPr lang="en-US" sz="12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124200" y="2500952"/>
            <a:ext cx="3429000" cy="1143000"/>
            <a:chOff x="3124200" y="2500952"/>
            <a:chExt cx="3429000" cy="1143000"/>
          </a:xfrm>
        </p:grpSpPr>
        <p:sp>
          <p:nvSpPr>
            <p:cNvPr id="43" name="Flowchart: Process 42"/>
            <p:cNvSpPr/>
            <p:nvPr/>
          </p:nvSpPr>
          <p:spPr>
            <a:xfrm>
              <a:off x="3124200" y="2500952"/>
              <a:ext cx="3429000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183454" y="252383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Oval 4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324600" y="252383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429000" y="2616130"/>
              <a:ext cx="2858637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This is a sample text. Replace it by your own text. This is a sample text. Replace it by your own text. This is a sample text. Replace it by your own text.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398228" y="3955143"/>
            <a:ext cx="2442381" cy="1148248"/>
            <a:chOff x="1398228" y="3955143"/>
            <a:chExt cx="2442381" cy="1148248"/>
          </a:xfrm>
        </p:grpSpPr>
        <p:sp>
          <p:nvSpPr>
            <p:cNvPr id="59" name="Flowchart: Process 42"/>
            <p:cNvSpPr/>
            <p:nvPr/>
          </p:nvSpPr>
          <p:spPr>
            <a:xfrm>
              <a:off x="1398228" y="3960391"/>
              <a:ext cx="2442381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B4DE86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424235" y="3955143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Oval 63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627120" y="3983718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Oval 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600200" y="4089365"/>
              <a:ext cx="202692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This is a sample text. Replace it by your own text. This is a sample text. Replace it by your own text.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48745" y="3912528"/>
            <a:ext cx="1427215" cy="1143000"/>
            <a:chOff x="4348745" y="3912528"/>
            <a:chExt cx="1427215" cy="1143000"/>
          </a:xfrm>
        </p:grpSpPr>
        <p:sp>
          <p:nvSpPr>
            <p:cNvPr id="54" name="Flowchart: Process 42"/>
            <p:cNvSpPr/>
            <p:nvPr/>
          </p:nvSpPr>
          <p:spPr>
            <a:xfrm>
              <a:off x="4348745" y="3912528"/>
              <a:ext cx="1427215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970912" y="398099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Oval 55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581942" y="4163875"/>
              <a:ext cx="101971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1080" y="5311659"/>
            <a:ext cx="1280160" cy="1195494"/>
            <a:chOff x="1021080" y="5311659"/>
            <a:chExt cx="1280160" cy="1195494"/>
          </a:xfrm>
        </p:grpSpPr>
        <p:sp>
          <p:nvSpPr>
            <p:cNvPr id="60" name="Rectangle 1"/>
            <p:cNvSpPr/>
            <p:nvPr/>
          </p:nvSpPr>
          <p:spPr>
            <a:xfrm>
              <a:off x="1021080" y="5318433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51305" y="5574268"/>
              <a:ext cx="101971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</a:t>
              </a:r>
              <a:endParaRPr lang="en-US" sz="1200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08161" y="5311659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5" name="Oval 7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7391400" y="3912528"/>
            <a:ext cx="1181100" cy="1160813"/>
            <a:chOff x="7391400" y="3912528"/>
            <a:chExt cx="1181100" cy="1160813"/>
          </a:xfrm>
        </p:grpSpPr>
        <p:sp>
          <p:nvSpPr>
            <p:cNvPr id="85" name="Rectangle 1"/>
            <p:cNvSpPr/>
            <p:nvPr/>
          </p:nvSpPr>
          <p:spPr>
            <a:xfrm>
              <a:off x="7391400" y="3912528"/>
              <a:ext cx="1181100" cy="1160813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7856220" y="3930341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Oval 8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7479433" y="4182277"/>
              <a:ext cx="101971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</a:t>
              </a:r>
              <a:endParaRPr lang="en-US" sz="1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273349" y="5369042"/>
            <a:ext cx="2552203" cy="1143000"/>
            <a:chOff x="6273349" y="5369042"/>
            <a:chExt cx="2552203" cy="1143000"/>
          </a:xfrm>
        </p:grpSpPr>
        <p:sp>
          <p:nvSpPr>
            <p:cNvPr id="79" name="Flowchart: Process 42"/>
            <p:cNvSpPr/>
            <p:nvPr/>
          </p:nvSpPr>
          <p:spPr>
            <a:xfrm>
              <a:off x="6273349" y="5369042"/>
              <a:ext cx="2552203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0"/>
                    <a:pt x="5314" y="761"/>
                    <a:pt x="10000" y="0"/>
                  </a:cubicBezTo>
                  <a:cubicBezTo>
                    <a:pt x="9762" y="4982"/>
                    <a:pt x="9801" y="6033"/>
                    <a:pt x="10000" y="10000"/>
                  </a:cubicBezTo>
                  <a:cubicBezTo>
                    <a:pt x="5672" y="9112"/>
                    <a:pt x="3333" y="10000"/>
                    <a:pt x="0" y="10000"/>
                  </a:cubicBezTo>
                  <a:cubicBezTo>
                    <a:pt x="239" y="5525"/>
                    <a:pt x="0" y="3333"/>
                    <a:pt x="0" y="0"/>
                  </a:cubicBezTo>
                  <a:close/>
                </a:path>
              </a:pathLst>
            </a:custGeom>
            <a:solidFill>
              <a:srgbClr val="FFE115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306652" y="5393519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Oval 8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6506546" y="5620389"/>
              <a:ext cx="206595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 This is a sample text. Replace it by your own text.</a:t>
              </a:r>
              <a:endParaRPr lang="en-US" sz="1200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634224" y="5393519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Oval 91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3840608" y="5334000"/>
            <a:ext cx="1935351" cy="1188720"/>
            <a:chOff x="3840608" y="5334000"/>
            <a:chExt cx="1935351" cy="1188720"/>
          </a:xfrm>
        </p:grpSpPr>
        <p:sp>
          <p:nvSpPr>
            <p:cNvPr id="32" name="Rectangle 1"/>
            <p:cNvSpPr/>
            <p:nvPr/>
          </p:nvSpPr>
          <p:spPr>
            <a:xfrm>
              <a:off x="3840608" y="5334000"/>
              <a:ext cx="1935351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solidFill>
              <a:srgbClr val="B4DE86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770120" y="5336136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4038004" y="5553670"/>
              <a:ext cx="1563648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 This is a sample text. Replace it by your own text.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9128" y="2482090"/>
            <a:ext cx="1280160" cy="1195494"/>
            <a:chOff x="6709128" y="2482090"/>
            <a:chExt cx="1280160" cy="1195494"/>
          </a:xfrm>
        </p:grpSpPr>
        <p:sp>
          <p:nvSpPr>
            <p:cNvPr id="96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39353" y="2744699"/>
              <a:ext cx="101971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</a:t>
              </a:r>
              <a:endParaRPr lang="en-US" sz="1200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0"/>
            <a:ext cx="60198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Agile Roadmap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9002" y="347246"/>
            <a:ext cx="2705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Title or Product 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50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060" y="1229226"/>
            <a:ext cx="2011680" cy="5323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37460" y="1229226"/>
            <a:ext cx="2011680" cy="5323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94860" y="1229226"/>
            <a:ext cx="2011680" cy="5323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52260" y="1229226"/>
            <a:ext cx="2011680" cy="5323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" y="838200"/>
            <a:ext cx="2011680" cy="391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1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st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 Quarter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7460" y="838200"/>
            <a:ext cx="2011680" cy="391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2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 Quarter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4860" y="838200"/>
            <a:ext cx="2011680" cy="391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3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rd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Quarter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652260" y="838200"/>
            <a:ext cx="2011680" cy="391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4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th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 Quarter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62100" y="33336"/>
            <a:ext cx="60198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Agile Roadmap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19002" y="423446"/>
            <a:ext cx="2705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Title or Product Name</a:t>
            </a:r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67725" y="1470546"/>
            <a:ext cx="1436349" cy="1143000"/>
            <a:chOff x="609600" y="1295400"/>
            <a:chExt cx="1436349" cy="1143000"/>
          </a:xfrm>
        </p:grpSpPr>
        <p:sp>
          <p:nvSpPr>
            <p:cNvPr id="14" name="Flowchart: Process 42"/>
            <p:cNvSpPr/>
            <p:nvPr/>
          </p:nvSpPr>
          <p:spPr>
            <a:xfrm>
              <a:off x="609600" y="1295400"/>
              <a:ext cx="1436349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31767" y="136386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Oval 1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42797" y="1546747"/>
              <a:ext cx="101971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43201" y="1470546"/>
            <a:ext cx="1066800" cy="891654"/>
            <a:chOff x="2743201" y="1318146"/>
            <a:chExt cx="1066800" cy="891654"/>
          </a:xfrm>
        </p:grpSpPr>
        <p:sp>
          <p:nvSpPr>
            <p:cNvPr id="22" name="Flowchart: Process 42"/>
            <p:cNvSpPr/>
            <p:nvPr/>
          </p:nvSpPr>
          <p:spPr>
            <a:xfrm>
              <a:off x="2743201" y="1318146"/>
              <a:ext cx="1066800" cy="89165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200400" y="134112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Oval 24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827020" y="1630453"/>
              <a:ext cx="914401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/>
                <a:t>This is a sample text. Replace it by your own text.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15200" y="1567588"/>
            <a:ext cx="1066800" cy="891654"/>
            <a:chOff x="2743201" y="1318146"/>
            <a:chExt cx="1066800" cy="891654"/>
          </a:xfrm>
        </p:grpSpPr>
        <p:sp>
          <p:nvSpPr>
            <p:cNvPr id="34" name="Flowchart: Process 42"/>
            <p:cNvSpPr/>
            <p:nvPr/>
          </p:nvSpPr>
          <p:spPr>
            <a:xfrm>
              <a:off x="2743201" y="1318146"/>
              <a:ext cx="1066800" cy="89165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200400" y="134112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Oval 3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827020" y="1630453"/>
              <a:ext cx="914401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/>
                <a:t>This is a sample text. Replace it by your own text.</a:t>
              </a:r>
              <a:endParaRPr lang="en-US" sz="1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743201" y="4114800"/>
            <a:ext cx="1436349" cy="1143000"/>
            <a:chOff x="609600" y="1295400"/>
            <a:chExt cx="1436349" cy="1143000"/>
          </a:xfrm>
        </p:grpSpPr>
        <p:sp>
          <p:nvSpPr>
            <p:cNvPr id="41" name="Flowchart: Process 42"/>
            <p:cNvSpPr/>
            <p:nvPr/>
          </p:nvSpPr>
          <p:spPr>
            <a:xfrm>
              <a:off x="609600" y="1295400"/>
              <a:ext cx="1436349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231767" y="136386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Oval 43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42797" y="1546747"/>
              <a:ext cx="101971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</a:t>
              </a:r>
              <a:endParaRPr lang="en-US" sz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2000" y="2895600"/>
            <a:ext cx="1066800" cy="891654"/>
            <a:chOff x="2743201" y="1318146"/>
            <a:chExt cx="1066800" cy="891654"/>
          </a:xfrm>
        </p:grpSpPr>
        <p:sp>
          <p:nvSpPr>
            <p:cNvPr id="48" name="Flowchart: Process 42"/>
            <p:cNvSpPr/>
            <p:nvPr/>
          </p:nvSpPr>
          <p:spPr>
            <a:xfrm>
              <a:off x="2743201" y="1318146"/>
              <a:ext cx="1066800" cy="89165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200400" y="134112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Oval 5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5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827020" y="1630453"/>
              <a:ext cx="914401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/>
                <a:t>This is a sample text. Replace it by your own text.</a:t>
              </a:r>
              <a:endParaRPr lang="en-US" sz="1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02895" y="2616657"/>
            <a:ext cx="822960" cy="640080"/>
            <a:chOff x="3291840" y="2636520"/>
            <a:chExt cx="822960" cy="640080"/>
          </a:xfrm>
        </p:grpSpPr>
        <p:sp>
          <p:nvSpPr>
            <p:cNvPr id="55" name="Flowchart: Process 42"/>
            <p:cNvSpPr/>
            <p:nvPr/>
          </p:nvSpPr>
          <p:spPr>
            <a:xfrm>
              <a:off x="3291840" y="2679155"/>
              <a:ext cx="822960" cy="59744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45338" y="2846637"/>
              <a:ext cx="70882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This is a sample text. </a:t>
              </a:r>
              <a:endParaRPr lang="en-US" sz="10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642512" y="263652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11800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solidFill>
                <a:srgbClr val="11800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4800600" y="1477722"/>
            <a:ext cx="1066800" cy="891654"/>
            <a:chOff x="2743201" y="1318146"/>
            <a:chExt cx="1066800" cy="891654"/>
          </a:xfrm>
        </p:grpSpPr>
        <p:sp>
          <p:nvSpPr>
            <p:cNvPr id="64" name="Flowchart: Process 42"/>
            <p:cNvSpPr/>
            <p:nvPr/>
          </p:nvSpPr>
          <p:spPr>
            <a:xfrm>
              <a:off x="2743201" y="1318146"/>
              <a:ext cx="1066800" cy="89165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200400" y="134112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Oval 66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2827020" y="1630453"/>
              <a:ext cx="914401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/>
                <a:t>This is a sample text. Replace it by your own text.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12051" y="2895600"/>
            <a:ext cx="1436349" cy="1143000"/>
            <a:chOff x="609600" y="1295400"/>
            <a:chExt cx="1436349" cy="1143000"/>
          </a:xfrm>
        </p:grpSpPr>
        <p:sp>
          <p:nvSpPr>
            <p:cNvPr id="71" name="Flowchart: Process 42"/>
            <p:cNvSpPr/>
            <p:nvPr/>
          </p:nvSpPr>
          <p:spPr>
            <a:xfrm>
              <a:off x="609600" y="1295400"/>
              <a:ext cx="1436349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231767" y="136386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Oval 73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842797" y="1546747"/>
              <a:ext cx="101971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21851" y="2857500"/>
            <a:ext cx="1436349" cy="1143000"/>
            <a:chOff x="609600" y="1295400"/>
            <a:chExt cx="1436349" cy="1143000"/>
          </a:xfrm>
        </p:grpSpPr>
        <p:sp>
          <p:nvSpPr>
            <p:cNvPr id="78" name="Flowchart: Process 42"/>
            <p:cNvSpPr/>
            <p:nvPr/>
          </p:nvSpPr>
          <p:spPr>
            <a:xfrm>
              <a:off x="609600" y="1295400"/>
              <a:ext cx="1436349" cy="1143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231767" y="1363867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Oval 80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842797" y="1546747"/>
              <a:ext cx="101971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/>
                <a:t>This is a sample text. Replace it by your own text.</a:t>
              </a:r>
              <a:endParaRPr lang="en-US" sz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360887" y="3119440"/>
            <a:ext cx="822960" cy="652927"/>
            <a:chOff x="3360887" y="2967040"/>
            <a:chExt cx="822960" cy="652927"/>
          </a:xfrm>
        </p:grpSpPr>
        <p:sp>
          <p:nvSpPr>
            <p:cNvPr id="85" name="Flowchart: Process 42"/>
            <p:cNvSpPr/>
            <p:nvPr/>
          </p:nvSpPr>
          <p:spPr>
            <a:xfrm>
              <a:off x="3360887" y="3022522"/>
              <a:ext cx="822960" cy="59744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14385" y="3232868"/>
              <a:ext cx="70882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This is a sample text. </a:t>
              </a:r>
              <a:endParaRPr lang="en-US" sz="1000" dirty="0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3727133" y="296704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Oval 95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86000">
                    <a:srgbClr val="F8CC0C"/>
                  </a:gs>
                  <a:gs pos="0">
                    <a:srgbClr val="EEB000"/>
                  </a:gs>
                  <a:gs pos="100000">
                    <a:srgbClr val="EEB000"/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8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5432366" y="1877754"/>
            <a:ext cx="822960" cy="640080"/>
            <a:chOff x="3291840" y="2636520"/>
            <a:chExt cx="822960" cy="640080"/>
          </a:xfrm>
        </p:grpSpPr>
        <p:sp>
          <p:nvSpPr>
            <p:cNvPr id="109" name="Flowchart: Process 42"/>
            <p:cNvSpPr/>
            <p:nvPr/>
          </p:nvSpPr>
          <p:spPr>
            <a:xfrm>
              <a:off x="3291840" y="2679155"/>
              <a:ext cx="822960" cy="59744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45338" y="2846637"/>
              <a:ext cx="70882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This is a sample text. </a:t>
              </a:r>
              <a:endParaRPr lang="en-US" sz="10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3642512" y="263652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Oval 111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11800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solidFill>
                <a:srgbClr val="11800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1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781800" y="3690576"/>
            <a:ext cx="1066800" cy="891654"/>
            <a:chOff x="6869680" y="3538176"/>
            <a:chExt cx="1066800" cy="891654"/>
          </a:xfrm>
        </p:grpSpPr>
        <p:sp>
          <p:nvSpPr>
            <p:cNvPr id="116" name="Flowchart: Process 42"/>
            <p:cNvSpPr/>
            <p:nvPr/>
          </p:nvSpPr>
          <p:spPr>
            <a:xfrm>
              <a:off x="6869680" y="3538176"/>
              <a:ext cx="1066800" cy="89165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  <a:miter lim="800000"/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953499" y="3850483"/>
              <a:ext cx="914401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/>
                <a:t>This is a sample text. Replace it by your own text.</a:t>
              </a:r>
              <a:endParaRPr lang="en-US" sz="1000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7319259" y="356165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Oval 91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11800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solidFill>
                <a:srgbClr val="11800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69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9053&quot;&gt;&lt;object type=&quot;3&quot; unique_id=&quot;29054&quot;&gt;&lt;property id=&quot;20148&quot; value=&quot;5&quot;/&gt;&lt;property id=&quot;20300&quot; value=&quot;Slide 1 - &amp;quot;Agile Roadmap&amp;quot;&quot;/&gt;&lt;property id=&quot;20307&quot; value=&quot;256&quot;/&gt;&lt;/object&gt;&lt;object type=&quot;3&quot; unique_id=&quot;29055&quot;&gt;&lt;property id=&quot;20148&quot; value=&quot;5&quot;/&gt;&lt;property id=&quot;20300&quot; value=&quot;Slide 2 - &amp;quot;Agile Roadmap&amp;quot;&quot;/&gt;&lt;property id=&quot;20307&quot; value=&quot;257&quot;/&gt;&lt;/object&gt;&lt;object type=&quot;3&quot; unique_id=&quot;29068&quot;&gt;&lt;property id=&quot;20148&quot; value=&quot;5&quot;/&gt;&lt;property id=&quot;20300&quot; value=&quot;Slide 3&quot;/&gt;&lt;property id=&quot;20307&quot; value=&quot;258&quot;/&gt;&lt;/object&gt;&lt;/object&gt;&lt;object type=&quot;8&quot; unique_id=&quot;2905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361</Words>
  <Application>Microsoft Office PowerPoint</Application>
  <PresentationFormat>Affichage à l'écran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Agile Roadmap</vt:lpstr>
      <vt:lpstr>Agile Roadmap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Mohamed</cp:lastModifiedBy>
  <cp:revision>24</cp:revision>
  <dcterms:created xsi:type="dcterms:W3CDTF">2012-12-18T20:06:27Z</dcterms:created>
  <dcterms:modified xsi:type="dcterms:W3CDTF">2014-10-31T13:31:28Z</dcterms:modified>
</cp:coreProperties>
</file>