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436" r:id="rId3"/>
    <p:sldId id="520" r:id="rId4"/>
    <p:sldId id="521" r:id="rId5"/>
    <p:sldId id="525" r:id="rId6"/>
    <p:sldId id="567" r:id="rId7"/>
    <p:sldId id="568" r:id="rId8"/>
    <p:sldId id="569" r:id="rId9"/>
    <p:sldId id="570" r:id="rId10"/>
    <p:sldId id="571" r:id="rId11"/>
    <p:sldId id="572" r:id="rId12"/>
    <p:sldId id="564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1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812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970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8838E9-65F3-4EDF-AFD2-6D1C82ABE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234DA8-8771-47C4-AE8D-4DA542A8D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5B4B3-38C4-4291-84B8-20288CEF985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0D0A9D-9136-445F-B819-8A5995EED29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4C2915-7543-41D4-8C15-20A59A6F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CA18E46-FF96-40F6-92AF-857589667E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Des fonctions peuvent être déclenchées grâce aux évènements associés à chaque élément HTML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3A8A99-E578-47E0-96A8-467274E4AAF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A7E02F-02F2-4F8B-AECD-80598437367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025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23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3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114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81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608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Ajax avec JQuery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indent="-457200">
              <a:buClr>
                <a:srgbClr val="FF0000"/>
              </a:buClr>
            </a:pPr>
            <a:r>
              <a:rPr lang="fr-FR" sz="2800" dirty="0"/>
              <a:t>Charger un fichier dans le code HTML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r>
              <a:rPr lang="fr-FR" sz="2800" dirty="0"/>
              <a:t>Charger via la requête GET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r>
              <a:rPr lang="fr-FR" sz="2800" dirty="0"/>
              <a:t>Ajax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955207" y="2147693"/>
            <a:ext cx="798707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	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load</a:t>
            </a:r>
            <a:r>
              <a:rPr lang="fr-FR" sz="2400" dirty="0"/>
              <a:t>(‘test.html’) ;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$.</a:t>
            </a:r>
            <a:r>
              <a:rPr lang="fr-FR" sz="2400" dirty="0" err="1"/>
              <a:t>get</a:t>
            </a:r>
            <a:r>
              <a:rPr lang="fr-FR" sz="2400" dirty="0"/>
              <a:t>(url, </a:t>
            </a:r>
            <a:r>
              <a:rPr lang="fr-FR" sz="2400" dirty="0" err="1"/>
              <a:t>donnees</a:t>
            </a:r>
            <a:r>
              <a:rPr lang="fr-FR" sz="2400" dirty="0"/>
              <a:t>, fonction) ;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</a:t>
            </a:r>
          </a:p>
          <a:p>
            <a:endParaRPr lang="fr-FR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4253C9-BC41-421D-83F6-D3AC5271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263" y="4713400"/>
            <a:ext cx="4488873" cy="21544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$.ajax({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url: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"/api/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getWeather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data: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zipcode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source-code-pro"/>
              </a:rPr>
              <a:t>97201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success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: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function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(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result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$(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"#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weather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-temp"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).html(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strong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result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strong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degrees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});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Atelier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>
              <a:buNone/>
            </a:pPr>
            <a:endParaRPr lang="fr-FR" sz="1200" dirty="0"/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</p:spTree>
    <p:extLst>
      <p:ext uri="{BB962C8B-B14F-4D97-AF65-F5344CB8AC3E}">
        <p14:creationId xmlns:p14="http://schemas.microsoft.com/office/powerpoint/2010/main" val="38204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92D2BDC-685C-44C0-B9DA-FCE54BB5CA3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 JQuery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ABC2024-CB1C-4BA6-8EF0-AEAB53F35E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Introduction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 dirty="0"/>
          </a:p>
          <a:p>
            <a:r>
              <a:rPr lang="fr-FR" dirty="0"/>
              <a:t>Librairie Javascript (</a:t>
            </a:r>
            <a:r>
              <a:rPr lang="fr-FR" dirty="0" err="1"/>
              <a:t>framework</a:t>
            </a:r>
            <a:r>
              <a:rPr lang="fr-FR" dirty="0"/>
              <a:t>) basée sur la manipulation du HTML et du comportement.</a:t>
            </a:r>
          </a:p>
          <a:p>
            <a:r>
              <a:rPr lang="fr-FR" dirty="0"/>
              <a:t>Mise en place soit par lien externe, soit par téléchargement de la librairie.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>
                <a:hlinkClick r:id="rId3"/>
              </a:rPr>
              <a:t>https://jquery.com/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F71A28C-25DA-4AC2-B420-4EBF9CFB52E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Activation 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075BC85-D63A-48A2-8719-C305D9250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F9C669-57A7-46D3-9B6B-13B5F036806F}"/>
              </a:ext>
            </a:extLst>
          </p:cNvPr>
          <p:cNvSpPr txBox="1"/>
          <p:nvPr/>
        </p:nvSpPr>
        <p:spPr>
          <a:xfrm>
            <a:off x="1839782" y="2544074"/>
            <a:ext cx="6217920" cy="31085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800" dirty="0"/>
              <a:t>&lt;script&gt;</a:t>
            </a:r>
          </a:p>
          <a:p>
            <a:r>
              <a:rPr lang="fr-FR" sz="2800" dirty="0"/>
              <a:t>$(document).</a:t>
            </a:r>
            <a:r>
              <a:rPr lang="fr-FR" sz="2800" dirty="0" err="1"/>
              <a:t>ready</a:t>
            </a:r>
            <a:r>
              <a:rPr lang="fr-FR" sz="2800" dirty="0"/>
              <a:t>(</a:t>
            </a:r>
            <a:r>
              <a:rPr lang="fr-FR" sz="2800" dirty="0" err="1"/>
              <a:t>function</a:t>
            </a:r>
            <a:r>
              <a:rPr lang="fr-FR" sz="2800" dirty="0"/>
              <a:t>() {</a:t>
            </a:r>
          </a:p>
          <a:p>
            <a:endParaRPr lang="fr-FR" sz="2800" dirty="0"/>
          </a:p>
          <a:p>
            <a:r>
              <a:rPr lang="fr-FR" sz="2800" dirty="0"/>
              <a:t>…</a:t>
            </a:r>
          </a:p>
          <a:p>
            <a:endParaRPr lang="fr-FR" sz="2800" dirty="0"/>
          </a:p>
          <a:p>
            <a:r>
              <a:rPr lang="fr-FR" sz="2800" dirty="0"/>
              <a:t>}) ;</a:t>
            </a:r>
          </a:p>
          <a:p>
            <a:r>
              <a:rPr lang="fr-FR" sz="2800" dirty="0"/>
              <a:t>&lt;/script&gt;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gray’) ;</a:t>
            </a:r>
          </a:p>
          <a:p>
            <a:r>
              <a:rPr lang="fr-FR" sz="2400" dirty="0"/>
              <a:t>$(‘.</a:t>
            </a:r>
            <a:r>
              <a:rPr lang="fr-FR" sz="2400" dirty="0" err="1"/>
              <a:t>maClasse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(‘display’, ‘none’) ;</a:t>
            </a:r>
          </a:p>
          <a:p>
            <a:r>
              <a:rPr lang="fr-FR" sz="2400" dirty="0"/>
              <a:t>$(‘</a:t>
            </a:r>
            <a:r>
              <a:rPr lang="fr-FR" sz="2400" dirty="0" err="1"/>
              <a:t>p.maCLasse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black’) ;</a:t>
            </a:r>
          </a:p>
          <a:p>
            <a:r>
              <a:rPr lang="fr-FR" sz="2400" dirty="0"/>
              <a:t>$(‘#box p’).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</a:t>
            </a:r>
            <a:r>
              <a:rPr lang="fr-FR" sz="2400" dirty="0" err="1"/>
              <a:t>red</a:t>
            </a:r>
            <a:r>
              <a:rPr lang="fr-FR" sz="2400" dirty="0"/>
              <a:t>’) ;	$(‘#box *’).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:first’).</a:t>
            </a:r>
            <a:r>
              <a:rPr lang="fr-FR" sz="2400" dirty="0" err="1"/>
              <a:t>css</a:t>
            </a:r>
            <a:r>
              <a:rPr lang="fr-FR" sz="2400" dirty="0"/>
              <a:t>(‘background’, ‘</a:t>
            </a:r>
            <a:r>
              <a:rPr lang="fr-FR" sz="2400" dirty="0" err="1"/>
              <a:t>lightgray</a:t>
            </a:r>
            <a:r>
              <a:rPr lang="fr-FR" sz="2400" dirty="0"/>
              <a:t>’) ;	$(‘tr :last’).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</a:t>
            </a:r>
            <a:r>
              <a:rPr lang="fr-FR" sz="2400" dirty="0" err="1"/>
              <a:t>even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		$(‘tr :</a:t>
            </a:r>
            <a:r>
              <a:rPr lang="fr-FR" sz="2400" dirty="0" err="1"/>
              <a:t>odd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:eq(1)’).</a:t>
            </a:r>
            <a:r>
              <a:rPr lang="fr-FR" sz="2400" dirty="0" err="1"/>
              <a:t>css</a:t>
            </a:r>
            <a:r>
              <a:rPr lang="fr-FR" sz="2400" dirty="0"/>
              <a:t>(…) ;	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 la ligne d’index 1 (la deuxième)</a:t>
            </a:r>
          </a:p>
          <a:p>
            <a:r>
              <a:rPr lang="fr-FR" sz="2400" dirty="0"/>
              <a:t>$(‘td :</a:t>
            </a:r>
            <a:r>
              <a:rPr lang="fr-FR" sz="2400" dirty="0" err="1"/>
              <a:t>empty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</a:t>
            </a:r>
            <a:r>
              <a:rPr lang="fr-FR" sz="2400" dirty="0" err="1"/>
              <a:t>width</a:t>
            </a:r>
            <a:r>
              <a:rPr lang="fr-FR" sz="2400" dirty="0"/>
              <a:t>’, ‘+=10px’)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height</a:t>
            </a:r>
            <a:r>
              <a:rPr lang="fr-FR" sz="2400" dirty="0"/>
              <a:t>(120)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width</a:t>
            </a:r>
            <a:r>
              <a:rPr lang="fr-FR" sz="2400" dirty="0"/>
              <a:t>(120) ;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addClass</a:t>
            </a:r>
            <a:r>
              <a:rPr lang="fr-FR" sz="2400" dirty="0"/>
              <a:t>(‘</a:t>
            </a:r>
            <a:r>
              <a:rPr lang="fr-FR" sz="2400" dirty="0" err="1"/>
              <a:t>selected</a:t>
            </a:r>
            <a:r>
              <a:rPr lang="fr-FR" sz="2400" dirty="0"/>
              <a:t>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removeClass</a:t>
            </a:r>
            <a:r>
              <a:rPr lang="fr-FR" sz="2400" dirty="0"/>
              <a:t>(‘</a:t>
            </a:r>
            <a:r>
              <a:rPr lang="fr-FR" sz="2400" dirty="0" err="1"/>
              <a:t>selected</a:t>
            </a:r>
            <a:r>
              <a:rPr lang="fr-FR" sz="2400" dirty="0"/>
              <a:t>’) ;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toggleClass</a:t>
            </a:r>
            <a:r>
              <a:rPr lang="fr-FR" sz="2400" dirty="0"/>
              <a:t>(‘</a:t>
            </a:r>
            <a:r>
              <a:rPr lang="fr-FR" sz="2400" dirty="0" err="1"/>
              <a:t>maClasse</a:t>
            </a:r>
            <a:r>
              <a:rPr lang="fr-FR" sz="2400" dirty="0"/>
              <a:t>’) ;   </a:t>
            </a:r>
            <a:r>
              <a:rPr lang="fr-FR" sz="2400" dirty="0" err="1"/>
              <a:t>add</a:t>
            </a:r>
            <a:r>
              <a:rPr lang="fr-FR" sz="2400" dirty="0"/>
              <a:t> ou </a:t>
            </a:r>
            <a:r>
              <a:rPr lang="fr-FR" sz="2400" dirty="0" err="1"/>
              <a:t>remove</a:t>
            </a:r>
            <a:r>
              <a:rPr lang="fr-FR" sz="2400" dirty="0"/>
              <a:t> selon le cas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59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$(‘#div’).</a:t>
            </a:r>
            <a:r>
              <a:rPr lang="fr-FR" sz="2400" dirty="0" err="1"/>
              <a:t>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removeAttr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’) ; 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’, ‘Super </a:t>
            </a:r>
            <a:r>
              <a:rPr lang="fr-FR" sz="2400" dirty="0" err="1"/>
              <a:t>title</a:t>
            </a:r>
            <a:r>
              <a:rPr lang="fr-FR" sz="2400" dirty="0"/>
              <a:t>’)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picture</a:t>
            </a:r>
            <a:r>
              <a:rPr lang="fr-FR" sz="2400" dirty="0"/>
              <a:t>’).</a:t>
            </a:r>
            <a:r>
              <a:rPr lang="fr-FR" sz="2400" dirty="0" err="1"/>
              <a:t>attr</a:t>
            </a:r>
            <a:r>
              <a:rPr lang="fr-FR" sz="2400" dirty="0"/>
              <a:t>({src : ‘’images/new_img.jpg’’, alt: ‘’News Image’’}) 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6433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Formulaires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$(‘input’).val() ;</a:t>
            </a:r>
          </a:p>
          <a:p>
            <a:r>
              <a:rPr lang="fr-FR" sz="2400" dirty="0"/>
              <a:t>$(‘</a:t>
            </a:r>
            <a:r>
              <a:rPr lang="fr-FR" sz="2400" dirty="0" err="1"/>
              <a:t>input:radio:checked</a:t>
            </a:r>
            <a:r>
              <a:rPr lang="fr-FR" sz="2400" dirty="0"/>
              <a:t>’).val() ;</a:t>
            </a:r>
          </a:p>
          <a:p>
            <a:r>
              <a:rPr lang="fr-FR" sz="2400" dirty="0"/>
              <a:t>$(‘input’).val(‘</a:t>
            </a:r>
            <a:r>
              <a:rPr lang="fr-FR" sz="2400" dirty="0" err="1"/>
              <a:t>modified</a:t>
            </a:r>
            <a:r>
              <a:rPr lang="fr-FR" sz="2400" dirty="0"/>
              <a:t>’) ;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text</a:t>
            </a:r>
            <a:r>
              <a:rPr lang="fr-FR" sz="2400" dirty="0"/>
              <a:t>(‘Lorem ipsum’) ;</a:t>
            </a:r>
          </a:p>
          <a:p>
            <a:r>
              <a:rPr lang="fr-FR" sz="2400" dirty="0"/>
              <a:t>$(‘#div’).append(‘ ??????’)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prepend</a:t>
            </a:r>
            <a:r>
              <a:rPr lang="fr-FR" sz="2400" dirty="0"/>
              <a:t>(‘ ??????’) ;</a:t>
            </a:r>
          </a:p>
          <a:p>
            <a:r>
              <a:rPr lang="fr-FR" sz="2400" dirty="0" err="1"/>
              <a:t>after</a:t>
            </a:r>
            <a:r>
              <a:rPr lang="fr-FR" sz="2400" dirty="0"/>
              <a:t>(), </a:t>
            </a:r>
            <a:r>
              <a:rPr lang="fr-FR" sz="2400" dirty="0" err="1"/>
              <a:t>before</a:t>
            </a:r>
            <a:r>
              <a:rPr lang="fr-FR" sz="2400" dirty="0"/>
              <a:t>()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665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 err="1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Evenements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’).click( </a:t>
            </a:r>
            <a:r>
              <a:rPr lang="fr-FR" sz="2400" dirty="0" err="1"/>
              <a:t>function</a:t>
            </a:r>
            <a:r>
              <a:rPr lang="fr-FR" sz="2400" dirty="0"/>
              <a:t>() {</a:t>
            </a:r>
          </a:p>
          <a:p>
            <a:r>
              <a:rPr lang="fr-FR" sz="2400" dirty="0"/>
              <a:t>	$(</a:t>
            </a:r>
            <a:r>
              <a:rPr lang="fr-FR" sz="2400" dirty="0" err="1"/>
              <a:t>this</a:t>
            </a:r>
            <a:r>
              <a:rPr lang="fr-FR" sz="2400" dirty="0"/>
              <a:t>).</a:t>
            </a:r>
            <a:r>
              <a:rPr lang="fr-FR" sz="2400" dirty="0" err="1"/>
              <a:t>toggleClass</a:t>
            </a:r>
            <a:r>
              <a:rPr lang="fr-FR" sz="2400" dirty="0"/>
              <a:t>(‘</a:t>
            </a:r>
            <a:r>
              <a:rPr lang="fr-FR" sz="2400" dirty="0" err="1"/>
              <a:t>activ</a:t>
            </a:r>
            <a:r>
              <a:rPr lang="fr-FR" sz="2400" dirty="0"/>
              <a:t>’) ;</a:t>
            </a:r>
          </a:p>
          <a:p>
            <a:r>
              <a:rPr lang="fr-FR" sz="2400" dirty="0"/>
              <a:t>}) ;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i="1" dirty="0" err="1"/>
              <a:t>dbclick</a:t>
            </a:r>
            <a:r>
              <a:rPr lang="fr-FR" sz="2400" i="1" dirty="0"/>
              <a:t>, </a:t>
            </a:r>
            <a:r>
              <a:rPr lang="fr-FR" sz="2400" i="1" dirty="0" err="1"/>
              <a:t>focusin</a:t>
            </a:r>
            <a:r>
              <a:rPr lang="fr-FR" sz="2400" i="1" dirty="0"/>
              <a:t>, </a:t>
            </a:r>
            <a:r>
              <a:rPr lang="fr-FR" sz="2400" i="1" dirty="0" err="1"/>
              <a:t>focusout</a:t>
            </a:r>
            <a:r>
              <a:rPr lang="fr-FR" sz="2400" i="1" dirty="0"/>
              <a:t>, </a:t>
            </a:r>
            <a:r>
              <a:rPr lang="fr-FR" sz="2400" i="1" dirty="0" err="1"/>
              <a:t>blur</a:t>
            </a:r>
            <a:r>
              <a:rPr lang="fr-FR" sz="2400" i="1" dirty="0"/>
              <a:t>, one, </a:t>
            </a:r>
            <a:r>
              <a:rPr lang="fr-FR" sz="2400" i="1" dirty="0" err="1"/>
              <a:t>hover</a:t>
            </a:r>
            <a:endParaRPr lang="fr-FR" sz="2400" i="1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31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Effet d’animations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41549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’).show(‘slow’, </a:t>
            </a:r>
            <a:r>
              <a:rPr lang="fr-FR" sz="2400" dirty="0" err="1"/>
              <a:t>function</a:t>
            </a:r>
            <a:r>
              <a:rPr lang="fr-FR" sz="2400" dirty="0"/>
              <a:t>(){</a:t>
            </a:r>
          </a:p>
          <a:p>
            <a:r>
              <a:rPr lang="fr-FR" sz="2400" dirty="0"/>
              <a:t>console.log(‘animation terminée’) ;</a:t>
            </a:r>
          </a:p>
          <a:p>
            <a:r>
              <a:rPr lang="fr-FR" sz="2400" dirty="0"/>
              <a:t>}) ;</a:t>
            </a:r>
          </a:p>
          <a:p>
            <a:r>
              <a:rPr lang="fr-FR" sz="2400" dirty="0"/>
              <a:t>Vitesses : slow, normal, fast (ou en millisecondes)</a:t>
            </a:r>
          </a:p>
          <a:p>
            <a:endParaRPr lang="fr-FR" sz="2400" dirty="0"/>
          </a:p>
          <a:p>
            <a:r>
              <a:rPr lang="fr-FR" sz="2400" dirty="0" err="1"/>
              <a:t>slideUp</a:t>
            </a:r>
            <a:r>
              <a:rPr lang="fr-FR" sz="2400" dirty="0"/>
              <a:t>, </a:t>
            </a:r>
            <a:r>
              <a:rPr lang="fr-FR" sz="2400" dirty="0" err="1"/>
              <a:t>slideDown</a:t>
            </a:r>
            <a:r>
              <a:rPr lang="fr-FR" sz="2400" dirty="0"/>
              <a:t>, </a:t>
            </a:r>
            <a:r>
              <a:rPr lang="fr-FR" sz="2400" dirty="0" err="1"/>
              <a:t>fadeIn</a:t>
            </a:r>
            <a:r>
              <a:rPr lang="fr-FR" sz="2400" dirty="0"/>
              <a:t>, </a:t>
            </a:r>
            <a:r>
              <a:rPr lang="fr-FR" sz="2400" dirty="0" err="1"/>
              <a:t>fadeOut</a:t>
            </a:r>
            <a:endParaRPr lang="fr-FR" sz="2400" dirty="0"/>
          </a:p>
          <a:p>
            <a:r>
              <a:rPr lang="fr-FR" sz="2400" b="1" dirty="0"/>
              <a:t>Utiliser </a:t>
            </a:r>
            <a:r>
              <a:rPr lang="fr-FR" sz="2400" b="1" dirty="0" err="1"/>
              <a:t>slideToggle</a:t>
            </a:r>
            <a:r>
              <a:rPr lang="fr-FR" sz="2400" b="1" dirty="0"/>
              <a:t>(), </a:t>
            </a:r>
            <a:r>
              <a:rPr lang="fr-FR" sz="2400" b="1" dirty="0" err="1"/>
              <a:t>fadeToggle</a:t>
            </a:r>
            <a:r>
              <a:rPr lang="fr-FR" sz="2400" b="1" dirty="0"/>
              <a:t>()</a:t>
            </a:r>
          </a:p>
          <a:p>
            <a:endParaRPr lang="fr-FR" sz="2400" b="1" dirty="0"/>
          </a:p>
          <a:p>
            <a:r>
              <a:rPr lang="fr-FR" sz="2400" dirty="0"/>
              <a:t>Mettre un temps d’attente : </a:t>
            </a:r>
            <a:r>
              <a:rPr lang="fr-FR" sz="2400" dirty="0" err="1"/>
              <a:t>delay</a:t>
            </a:r>
            <a:r>
              <a:rPr lang="fr-FR" sz="2400" dirty="0"/>
              <a:t>(1600) ;</a:t>
            </a:r>
          </a:p>
          <a:p>
            <a:r>
              <a:rPr lang="fr-FR" sz="2400" dirty="0" err="1"/>
              <a:t>Animate</a:t>
            </a:r>
            <a:r>
              <a:rPr lang="fr-FR" sz="2400" dirty="0"/>
              <a:t>(paramètres, vitesse, effet custom) 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Personnalisé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source-code-pro</vt:lpstr>
      <vt:lpstr>StarSymbol</vt:lpstr>
      <vt:lpstr>Times New Roman</vt:lpstr>
      <vt:lpstr>Trebuchet MS</vt:lpstr>
      <vt:lpstr>Titre1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278</cp:revision>
  <cp:lastPrinted>2016-08-29T12:46:41Z</cp:lastPrinted>
  <dcterms:created xsi:type="dcterms:W3CDTF">2009-10-30T17:42:51Z</dcterms:created>
  <dcterms:modified xsi:type="dcterms:W3CDTF">2019-03-27T22:54:23Z</dcterms:modified>
</cp:coreProperties>
</file>