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43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0C0DBA4-25F6-4948-9F90-D50B571A3A3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0D2B99-D3BC-46A2-B003-C710DBEFDE9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ACB49A-5B75-46A1-A524-65D0518030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6D23-37AF-47C1-A931-4BF6B2DDCA3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>
            <a:noAutofit/>
          </a:bodyPr>
          <a:lstStyle/>
          <a:p>
            <a:pPr marL="0" marR="0" lvl="0" indent="0" algn="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62B82657-72C5-4735-A4C9-435E8A1D179F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0374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F0105-89FD-4475-85E0-2E6C6808095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CEE63BF-4B8B-4CF4-BB12-F1DAD0502F36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1869CCED-3134-4E31-98BB-E1B690C222C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CAC76718-845D-41F8-A656-CFEE0B2A8F8F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D052BF0E-9D5C-4472-960A-B34FDCAA3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752FAC28-2F08-4DE2-8F56-257A6640487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D6F62A99-D10B-4B71-B4F5-45B128D97F1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649F04E-360F-4D40-B8FE-1132C27869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BF8FC5C-64F8-4683-A6BC-C55BBC499D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C7D4216-BA0E-4230-BB42-0E410FFE5E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6E6A7B3-71A5-4550-96A9-A66A95FF1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98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9F739706-2D09-413B-B281-692A86DDBEE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611193D-F842-425B-B039-515B4280B36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DA748DDF-9493-4C85-AB0E-4BADC9DBF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4" name="Espace réservé des commentaires 2">
            <a:extLst>
              <a:ext uri="{FF2B5EF4-FFF2-40B4-BE49-F238E27FC236}">
                <a16:creationId xmlns:a16="http://schemas.microsoft.com/office/drawing/2014/main" id="{E794F0DD-468C-4FDF-BA89-B4CFADEE4E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72103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2D1A0AF-924A-4DB9-B0D5-66048623B3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4A99BD0D-6A40-4910-8086-E6A6EFD456BA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7DC03C-19BD-492C-8996-CD9EA19C81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DD50F3-6893-4E3B-9422-800150E06B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6D3B646-74FD-441A-94E7-21D7B7FBD9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477DBF3A-88EA-43E9-AC07-973CE4596B8B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7E84A1-E232-4735-9BE8-5516AE6122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602C889-AE5F-418F-91DC-E19E879A41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429A193B-20B9-4DE9-8329-AE7569F09B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110F30EB-AA84-44EC-824B-188EEBBA255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E6A08C-3A25-47DF-9FA7-CA3AEAB3E4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0D5C66-7DEC-488E-8DE9-717856086F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9AF6079-73B3-4453-A89A-9034225250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260B2EC2-4E6F-4014-B740-554973810FF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F51AEA-8147-4210-B4B5-A0F3782D05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706C61B-B079-4E43-A72B-3E842AA323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2638F72-81D8-4E4E-8295-FB32C7E2D9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0A19FEE9-ABAA-4741-8919-8359737AA211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906235E-5559-43DD-A6AA-3EA535A58E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C0AC827-BB01-4AD2-8F41-D8B5369D9F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E3C34D9-3084-4A6E-BDFB-19BE95DB93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E346D5EC-07A1-4F0C-894F-5FEA0551D2D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864D68-EB51-4435-AD63-0487813ACF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4EE7AF-E47B-45B3-ACF6-605846A5BE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C28483F6-0C74-400C-B127-985D30A8EF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8439858D-EA0A-485D-A733-343CBC24BCA3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95B4D1-8141-4C93-B50B-520EE96F18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67F18A-D28A-4473-8AB1-7B3139D1A8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B850488B-6724-473D-9342-0F0E06D523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 compatLnSpc="1">
            <a:noAutofit/>
          </a:bodyPr>
          <a:lstStyle/>
          <a:p>
            <a:pPr lvl="0"/>
            <a:fld id="{7440D70E-94E8-4E12-A420-015A3B506BF7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E59912-5035-4FCB-AD36-CC3CD2D005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28929B-9B5B-4EE0-9E2E-BB1BEBFE60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B7C61-E27D-4768-B725-CE29FADC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39B7-5413-4010-A91D-8777C8AB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57DF26-CF8D-471C-B205-09D07F64B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B14E44-42EC-4F76-8A66-D6D95A5FBF3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FF892-A857-48AF-A4FE-8532B36D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B614B6-E36F-4017-98CA-27037EE7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521BE-18E9-43F3-BA98-93FC15BA1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341079-B3F4-46E5-9D93-DB14B51EE1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7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1112B-9539-42CC-BBD4-97EB20B3A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0943E3-F2AC-4B27-924A-1A937F08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41C8A-AEAA-4D2A-8A31-F920489D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64D6E8-5F0C-483F-B067-2F4B69C3BD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8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007FF-9C35-430C-916E-F38E965C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60349-50DD-4372-BF0E-107260FF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3C694D-B3A2-400F-A2A1-32308B6D0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07DD82-EB98-45C0-AEF3-8CAFBEF39A0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7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34258-709F-4247-ACA7-0DF9A0E5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738DC-C5F2-45B5-B25F-9B65AD6C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EE408-810C-4E67-BDA0-585684A67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E3D50D-1710-422E-B9A4-21052F0E91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9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0A6FC-6A95-4A39-A778-A1DCAFD9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3427A-1066-4630-B139-73C7D285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7ED65-B273-4293-9E56-AAE3FFDD1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CFCFB8-D589-46DA-973E-B92E952989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9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90D1A-9A4C-44B5-879F-FC641653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30F5-AE8F-49AA-8C01-BC9A6C002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3AE98-0CDE-4396-9781-DA287E4D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44E09-23C3-45A2-B8FC-3687D188F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9AED2A-1FBD-4844-870C-55B3E760AE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8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98464-3C69-4045-81BC-458A4CF8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1ECF1-6F00-4347-AE06-07265C41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F9D20-C166-4854-9FD9-B39032F1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EB3BE4-78A5-4267-8908-C3426D8AE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F47238-0A20-4DDF-BF8A-3E79569EA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551A0-BF6A-4A66-BD86-1504F43C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0B2009-C4F0-42EB-AFEC-40285EA20F9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13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33C9-F412-488F-9240-2740951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3F0DC5-EFEC-4589-8D0E-0D3009FC9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87A35C-1846-4B4A-A8EE-31239FDF47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3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DC7E82-68E4-4D9A-BCC7-0B4994F34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6ECF37-B4B3-4C66-B563-01200FFBB81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24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9B474-D20A-4F0D-A479-E454EB48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DE8EC-3C80-49F9-ACC7-41E4D6583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8BA6F-0915-43C1-9CC9-42C46B2F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C1497B-370B-46F3-B659-8C9AE1AC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211A0CA-EC28-4C64-A7D2-D901861501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75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FAF50-7E7D-4F14-9F1A-587D793F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7EF50-8F14-492F-A909-473FED15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12EBB-F319-4867-8FF9-5293A42C9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E2A100-1285-4451-815A-7A6E668F02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86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D752-0913-4842-9F23-DCF0C5D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E286A3-92A2-441D-90B4-53465181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C2425-350B-412B-AED2-B3E95A7F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EA7F5-EF40-465F-82D3-90353BCE2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192341-22B0-4B7B-A696-56CBD40B6B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DA64B-C438-418F-ABD0-168240A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2A9B0F-A1E1-4DBF-83D5-7EBA55DA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F74F3-0DA5-46B5-BF2F-2A83897BA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DF4622-2746-42D0-BAC4-94EA065BE31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77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7E7155-E8D3-48E6-BFBA-AA3B07F95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1B577A-D6E4-4A75-AD44-BFCB6FFD1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7D744-75F8-4164-8DFD-ECD3B3C29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DEDF68-56D5-49D2-90C2-8984B86CFDF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09412-11E9-490E-AE33-84F2B241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0793BB-BD4C-4B73-BC8B-5F8582D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C94AC-EC72-4F82-B4E2-AFCE10BD2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D8BD5F-3D1B-4796-AC00-3630781B72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E4991-473D-4615-B55B-E7BC2C35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2280-DBBB-4228-A9A1-9332EDA64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D8AE6-1484-4001-A3F6-CB1518EF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2D7DDF-F594-4D93-9F2C-E798538BF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92EDC9-4140-4559-8F45-65BB5C85F2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96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A0524-DFC3-4BC9-93F9-6FA8F9C7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2A00B-2CBD-4CD0-9A4A-4624C29F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401FBA-5346-42CE-9D17-DA4E756FE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E4353-AB01-4573-97E5-6C2FE6EE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5A9C2-6750-4F80-A955-B4D5D3C5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19289-54E8-4278-99A1-F4A347855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56A86-480B-4B4E-9570-13CAC2C46DB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10B1-091A-4F60-830D-81863B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DEA5B3-43DC-45ED-A46B-652ACF46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7B9431-5B05-4271-9891-D23D397B902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A8E791-A268-44D1-8DC0-622BE8469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B84A42-2704-435F-8DAB-2584EAB2F5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923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BD00-25E5-41A4-982A-3B6C9CA8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2417E-737B-48DA-AC31-7BC91A24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749530-602F-479E-812C-7B3C50B7C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269E4-3165-4FF9-8F91-453EAFEF5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35210D-7EC8-4519-A4CF-3804404C6E4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3C16-FFD6-495B-88DC-1AF3519C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F449-BCD0-4392-A732-EEDB0F6E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615AC-4B0E-47FD-9369-0268AF7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6F4C99-52C5-41C6-91A0-393C2BB21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50D7267-5371-455A-AEE6-BDEFCD802D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19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189EDB-4709-4941-944C-9F3EA9ED7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31B89-2FE9-4902-9463-1CEDEFC79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5ACABED-A775-44B4-83DA-C208394BA04E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AC3A86-2A48-4504-BD70-98F81D41D2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E2742C88-D7B7-4FF3-9105-C93D1F98400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DEA7C081-5C2C-4F09-96C5-7E69AAB51168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0B6B73-CC1E-40C0-881A-09CB245594F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3BEAAC-15DF-4EE3-B4D2-DF8D99464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713647-7C55-45BA-BF47-3E49B82F0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0BB46FE-C0F3-425F-A7AE-F35ACA531243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wrap="square" lIns="9000" tIns="9000" rIns="9000" bIns="9000" anchor="ctr" anchorCtr="1" compatLnSpc="1">
            <a:noAutofit/>
          </a:bodyPr>
          <a:lstStyle/>
          <a:p>
            <a:pPr marL="0" marR="0" lvl="0" indent="0" algn="ctr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B7DFA1-DAC8-41D1-818B-CB11EFF653C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6C2412C2-3A3C-4FCF-91BB-648A8ECE66A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5B5CF9DA-9874-4013-86CE-72F06FCE007F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wrap="square" lIns="90000" tIns="46800" rIns="90000" bIns="46800" anchor="t" anchorCtr="0" compatLnSpc="1">
            <a:noAutofit/>
          </a:bodyPr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9D44A5-21F8-4021-BB78-1120AD8BA98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BACE8A-618B-4AB4-8D6A-2B38647EDFF5}"/>
              </a:ext>
            </a:extLst>
          </p:cNvPr>
          <p:cNvSpPr txBox="1"/>
          <p:nvPr/>
        </p:nvSpPr>
        <p:spPr>
          <a:xfrm>
            <a:off x="9359999" y="7128004"/>
            <a:ext cx="359999" cy="3884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1A9F407-C8DC-4302-B017-DE992BC74801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 Unicode MS" pitchFamily="2"/>
              <a:cs typeface="Tahoma" pitchFamily="2"/>
            </a:endParaRPr>
          </a:p>
        </p:txBody>
      </p:sp>
      <p:sp>
        <p:nvSpPr>
          <p:cNvPr id="3" name="Sous-titre 1">
            <a:extLst>
              <a:ext uri="{FF2B5EF4-FFF2-40B4-BE49-F238E27FC236}">
                <a16:creationId xmlns:a16="http://schemas.microsoft.com/office/drawing/2014/main" id="{96386DE0-9AEE-4A36-9657-675AFF191D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9999" y="3130404"/>
            <a:ext cx="8460001" cy="677108"/>
          </a:xfrm>
        </p:spPr>
        <p:txBody>
          <a:bodyPr anchor="ctr" anchorCtr="1">
            <a:spAutoFit/>
          </a:bodyPr>
          <a:lstStyle/>
          <a:p>
            <a:pPr lvl="0" algn="ctr">
              <a:spcBef>
                <a:spcPts val="173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F20000"/>
                </a:solidFill>
                <a:effectLst>
                  <a:outerShdw dist="17962" dir="2700000">
                    <a:srgbClr val="000000"/>
                  </a:outerShdw>
                </a:effectLst>
                <a:latin typeface="Trebuchet MS" pitchFamily="34"/>
              </a:rPr>
              <a:t>PDO</a:t>
            </a:r>
          </a:p>
        </p:txBody>
      </p:sp>
    </p:spTree>
    <p:extLst>
      <p:ext uri="{BB962C8B-B14F-4D97-AF65-F5344CB8AC3E}">
        <p14:creationId xmlns:p14="http://schemas.microsoft.com/office/powerpoint/2010/main" val="18553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2304406-389D-41D6-995F-6D2078D54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079598-6092-40DE-A865-F085EC034B50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FDB018-154B-46E2-8AD9-693FE95935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3CA9DE4-DEFA-4980-80D1-CD2FF9909769}"/>
              </a:ext>
            </a:extLst>
          </p:cNvPr>
          <p:cNvSpPr txBox="1"/>
          <p:nvPr/>
        </p:nvSpPr>
        <p:spPr>
          <a:xfrm>
            <a:off x="1323720" y="1798920"/>
            <a:ext cx="7540920" cy="475416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MYSQL</a:t>
            </a:r>
          </a:p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MYSQLI</a:t>
            </a:r>
          </a:p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EFBEE16-3007-468F-AB2D-BBC5BB188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0CA04B-C892-4967-8C52-83A906C40F50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873D09-BB3B-4AA0-B991-0E9034B09A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54DF67-A3FB-4519-A330-DFDA7428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0320" y="1640880"/>
            <a:ext cx="8932320" cy="46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276C83A-E5FF-4FAA-9279-4B957B085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2E603F-44C6-46ED-A71A-B31E27C2FFA2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0501AA-F0D0-4344-82E8-1932863558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C7AB0C-7FFB-4995-A9A2-3DD0CDB891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520" y="2646720"/>
            <a:ext cx="3987720" cy="27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453059-0BFB-470D-ABEA-405E8E3ED9D9}"/>
              </a:ext>
            </a:extLst>
          </p:cNvPr>
          <p:cNvSpPr txBox="1"/>
          <p:nvPr/>
        </p:nvSpPr>
        <p:spPr>
          <a:xfrm>
            <a:off x="4762440" y="2631600"/>
            <a:ext cx="4640760" cy="3204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;extension=php_pdo_firebird.dll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;extension=php_pdo_mssql.dll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extension=php_pdo_mysql.dll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;extension=php_pdo_oci.dll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;extension=php_pdo_odbc.dll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7429786-E5D4-4B1A-AA05-CAE4AF171DE3}"/>
              </a:ext>
            </a:extLst>
          </p:cNvPr>
          <p:cNvSpPr txBox="1"/>
          <p:nvPr/>
        </p:nvSpPr>
        <p:spPr>
          <a:xfrm>
            <a:off x="374400" y="2014200"/>
            <a:ext cx="2984040" cy="3686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Extensions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C3AC6C-1C98-4A9B-A75A-0909AED58D14}"/>
              </a:ext>
            </a:extLst>
          </p:cNvPr>
          <p:cNvSpPr txBox="1"/>
          <p:nvPr/>
        </p:nvSpPr>
        <p:spPr>
          <a:xfrm>
            <a:off x="5709240" y="2014200"/>
            <a:ext cx="2984040" cy="3686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PHP.INI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F7D2FE-A506-4149-ACEF-62809B4318E8}"/>
              </a:ext>
            </a:extLst>
          </p:cNvPr>
          <p:cNvSpPr txBox="1"/>
          <p:nvPr/>
        </p:nvSpPr>
        <p:spPr>
          <a:xfrm>
            <a:off x="4030560" y="6021720"/>
            <a:ext cx="5719680" cy="70812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Ajouter : display_errors = 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51A5C6E-4B8A-4950-AE03-F5D41BC43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5B9946-374C-4178-A2A1-12C8FFD63958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B1E0F2-952C-41E9-B725-612E0EFFC8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75DFAE-0DAF-4E3C-A1F0-0ED590E93F86}"/>
              </a:ext>
            </a:extLst>
          </p:cNvPr>
          <p:cNvSpPr txBox="1"/>
          <p:nvPr/>
        </p:nvSpPr>
        <p:spPr>
          <a:xfrm>
            <a:off x="-61201" y="2003760"/>
            <a:ext cx="10202400" cy="2861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&lt;?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php</a:t>
            </a: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// Sous WAMP (Windows)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$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bdd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= new PDO('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mysql:host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localhost;dbname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test;charset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=utf8', 'root', '');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// Sous MAMP (Mac)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$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bdd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= new PDO('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mysql:host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localhost;dbname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test;charset</a:t>
            </a: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=utf8', 'root', 'root');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?&gt;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EADB01D-33A1-42F0-A15B-1B58141FA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87ECD-3044-41C8-A3CB-E11722276AF8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9B0580-DFBE-4B4B-BEBA-ACC6CAEB79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A35639-4334-460B-BB8E-6CA47A348D86}"/>
              </a:ext>
            </a:extLst>
          </p:cNvPr>
          <p:cNvSpPr txBox="1"/>
          <p:nvPr/>
        </p:nvSpPr>
        <p:spPr>
          <a:xfrm>
            <a:off x="207245" y="1837505"/>
            <a:ext cx="10202400" cy="2861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EXCEPTIONS ERREURS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setAttribute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(PDO::ATTR_ERRMODE,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PDO::ERRMODE_EXCEPTION);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087B64-9A4A-4FA9-B264-442FCEBD15F2}"/>
              </a:ext>
            </a:extLst>
          </p:cNvPr>
          <p:cNvSpPr txBox="1"/>
          <p:nvPr/>
        </p:nvSpPr>
        <p:spPr>
          <a:xfrm>
            <a:off x="367118" y="3616624"/>
            <a:ext cx="6925320" cy="333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Try … catch(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PDOException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$e){</a:t>
            </a:r>
            <a:b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echo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'Mon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erreur'.$e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getMessage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().'&lt;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br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&gt;';</a:t>
            </a:r>
            <a:b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echo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'Mon n°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ligne'.$e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getLine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().'&lt;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br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&gt;';</a:t>
            </a:r>
            <a:b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echo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'Mon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Fichier'.$e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getFile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().'&lt;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br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&gt;';</a:t>
            </a:r>
            <a:b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echo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'Mon Code 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erreur'.$e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getCode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().'&lt;</a:t>
            </a:r>
            <a:r>
              <a:rPr lang="fr-FR" sz="2200" b="0" i="1" u="none" strike="noStrike" baseline="0" dirty="0" err="1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br</a:t>
            </a: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&gt;';</a:t>
            </a:r>
            <a:b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200" b="0" i="1" u="none" strike="noStrike" baseline="0" dirty="0">
                <a:ln>
                  <a:noFill/>
                </a:ln>
                <a:solidFill>
                  <a:srgbClr val="111111"/>
                </a:solidFill>
                <a:latin typeface="Courier New" pitchFamily="49"/>
                <a:ea typeface="Courier New" pitchFamily="49"/>
                <a:cs typeface="Courier New" pitchFamily="49"/>
              </a:rPr>
              <a:t>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77A020B5-83DA-4BC4-BC31-0D2B971F4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426CEC-BD01-46AD-8F3B-FBE7CDA169DF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5A1949-5183-452D-BB08-D50088EEA0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5169B8-3393-4BCC-9B46-126382681E46}"/>
              </a:ext>
            </a:extLst>
          </p:cNvPr>
          <p:cNvSpPr txBox="1"/>
          <p:nvPr/>
        </p:nvSpPr>
        <p:spPr>
          <a:xfrm>
            <a:off x="-42480" y="2498760"/>
            <a:ext cx="9750960" cy="4993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400" b="0" i="1" u="none" strike="noStrike" baseline="0" dirty="0">
              <a:ln>
                <a:noFill/>
              </a:ln>
              <a:solidFill>
                <a:srgbClr val="66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400" i="1" dirty="0">
              <a:solidFill>
                <a:srgbClr val="66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400" b="0" i="1" u="none" strike="noStrike" baseline="0" dirty="0">
              <a:ln>
                <a:noFill/>
              </a:ln>
              <a:solidFill>
                <a:srgbClr val="66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 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prepare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sql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  <a:b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b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bindValue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4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':a'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, 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1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, PDO::</a:t>
            </a:r>
            <a:r>
              <a:rPr lang="fr-FR" sz="2400" b="1" i="1" u="none" strike="noStrike" baseline="0" dirty="0">
                <a:ln>
                  <a:noFill/>
                </a:ln>
                <a:solidFill>
                  <a:srgbClr val="660E7A"/>
                </a:solidFill>
                <a:latin typeface="Courier New" pitchFamily="49"/>
                <a:ea typeface="Courier New" pitchFamily="49"/>
                <a:cs typeface="Courier New" pitchFamily="49"/>
              </a:rPr>
              <a:t>PARAM_INT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  <a:b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bindValue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4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':m'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, </a:t>
            </a:r>
            <a:r>
              <a:rPr lang="fr-FR" sz="24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'F50'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, PDO::</a:t>
            </a:r>
            <a:r>
              <a:rPr lang="fr-FR" sz="2400" b="1" i="1" u="none" strike="noStrike" baseline="0" dirty="0">
                <a:ln>
                  <a:noFill/>
                </a:ln>
                <a:solidFill>
                  <a:srgbClr val="660E7A"/>
                </a:solidFill>
                <a:latin typeface="Courier New" pitchFamily="49"/>
                <a:ea typeface="Courier New" pitchFamily="49"/>
                <a:cs typeface="Courier New" pitchFamily="49"/>
              </a:rPr>
              <a:t>PARAM_STR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  <a:b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4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4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execute</a:t>
            </a: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400" b="0" i="1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Courier New" pitchFamily="49"/>
              <a:cs typeface="Courier New" pitchFamily="49"/>
            </a:endParaRPr>
          </a:p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Constantes prédéfinies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A2A94B-7B97-42FA-B79D-730EB085E404}"/>
              </a:ext>
            </a:extLst>
          </p:cNvPr>
          <p:cNvSpPr txBox="1"/>
          <p:nvPr/>
        </p:nvSpPr>
        <p:spPr>
          <a:xfrm>
            <a:off x="2560680" y="1816560"/>
            <a:ext cx="4958640" cy="3686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REQUETES PREPAREES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A99444-51C3-4BE7-983C-FE786D5439B7}"/>
              </a:ext>
            </a:extLst>
          </p:cNvPr>
          <p:cNvSpPr txBox="1"/>
          <p:nvPr/>
        </p:nvSpPr>
        <p:spPr>
          <a:xfrm>
            <a:off x="-42480" y="3020040"/>
            <a:ext cx="10386000" cy="657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ctr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0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0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sql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 </a:t>
            </a:r>
            <a:r>
              <a:rPr lang="fr-FR" sz="20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"SELECT </a:t>
            </a:r>
            <a:r>
              <a:rPr lang="fr-FR" sz="2000" b="0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*</a:t>
            </a:r>
            <a:r>
              <a:rPr lang="fr-FR" sz="20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FROM voiture WHERE </a:t>
            </a:r>
            <a:r>
              <a:rPr lang="fr-FR" sz="20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id_voiture</a:t>
            </a:r>
            <a:r>
              <a:rPr lang="fr-FR" sz="20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= :a AND </a:t>
            </a:r>
            <a:r>
              <a:rPr lang="fr-FR" sz="20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modele</a:t>
            </a:r>
            <a:r>
              <a:rPr lang="fr-FR" sz="20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=:m"</a:t>
            </a:r>
            <a:r>
              <a:rPr lang="fr-FR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E4C5695-E0E3-4718-A003-868EC70B2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C9F309-4AFD-4162-9B28-F1F9F47D31D5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610C2C-3AB1-48B9-9C0D-8D866030E5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1EBBD1-1D5E-4749-BD68-A026B8EEE77F}"/>
              </a:ext>
            </a:extLst>
          </p:cNvPr>
          <p:cNvSpPr txBox="1"/>
          <p:nvPr/>
        </p:nvSpPr>
        <p:spPr>
          <a:xfrm>
            <a:off x="-42480" y="2498760"/>
            <a:ext cx="9750960" cy="4993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sql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 </a:t>
            </a:r>
            <a:r>
              <a:rPr lang="fr-FR" sz="26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"SELECT 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*</a:t>
            </a:r>
            <a:r>
              <a:rPr lang="fr-FR" sz="26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 FROM voiture WHERE marque = ?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AND </a:t>
            </a:r>
            <a:r>
              <a:rPr lang="fr-FR" sz="2600" b="1" i="1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modele</a:t>
            </a:r>
            <a:r>
              <a:rPr lang="fr-FR" sz="26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= ?"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 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prepare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sql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  <a:b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$marque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FR" sz="26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'Porsche'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modele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FR" sz="26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'550'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execute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600" b="1" i="1" u="none" strike="noStrike" baseline="0" dirty="0" err="1">
                <a:ln>
                  <a:noFill/>
                </a:ln>
                <a:solidFill>
                  <a:srgbClr val="000080"/>
                </a:solidFill>
                <a:latin typeface="Courier New" pitchFamily="49"/>
                <a:ea typeface="Courier New" pitchFamily="49"/>
                <a:cs typeface="Courier New" pitchFamily="49"/>
              </a:rPr>
              <a:t>array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$marque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,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modele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));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FC42A1-3C70-420B-AC92-08B8A0A09EBA}"/>
              </a:ext>
            </a:extLst>
          </p:cNvPr>
          <p:cNvSpPr txBox="1"/>
          <p:nvPr/>
        </p:nvSpPr>
        <p:spPr>
          <a:xfrm>
            <a:off x="2560680" y="1816560"/>
            <a:ext cx="4958640" cy="3686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REQUETES PREPAREES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231F933-FE58-4B99-9882-E371A22C2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C1C737-1237-4830-9ADA-EFC5E284D70B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DFDE4-35C3-471A-9375-37B44F3C6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13240" y="-17280"/>
            <a:ext cx="8453519" cy="1520999"/>
          </a:xfrm>
        </p:spPr>
        <p:txBody>
          <a:bodyPr/>
          <a:lstStyle/>
          <a:p>
            <a:pPr lvl="0"/>
            <a:r>
              <a:rPr lang="fr-FR"/>
              <a:t>PDO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5F9307-D447-407B-8451-1D52343339E7}"/>
              </a:ext>
            </a:extLst>
          </p:cNvPr>
          <p:cNvSpPr txBox="1"/>
          <p:nvPr/>
        </p:nvSpPr>
        <p:spPr>
          <a:xfrm>
            <a:off x="2560680" y="1816560"/>
            <a:ext cx="4958640" cy="368640"/>
          </a:xfrm>
          <a:prstGeom prst="rect">
            <a:avLst/>
          </a:prstGeom>
          <a:noFill/>
          <a:ln>
            <a:noFill/>
          </a:ln>
        </p:spPr>
        <p:txBody>
          <a:bodyPr lIns="0" tIns="28080" rIns="0" bIns="0" compatLnSpc="1"/>
          <a:lstStyle/>
          <a:p>
            <a:pPr marL="342720" marR="0" lvl="0" indent="0" algn="l" hangingPunct="0">
              <a:lnSpc>
                <a:spcPct val="93000"/>
              </a:lnSpc>
              <a:spcBef>
                <a:spcPts val="0"/>
              </a:spcBef>
              <a:spcAft>
                <a:spcPts val="1437"/>
              </a:spcAft>
              <a:buNone/>
              <a:tabLst>
                <a:tab pos="34272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79" algn="l"/>
                <a:tab pos="4043160" algn="l"/>
                <a:tab pos="4492439" algn="l"/>
                <a:tab pos="4941360" algn="l"/>
                <a:tab pos="5390640" algn="l"/>
                <a:tab pos="5839920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600" algn="l"/>
                <a:tab pos="8984880" algn="l"/>
              </a:tabLst>
            </a:pPr>
            <a:r>
              <a:rPr lang="fr-FR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LES TRANSACTIONS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83240B-BD65-4FB1-977E-532635C82FC9}"/>
              </a:ext>
            </a:extLst>
          </p:cNvPr>
          <p:cNvSpPr txBox="1"/>
          <p:nvPr/>
        </p:nvSpPr>
        <p:spPr>
          <a:xfrm>
            <a:off x="677160" y="2232720"/>
            <a:ext cx="8751600" cy="3404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beginTransaction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();</a:t>
            </a:r>
            <a:b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sql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 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"INSERT INTO   voiture (</a:t>
            </a:r>
            <a:r>
              <a:rPr lang="fr-FR" sz="26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id_voiture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,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marque, </a:t>
            </a:r>
            <a:r>
              <a:rPr lang="fr-FR" sz="26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modele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, couleur) </a:t>
            </a:r>
          </a:p>
          <a:p>
            <a:pPr marL="0" marR="0" lvl="0" indent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VALUES(</a:t>
            </a:r>
            <a:r>
              <a:rPr lang="fr-FR" sz="26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Null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,'</a:t>
            </a:r>
            <a:r>
              <a:rPr lang="fr-FR" sz="26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renault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', '</a:t>
            </a:r>
            <a:r>
              <a:rPr lang="fr-FR" sz="26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renault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', '</a:t>
            </a:r>
            <a:r>
              <a:rPr lang="fr-FR" sz="2600" b="1" i="0" u="none" strike="noStrike" baseline="0" dirty="0" err="1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red</a:t>
            </a:r>
            <a:r>
              <a:rPr lang="fr-FR" sz="2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49"/>
                <a:ea typeface="Courier New" pitchFamily="49"/>
                <a:cs typeface="Courier New" pitchFamily="49"/>
              </a:rPr>
              <a:t>')"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;</a:t>
            </a:r>
            <a:b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b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stmt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exec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(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sql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);</a:t>
            </a:r>
            <a:b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//	$</a:t>
            </a:r>
            <a:r>
              <a:rPr lang="fr-FR" sz="2600" b="0" i="1" u="none" strike="noStrike" baseline="0" dirty="0" err="1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-&gt;rollback();</a:t>
            </a:r>
            <a:b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FR" sz="2600" b="0" i="1" u="none" strike="noStrike" baseline="0" dirty="0">
                <a:ln>
                  <a:noFill/>
                </a:ln>
                <a:solidFill>
                  <a:srgbClr val="808080"/>
                </a:solidFill>
                <a:latin typeface="Courier New" pitchFamily="49"/>
                <a:ea typeface="Courier New" pitchFamily="49"/>
                <a:cs typeface="Courier New" pitchFamily="49"/>
              </a:rPr>
              <a:t>     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$</a:t>
            </a:r>
            <a:r>
              <a:rPr lang="fr-FR" sz="2600" b="0" i="0" u="none" strike="noStrike" baseline="0" dirty="0" err="1">
                <a:ln>
                  <a:noFill/>
                </a:ln>
                <a:solidFill>
                  <a:srgbClr val="660000"/>
                </a:solidFill>
                <a:latin typeface="Courier New" pitchFamily="49"/>
                <a:ea typeface="Courier New" pitchFamily="49"/>
                <a:cs typeface="Courier New" pitchFamily="49"/>
              </a:rPr>
              <a:t>pdo</a:t>
            </a:r>
            <a:r>
              <a:rPr lang="fr-FR" sz="2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-&gt;commit();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Personnalisé</PresentationFormat>
  <Paragraphs>69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Trebuchet MS</vt:lpstr>
      <vt:lpstr>Standard</vt:lpstr>
      <vt:lpstr>Titre1</vt:lpstr>
      <vt:lpstr>Présentation PowerPoint</vt:lpstr>
      <vt:lpstr>PDO</vt:lpstr>
      <vt:lpstr>PDO</vt:lpstr>
      <vt:lpstr>PDO</vt:lpstr>
      <vt:lpstr>PDO</vt:lpstr>
      <vt:lpstr>PDO</vt:lpstr>
      <vt:lpstr>PDO</vt:lpstr>
      <vt:lpstr>PDO</vt:lpstr>
      <vt:lpstr>PDO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248</cp:revision>
  <cp:lastPrinted>2016-08-29T12:46:41Z</cp:lastPrinted>
  <dcterms:created xsi:type="dcterms:W3CDTF">2009-10-30T17:42:51Z</dcterms:created>
  <dcterms:modified xsi:type="dcterms:W3CDTF">2019-09-25T15:15:11Z</dcterms:modified>
</cp:coreProperties>
</file>