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handoutMasterIdLst>
    <p:handoutMasterId r:id="rId13"/>
  </p:handoutMasterIdLst>
  <p:sldIdLst>
    <p:sldId id="275" r:id="rId4"/>
    <p:sldId id="317" r:id="rId5"/>
    <p:sldId id="318" r:id="rId6"/>
    <p:sldId id="319" r:id="rId7"/>
    <p:sldId id="320" r:id="rId8"/>
    <p:sldId id="321" r:id="rId9"/>
    <p:sldId id="322" r:id="rId10"/>
    <p:sldId id="323" r:id="rId11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03DDD10-1127-40DB-A0E6-36E2864C92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43166F-0FE6-49D8-BF06-493C723E2F5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83C8D-8216-4B66-A04E-9B6F6746DA9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D531E-E74D-4D7D-8D5C-54A8443B4CB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E25E3592-EAE9-4431-A196-5FC800F19426}" type="slidenum">
              <a:t>‹N°›</a:t>
            </a:fld>
            <a:endParaRPr lang="fr-FR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61575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36315-0814-4913-9F8D-E371A09207A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6DF9E19-E289-4F4E-B788-A8CBEE8DB6DC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82F1C4B-443D-4B17-832E-DD0D95536B09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07BCECF9-2E50-496A-ACEC-64987BE20557}"/>
              </a:ext>
            </a:extLst>
          </p:cNvPr>
          <p:cNvSpPr/>
          <p:nvPr/>
        </p:nvSpPr>
        <p:spPr>
          <a:xfrm>
            <a:off x="0" y="0"/>
            <a:ext cx="7559640" cy="106916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6" name="Espace réservé de l'image des diapositives 5">
            <a:extLst>
              <a:ext uri="{FF2B5EF4-FFF2-40B4-BE49-F238E27FC236}">
                <a16:creationId xmlns:a16="http://schemas.microsoft.com/office/drawing/2014/main" id="{56C77C0F-B60B-40CC-BBE1-6A4312D23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520"/>
            <a:ext cx="5338440" cy="4002479"/>
          </a:xfrm>
          <a:prstGeom prst="rect">
            <a:avLst/>
          </a:prstGeom>
          <a:noFill/>
          <a:ln>
            <a:noFill/>
            <a:prstDash val="solid"/>
          </a:ln>
          <a:effectLst>
            <a:outerShdw dir="16200000" algn="tl">
              <a:srgbClr val="000000"/>
            </a:outerShdw>
          </a:effectLst>
        </p:spPr>
      </p:sp>
      <p:sp>
        <p:nvSpPr>
          <p:cNvPr id="7" name="Espace réservé des notes 6">
            <a:extLst>
              <a:ext uri="{FF2B5EF4-FFF2-40B4-BE49-F238E27FC236}">
                <a16:creationId xmlns:a16="http://schemas.microsoft.com/office/drawing/2014/main" id="{9D053F10-28B1-4210-BDA0-4D7611EEE43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520"/>
            <a:ext cx="6041879" cy="4805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fr-FR"/>
          </a:p>
        </p:txBody>
      </p:sp>
      <p:sp>
        <p:nvSpPr>
          <p:cNvPr id="8" name="Espace réservé de l'en-tête 7">
            <a:extLst>
              <a:ext uri="{FF2B5EF4-FFF2-40B4-BE49-F238E27FC236}">
                <a16:creationId xmlns:a16="http://schemas.microsoft.com/office/drawing/2014/main" id="{3C4D2297-12BD-425B-A312-0ABAD87822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4C39C4B6-2F58-4472-A44B-46B122423E4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6275F69-B9A9-4CE8-AA4B-FF38162A41C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-36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E4ADE4C-FB9C-4F88-A053-30C8C997F2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4880"/>
            <a:ext cx="3274920" cy="528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0C50150-8542-4265-9BBD-1A6BAB3E9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fr-FR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250E4D48-0738-4C0D-99ED-F54B693D0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6557D5C9-A0BA-41F7-9D84-FFDE28A8BEA6}" type="slidenum">
              <a:t>1</a:t>
            </a:fld>
            <a:endParaRPr lang="fr-FR"/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8FD0C55-6EE3-4561-9D40-70ED56D3740C}"/>
              </a:ext>
            </a:extLst>
          </p:cNvPr>
          <p:cNvSpPr/>
          <p:nvPr/>
        </p:nvSpPr>
        <p:spPr>
          <a:xfrm>
            <a:off x="1106640" y="812880"/>
            <a:ext cx="5344920" cy="4008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BDA6CF-BB64-4485-A7F9-F4B5D2D78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280" y="5078520"/>
            <a:ext cx="6041879" cy="48060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0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D769F2EA-DC52-4012-A989-77D7554615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15B2EAD4-7489-4363-A3B8-5A9EDC81E562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B26121-6B56-418A-98CE-7D33BA79C6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A2AB75-4377-4A91-9D2E-2A161F041B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728F85E9-91B4-4ED0-A4DB-D7B0ECF31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9224E46C-8E3C-4AB6-B268-6AC54B6513B0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1F118AE-915F-40CA-9933-6056E285D4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7690D8-7855-4721-9E55-B2ADBBA98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88459AB6-46BD-4FA1-B091-EE440498DB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44BB5AFF-9C50-47B8-8244-1B63D3AD455B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F90FF12-BD0D-4498-AF8A-B21DE87BBB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44D290-2BDB-4E7D-8968-6B8716C06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A6BB2802-1346-4782-B309-5FAB7B08BC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C5BBF6D7-1BE1-4046-B845-F76F4C42AA9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5159E9-42D3-4A1D-982C-F4965F80E1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169107F-A26B-4E30-9933-D1941F4FC8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66CF232E-3647-4814-B6B6-3A54480870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050F911D-61F2-4DD7-A99C-9C3EECF8563A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9B6FA4-2BEA-472D-899F-37A298ED75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82865B-C150-4819-A086-5C6FF39562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0101DC72-430D-48C2-AD69-8272F1E0C9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1F97F14-C257-4B69-995D-AA204202E5A7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8D63D0-DE98-4FAA-B928-656969EDFE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AFEF56-5F2D-4B89-AD23-7FCBF1AC46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0">
            <a:extLst>
              <a:ext uri="{FF2B5EF4-FFF2-40B4-BE49-F238E27FC236}">
                <a16:creationId xmlns:a16="http://schemas.microsoft.com/office/drawing/2014/main" id="{E0F0F179-B9F6-4CD5-BB21-13589FF775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fld id="{BE84AF72-995C-4EB1-A0B5-4181E140DA51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B8ACFE-223F-4D7F-AF2F-4EF96FED9B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2800"/>
            <a:ext cx="5335588" cy="40020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497B82-43E4-4861-8984-930441A250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CE43F-4613-4CD5-93B8-75B9B1D0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85035-87F0-4638-A1E5-9BE4FA35C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7A360-36FD-44A4-A614-CF15B1644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CA0D995-A77F-4D71-B6C3-4AF5D6C60D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5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60E72-0C69-4DDA-88CB-99882DA6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A2337-1C8D-4E8B-AC6C-94CBEF20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52553D-E0DD-4E30-8D57-29DE446C7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64D21-3C21-4CEF-950C-1C241E2654A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3D6D6E-2249-4FDF-941B-3280D137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17463"/>
            <a:ext cx="2338388" cy="5942013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B27C3-A56B-44DF-B8E0-553FBB59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17463"/>
            <a:ext cx="6862762" cy="5942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2897B7-FA95-4310-8FB4-BF9D53DC4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204D8D4-A002-4E60-B8D5-3FD933FA651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71B96A-AA2B-4BDD-8695-378DDEC6F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B86D08-AB82-437B-B5B9-F17B603D3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1E46E2-7916-499F-A139-3B2FB613E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0C6992-2CC2-49A8-99F3-B39015C6939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1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59265-7F9D-4A7D-9410-B5032CFD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9BFE8-8016-42A7-ABA9-6CB3919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3B46C0-EBDB-4942-BBCB-1FF91E59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C35B98-3100-4E70-98A6-BEAF5C3073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BEB59-6697-495A-B8FC-C4209927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B6277-356C-44A9-B515-DFFEAE78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2830EA-EC5C-41F5-BCA6-5EEA5B1900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DD83C5-515F-4165-B951-6B0CE6D529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9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246C3-26CB-49C5-B3A0-D4349BC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36EC6-9BAE-487C-8A9C-0FF1BCE02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DE057-D5AA-4D29-AF73-3E397DCB5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8A74A2-3272-4F71-97E3-7301F8CBEC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138E51-9534-4644-A4EF-5A4B4877FC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7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5D741-4DA2-4A2B-8963-F8D3E418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9B464A-F046-48BD-ACA2-AEE03624C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F68B4-7CBD-4B15-9D35-376460D9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262CC4-DCAD-4754-A631-BD342161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7F67FF-F1D1-407E-A92D-56E681B7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90ED9-D3C7-4850-B94B-825EA63F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A2CE4C-D686-4857-9AF7-05847E16C72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98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ECB2-6A0F-4AB3-B023-3C82CB0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75F395-7F3A-47FD-8192-26D609824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BA165C-82F0-4991-AA7C-77F107AEA7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53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E63294-38EE-4A2A-9065-4AFC1A0B4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380977-2ED7-4519-A3F1-7A667DA269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847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F2D48-B856-4C92-8CFA-43478045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BF59C9-E5FA-481F-9AA9-FA50D951D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F8C267-FE58-49C8-A2EE-0B3D72A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15FB07-6552-4FF2-BB83-C759139F2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BED165-6C99-4E19-81BE-F53850BA10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3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510E-BC7D-4D60-A3ED-C2330795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E4950-43A9-40C9-8D95-2ED30F6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3CBA0-488F-4B5B-8A16-01A7078B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389B89-428F-4890-8D6E-14B5730D77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2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E3DDB-E261-48DC-9CD5-0449B44E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94E310-D99B-463B-B1B7-E18B25CC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8AC85A-C9F8-495A-A78E-8CEB779A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1D4A82-F247-4204-B878-AA7415A95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FB4EF4-E565-4AAC-B0E1-717B0BBDD1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556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D6D8D-9117-40FF-A89C-F2F93C0A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C30111-BB40-41F3-AD82-B76B81DD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956C7-5833-4898-B90D-95B3A8496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98BE49-C88C-4F0B-8B54-52278956BE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9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109283-7950-4BBF-9702-C5C53B2F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5525" y="-88900"/>
            <a:ext cx="2338388" cy="6121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8EA8CD-D89D-4B04-99D4-7131A5B2E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-88900"/>
            <a:ext cx="6862762" cy="6121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ABB074-A7EF-4275-A5F1-60444BB3B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AE3B12-E9C2-4A55-8675-1C640AAEA1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701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C944D-30AE-47B0-89FE-7FA85FC6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2BAF7B-3112-4389-B16B-67C1074A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255733-121A-460A-BCF8-F8FF80E54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DCD4FE-E3AE-411E-B4B6-548170A97C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718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D318-2408-446F-8B9C-8D6EAFA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7096B-D38C-4D0F-B98A-903707E6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AD115-DEE9-40BD-82E1-744CFFD05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3E0F11-B460-4DC5-93D3-A28C539591A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99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BAA2B-A7E6-45A0-9A22-4965A84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73DBD8-27B0-4BFF-946F-82F84ED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4B8946-6423-4A17-B4C9-7A7C4FD30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1B7DB-F3A9-4F1E-8C28-A5BFF7CA04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75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81547-98D7-4ACD-858E-57141CEA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50B4A-B723-4C62-BC27-931097B9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12C6F-EF3E-4ACA-A2CE-30D21B94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1F4142-D0B6-43B5-AC13-FCD49D7FE1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74A0BC-E7F9-4BFA-BAC3-470906EF59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202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689AE-FF31-433D-89FC-626C3BC5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FDDDF-273D-42AB-A1D1-77D6101D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FE1ADF-00D4-46AC-9B55-7E657923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8EAA34-13B8-418B-9DA8-605FBC15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9DFDFE-B0BE-44B5-BFD7-605C3BCC0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D91E0-215B-4F5F-A25A-DE27974D1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E21865-1F16-4C31-ACA6-F746865CE2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470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867C-00E3-4470-9520-2B53533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B17B62-901F-438E-8CF6-1FE3F2819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17B4EB-9C65-456B-B3AF-B7B3816A3D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9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053742-9B40-4826-BC30-95B099D6F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0501A1-FE6C-4C6B-B566-9808D1A7D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81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D51A4-7DDF-4B99-851E-5AC939A5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8B3BEE-2AF7-417A-9C7F-4BB4E4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431A6-A4FF-4057-BD07-8D915F42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BA5DB01-CCF4-40C6-BFF3-6A76F0AB02E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90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A5F08-8ADD-4CF0-9BF5-67BB0858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A08A3E-8FB5-4C56-A8D6-5228A37C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E450FD-EE00-49F5-B169-97132A104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898BF9-9322-4337-AA41-9FE776C5A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76519D-9496-4D33-A4E0-A2C3E3634C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819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DD3C1-4003-4DB3-B198-21EA4673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FD98B-2DAC-4856-8CE6-08D675C8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194C8B-5F44-41CA-B07D-040C37E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B4CB21-D6F4-4828-839E-EF92A691D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C773AC-8F94-49DC-BBEC-6466857DA2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2A799-115F-4635-8587-A4338A1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C55D71-9D03-4382-84F1-20A5D0F48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84BF1-E22E-4022-AAD6-04AC1843D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F9F6E1-C631-40CC-8AB3-29C8EF6D13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14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6B0E4-0352-48BB-9A16-1D04665F4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692E4-DD19-4936-8EEC-AF1771F0E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C9FB0-F658-49F4-9E19-09664987B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895694-4D82-4BCB-92DB-DFFDEBED648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AF03B-30D4-4119-99D0-750F423A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910138-0C01-4E0C-BE7A-0D725FBF4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3C5EE3-CC14-4B2F-8642-FE632690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511300"/>
            <a:ext cx="4600575" cy="44132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401A88-2D27-4BF4-A0E0-08C5B99FE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8D6C9F1-6078-4B07-B37A-8A2365BAC8C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558A6-3CC3-4C94-B714-C236F5BE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84B81-867E-4B82-A9FD-2D1FD6E5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B7CBB-2CBF-43A5-894B-771B544E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D97B10-D4CE-48D8-9BAB-ABAB306F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828EFB-E46C-4F87-BBA5-6EFEC503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68EAF1-C8C9-4B4A-A12F-25FB95B2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6DA56DC-154E-495A-A2B5-EFA834C987F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5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BDD49-256B-40C5-811B-D37F3E2A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F64356-F2A7-479C-9E00-0EBCBAB1B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D9BE62B-EE7E-4C0D-BB4C-E227449B0B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901AF2-B6A0-4FAD-881C-F08A2F33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F09FF-EBE5-4283-BFFD-C577F13A90C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7498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FFA5D-D348-4291-8485-98973B6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02C610-EDB4-4F11-9219-0311DF16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2A8A5-9653-4D4C-8CE6-99B315519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37528-B3F2-473C-BF17-74F7085A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4BCBBA4-B612-4540-A723-F923E626B6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9A126-8569-47C6-90AD-3474AB0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EE222-CC50-453F-BBA0-E78A4353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035017-7892-416A-8D96-0C115D3E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066CA7-53F3-4441-9316-55ECDB82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74D055-AE11-4A4B-B240-81EFAE6704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0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A4E95E-8934-4995-8EB3-B7AA4C58A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17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DE95BB-228E-45F5-80BF-8FC7ED926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510919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92EEC28E-5F3A-407B-9404-1FE724083CD3}"/>
              </a:ext>
            </a:extLst>
          </p:cNvPr>
          <p:cNvSpPr/>
          <p:nvPr/>
        </p:nvSpPr>
        <p:spPr>
          <a:xfrm>
            <a:off x="-179280" y="7020000"/>
            <a:ext cx="1043928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6B5E0E-AF3A-4847-B64E-371D59E684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fr-FR" sz="1400" b="0" i="0" u="none" strike="noStrike" baseline="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C89E6A8B-C431-4621-81AF-52EC65F52A1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7E80245-6D23-452A-9F95-20891FC46CFB}"/>
              </a:ext>
            </a:extLst>
          </p:cNvPr>
          <p:cNvSpPr/>
          <p:nvPr/>
        </p:nvSpPr>
        <p:spPr>
          <a:xfrm>
            <a:off x="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A6B9F4-51FC-44E3-85BA-84B63E4EB10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lnSpc>
          <a:spcPct val="104000"/>
        </a:lnSpc>
        <a:spcBef>
          <a:spcPts val="0"/>
        </a:spcBef>
        <a:spcAft>
          <a:spcPts val="0"/>
        </a:spcAft>
        <a:buNone/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173F4E-8446-4289-A91A-D758CCB4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59" y="-89280"/>
            <a:ext cx="8453519" cy="15209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compatLnSpc="1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158A8-AC0E-483B-AA5B-DD4D5D22C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359" y="1618920"/>
            <a:ext cx="9353519" cy="4412880"/>
          </a:xfrm>
          <a:prstGeom prst="rect">
            <a:avLst/>
          </a:prstGeom>
          <a:noFill/>
          <a:ln>
            <a:noFill/>
          </a:ln>
        </p:spPr>
        <p:txBody>
          <a:bodyPr vert="horz" lIns="0" tIns="28080" rIns="0" bIns="0" compatLnSpc="1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B6F05E8B-3012-48DA-9B64-6A77DC16D67A}"/>
              </a:ext>
            </a:extLst>
          </p:cNvPr>
          <p:cNvSpPr/>
          <p:nvPr/>
        </p:nvSpPr>
        <p:spPr>
          <a:xfrm>
            <a:off x="-181080" y="7020000"/>
            <a:ext cx="10439640" cy="360359"/>
          </a:xfrm>
          <a:custGeom>
            <a:avLst>
              <a:gd name="f0" fmla="val 9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8000">
            <a:solidFill>
              <a:srgbClr val="000000"/>
            </a:solidFill>
            <a:prstDash val="solid"/>
            <a:round/>
          </a:ln>
        </p:spPr>
        <p:txBody>
          <a:bodyPr vert="horz" wrap="square" lIns="9000" tIns="9000" rIns="9000" bIns="9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400" b="0" i="0" u="none" strike="noStrike" baseline="0">
                <a:ln>
                  <a:noFill/>
                </a:ln>
                <a:solidFill>
                  <a:srgbClr val="F2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DAWAN</a:t>
            </a:r>
            <a:r>
              <a:rPr lang="fr-FR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rebuchet MS" pitchFamily="34"/>
                <a:ea typeface="Arial Unicode MS" pitchFamily="2"/>
                <a:cs typeface="Arial Unicode MS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84BD8-7CB3-4D7D-95F3-0684C376BDC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9640" y="7128000"/>
            <a:ext cx="353880" cy="382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93000"/>
              </a:lnSpc>
              <a:buNone/>
              <a:tabLst/>
              <a:defRPr lang="fr-FR" sz="1400" kern="1200"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A9815110-44A9-4364-9CAE-F437F39B9957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87428FB3-9D9E-47E7-90CE-EDCACF9D4730}"/>
              </a:ext>
            </a:extLst>
          </p:cNvPr>
          <p:cNvSpPr/>
          <p:nvPr/>
        </p:nvSpPr>
        <p:spPr>
          <a:xfrm>
            <a:off x="3240" y="1440000"/>
            <a:ext cx="10077480" cy="143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round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8F1405-2825-4A2F-A1CF-3C3A42BBE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79280"/>
            <a:ext cx="1081080" cy="10843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ctr" rtl="0" hangingPunct="0">
        <a:lnSpc>
          <a:spcPct val="104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fr-FR" sz="4800" b="0" i="0" u="none" strike="noStrike" kern="1200" baseline="0">
          <a:ln>
            <a:noFill/>
          </a:ln>
          <a:solidFill>
            <a:srgbClr val="DC23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</a:defRPr>
      </a:lvl1pPr>
    </p:titleStyle>
    <p:bodyStyle>
      <a:lvl1pPr marL="342720" marR="0" indent="0" algn="l" rtl="0" hangingPunct="0">
        <a:lnSpc>
          <a:spcPct val="93000"/>
        </a:lnSpc>
        <a:spcBef>
          <a:spcPts val="0"/>
        </a:spcBef>
        <a:spcAft>
          <a:spcPts val="1437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fr-FR" sz="3200" b="0" i="0" u="none" strike="noStrike" kern="1200" baseline="0">
          <a:ln>
            <a:noFill/>
          </a:ln>
          <a:solidFill>
            <a:srgbClr val="000000"/>
          </a:solidFill>
          <a:latin typeface="Arial" pitchFamily="18"/>
          <a:ea typeface="MS Gothic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003954-9BC5-4960-85FA-3D8D7062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33E86-5644-4548-AC65-B9F3EB0C3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E885F-31DE-46D2-BE24-CC848131D957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Lucida Sans Unicode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Lucida Sans Unicode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9CB4F-8761-40B3-B5D3-287FE8B6D89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Lucida Sans Unicode" pitchFamily="2"/>
                <a:cs typeface="Tahoma" pitchFamily="2"/>
              </a:defRPr>
            </a:lvl1pPr>
          </a:lstStyle>
          <a:p>
            <a:pPr lvl="0"/>
            <a:fld id="{64DFBB02-55D9-4272-B76D-F2CC469A5F2B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B13EE439-FA6A-4031-9025-97DEA05672AC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1F5282-219A-4A93-B714-FCA2840C2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algn="l" rtl="0" hangingPunct="0">
        <a:lnSpc>
          <a:spcPct val="100000"/>
        </a:lnSpc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algn="l" rtl="0" hangingPunct="0">
        <a:lnSpc>
          <a:spcPct val="100000"/>
        </a:lnSpc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52F151-8620-465C-9C52-617B06C01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0D0C1C-5D4B-4495-81EE-EF50A938087E}" type="slidenum">
              <a:t>1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DA9E3-32AC-43C1-B17D-70E368DE21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403920"/>
            <a:ext cx="8459640" cy="1170720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329222-65B1-425F-8DC0-39204CEE14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618920"/>
            <a:ext cx="9360000" cy="2200167"/>
          </a:xfrm>
        </p:spPr>
        <p:txBody>
          <a:bodyPr wrap="square" anchor="t" anchorCtr="0">
            <a:spAutoFit/>
          </a:bodyPr>
          <a:lstStyle/>
          <a:p>
            <a:pPr lvl="0" indent="-342720"/>
            <a:endParaRPr lang="fr-FR" dirty="0"/>
          </a:p>
          <a:p>
            <a:pPr lvl="0" indent="-342720"/>
            <a:endParaRPr lang="fr-FR" dirty="0"/>
          </a:p>
          <a:p>
            <a:pPr lvl="0" indent="-342720" algn="ctr">
              <a:lnSpc>
                <a:spcPct val="104000"/>
              </a:lnSpc>
            </a:pPr>
            <a:r>
              <a:rPr lang="fr-FR" sz="6000">
                <a:latin typeface="Trebuchet MS" pitchFamily="34"/>
              </a:rPr>
              <a:t>Les Flux </a:t>
            </a:r>
            <a:r>
              <a:rPr lang="fr-FR" sz="6000" dirty="0" err="1">
                <a:latin typeface="Trebuchet MS" pitchFamily="34"/>
              </a:rPr>
              <a:t>medias</a:t>
            </a:r>
            <a:endParaRPr lang="fr-FR" sz="6000" dirty="0">
              <a:latin typeface="Trebuchet M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245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A472362-82B8-49F4-AA3B-84C221368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972A70-8D43-4A58-9253-0EAEBA88957B}" type="slidenum">
              <a:t>2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020B04-FD43-427E-A46A-FF6B200944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E1674-18DC-4648-B677-4605A4E6F2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 on peut intégrer facilement des vidéos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nos vidéos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541E2E-3AD5-4E56-B12B-F0042B31D588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a été créée sur le modèle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&lt;img 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une vidéo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la vidéo peut être locale ou distante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15248FAE-C8F4-4461-8E6D-21D87CCD8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5AE898-D952-478C-9F52-75BF03A5412F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D4F62B-3884-477D-A6B2-F450B05290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39E7D-066B-47AC-BE4F-2E7247B57E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HTML5, on peut intégrer facilement des vidéos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nos vidéos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31E56F-42DC-4295-A3DF-0F7906A3BFA3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a été créée sur le modèle de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&lt;img 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une vidéo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la vidéo peut être locale ou distante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BCC4A2-139E-4FB3-995A-7207FB580406}"/>
              </a:ext>
            </a:extLst>
          </p:cNvPr>
          <p:cNvSpPr txBox="1"/>
          <p:nvPr/>
        </p:nvSpPr>
        <p:spPr>
          <a:xfrm>
            <a:off x="360000" y="4566600"/>
            <a:ext cx="9360000" cy="2319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contrôler l’apparence et le comportement de notre vidéo nous avons plusieurs attributs à notre disposition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et 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height</a:t>
            </a:r>
            <a:r>
              <a:rPr lang="fr-FR" sz="1600" b="1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modifier la taille de la video (en pixel)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poster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insérer une image lorsque la vidéo n’est pas lancée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afficher les contrôles du lecteur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démarrer la vidéo automatiquement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décider si la vidéo se re-lance automatiquement (ou non) une fois terminée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déterminer si la vidéo se lance avec ou sans le 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1F79FEF7-82A9-4F08-A4CB-5C7EFF954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C8690E-B2D0-4028-9BD8-CC5B7A0E5D1A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FFDE70-3802-4C45-B486-AA83F47EEC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D547BB-740C-4512-8912-DE4A46C2E66A}"/>
              </a:ext>
            </a:extLst>
          </p:cNvPr>
          <p:cNvSpPr txBox="1"/>
          <p:nvPr/>
        </p:nvSpPr>
        <p:spPr>
          <a:xfrm>
            <a:off x="2448000" y="2628000"/>
            <a:ext cx="5040000" cy="291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"350"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"2000"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"autoplay"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"muted"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"controls"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"loop"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Texte alternatif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BCE84F1-232D-471C-9C4A-EE8700425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31AEFE-B693-4140-BCE3-9939B579DF7A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BC5F8B-5461-4576-889A-D7674D970C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Les vidéos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BAB77C-C993-4E8B-A826-F87E63EFA071}"/>
              </a:ext>
            </a:extLst>
          </p:cNvPr>
          <p:cNvSpPr txBox="1"/>
          <p:nvPr/>
        </p:nvSpPr>
        <p:spPr>
          <a:xfrm>
            <a:off x="1080000" y="2520000"/>
            <a:ext cx="9540000" cy="291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width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"350"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heigth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"2000"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muted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controls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            loop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&lt;source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"chemin/vers/ma/video.mp4"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"video/mp4"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&lt;source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"chemin/vers/ma/video.ogg"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type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"video/ogg"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/&gt;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	Texte alternatif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B6701EA-B893-4E95-ABCA-D5D886560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00DB2D-6386-434C-BF1A-45694200DCCB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AF71D5-78D1-4A5E-9A7D-4AC411B240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L’audio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B5E135-33BC-498C-A366-A39A586CF3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360000" y="1440000"/>
            <a:ext cx="10440000" cy="1649880"/>
          </a:xfrm>
        </p:spPr>
        <p:txBody>
          <a:bodyPr/>
          <a:lstStyle/>
          <a:p>
            <a:pPr lvl="0" algn="ctr"/>
            <a:r>
              <a:rPr lang="fr-FR" sz="2000" b="1"/>
              <a:t>Depuis HTML5 on peut intégrer facilement de l’audio à nos pages web</a:t>
            </a:r>
          </a:p>
          <a:p>
            <a:pPr lvl="0"/>
            <a:r>
              <a:rPr lang="fr-FR" sz="1800"/>
              <a:t>Selon différents formats afin d’assurer une compatibilité maximale</a:t>
            </a:r>
          </a:p>
          <a:p>
            <a:pPr lvl="0"/>
            <a:r>
              <a:rPr lang="fr-FR" sz="1800"/>
              <a:t>Des attributs spéciaux nous permettent d’affiner le comportement et l’affichage de notre audio</a:t>
            </a:r>
          </a:p>
          <a:p>
            <a:pPr lvl="0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E813B6-8964-4F1A-998D-D5AF5E95C9F0}"/>
              </a:ext>
            </a:extLst>
          </p:cNvPr>
          <p:cNvSpPr txBox="1"/>
          <p:nvPr/>
        </p:nvSpPr>
        <p:spPr>
          <a:xfrm>
            <a:off x="360000" y="2748600"/>
            <a:ext cx="9540000" cy="2036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est similaire à la balise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&lt;video&gt;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...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&lt;/video&gt;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22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incorporer un fichier audio :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"chemin/vers/mon/son.mp3"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Texte alternatif </a:t>
            </a:r>
            <a:r>
              <a:rPr lang="fr-FR" sz="18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La source (src) de l’audio peut être locale ou distante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1BEAE7-61C8-405F-98B6-2A12334A0CBB}"/>
              </a:ext>
            </a:extLst>
          </p:cNvPr>
          <p:cNvSpPr txBox="1"/>
          <p:nvPr/>
        </p:nvSpPr>
        <p:spPr>
          <a:xfrm>
            <a:off x="307800" y="4696920"/>
            <a:ext cx="9360000" cy="1867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Pour contrôler l’apparence et le comportement de notre son nous avons plusieurs attributs à notre disposition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FR" sz="1600" b="1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2"/>
              <a:cs typeface="MS Gothic" pitchFamily="2"/>
            </a:endParaRP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afficher les contrôles du lecteur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autoplay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démarrer la vidéo automatiquement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loop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décider si la vidéo se re-lance automatiquement (ou non) une fois terminée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1600" b="1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muted</a:t>
            </a:r>
            <a:r>
              <a:rPr lang="fr-FR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pour déterminer si la vidéo se lance avec ou sans le 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A1DE05B-2DA0-4D6B-8BAA-FD9741F6D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0DFB06-F0F9-4E6C-9319-E277ABB3D844}" type="slidenum">
              <a:t>7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A126F7-C579-4228-949C-12343FE68A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L’audio (exemple)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1CB31D-A94E-4E6B-A859-3C6568BF72D1}"/>
              </a:ext>
            </a:extLst>
          </p:cNvPr>
          <p:cNvSpPr txBox="1"/>
          <p:nvPr/>
        </p:nvSpPr>
        <p:spPr>
          <a:xfrm>
            <a:off x="2160000" y="3451679"/>
            <a:ext cx="9720000" cy="1048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&lt;audio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src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"chemin/vers/mon/audio.mp3"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                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A80000"/>
                </a:solidFill>
                <a:latin typeface="Arial" pitchFamily="18"/>
                <a:ea typeface="MS Gothic" pitchFamily="2"/>
                <a:cs typeface="MS Gothic" pitchFamily="2"/>
              </a:rPr>
              <a:t>controls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2"/>
                <a:cs typeface="MS Gothic" pitchFamily="2"/>
              </a:rPr>
              <a:t>=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7F00FF"/>
                </a:solidFill>
                <a:latin typeface="Arial" pitchFamily="18"/>
                <a:ea typeface="MS Gothic" pitchFamily="2"/>
                <a:cs typeface="MS Gothic" pitchFamily="2"/>
              </a:rPr>
              <a:t>"controls"</a:t>
            </a: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&gt;           </a:t>
            </a:r>
          </a:p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fr-FR" sz="2200" b="0" i="0" u="none" strike="noStrike" baseline="0">
                <a:ln>
                  <a:noFill/>
                </a:ln>
                <a:solidFill>
                  <a:srgbClr val="0000FF"/>
                </a:solidFill>
                <a:latin typeface="Arial" pitchFamily="18"/>
                <a:ea typeface="MS Gothic" pitchFamily="2"/>
                <a:cs typeface="MS Gothic" pitchFamily="2"/>
              </a:rPr>
              <a:t>&lt;/audio&gt;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9A4B0DE1-C670-4CF2-BC81-41DAF992A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A46B226-FFA2-4A94-B003-24CEF8746C4F}" type="slidenum">
              <a:t>8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406C2D-37B1-4D5D-9574-2E3AC18A8A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effectLst>
            <a:outerShdw dir="16200000" algn="tl">
              <a:srgbClr val="000000"/>
            </a:outerShdw>
          </a:effectLst>
        </p:spPr>
        <p:txBody>
          <a:bodyPr/>
          <a:lstStyle/>
          <a:p>
            <a:pPr lvl="0"/>
            <a:r>
              <a:rPr lang="fr-FR"/>
              <a:t>ATELIER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7BFAA8-196D-45D9-A720-22EC8EC53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359" y="1510919"/>
            <a:ext cx="9353519" cy="4871880"/>
          </a:xfrm>
        </p:spPr>
        <p:txBody>
          <a:bodyPr/>
          <a:lstStyle/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Ajouter de l’audio et de la vidéo à une page web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Consigne : insérer une vidéo qui ne démarre pas automatiquement à l’ouverture de la page, un son qui démarre automatiquement et qui se rejoue indéfiniment</a:t>
            </a:r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endParaRPr lang="fr-FR"/>
          </a:p>
          <a:p>
            <a:pPr lvl="0">
              <a:buClr>
                <a:srgbClr val="000000"/>
              </a:buClr>
              <a:buSzPct val="100000"/>
              <a:buFont typeface="Times New Roman" pitchFamily="18"/>
              <a:buChar char="•"/>
            </a:pPr>
            <a:r>
              <a:rPr lang="fr-FR"/>
              <a:t>Objectif : savoir insérer un média audio ou vidéo à une page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Personnalisé</PresentationFormat>
  <Paragraphs>92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StarSymbol</vt:lpstr>
      <vt:lpstr>Times New Roman</vt:lpstr>
      <vt:lpstr>Trebuchet MS</vt:lpstr>
      <vt:lpstr>Standard</vt:lpstr>
      <vt:lpstr>Titre1</vt:lpstr>
      <vt:lpstr>diapo%20dawan%20</vt:lpstr>
      <vt:lpstr>Présentation PowerPoint</vt:lpstr>
      <vt:lpstr>Les vidéos</vt:lpstr>
      <vt:lpstr>Les vidéos</vt:lpstr>
      <vt:lpstr>Les vidéos (exemple)</vt:lpstr>
      <vt:lpstr>Les vidéos (exemple)</vt:lpstr>
      <vt:lpstr>L’audio</vt:lpstr>
      <vt:lpstr>L’audio (exemple)</vt:lpstr>
      <vt:lpstr>ATELIER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89</cp:revision>
  <cp:lastPrinted>2017-05-02T16:54:10Z</cp:lastPrinted>
  <dcterms:created xsi:type="dcterms:W3CDTF">2016-07-31T08:11:37Z</dcterms:created>
  <dcterms:modified xsi:type="dcterms:W3CDTF">2019-12-01T12:28:00Z</dcterms:modified>
</cp:coreProperties>
</file>