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Lst>
  <p:notesMasterIdLst>
    <p:notesMasterId r:id="rId26"/>
  </p:notesMasterIdLst>
  <p:handoutMasterIdLst>
    <p:handoutMasterId r:id="rId27"/>
  </p:handoutMasterIdLst>
  <p:sldIdLst>
    <p:sldId id="354" r:id="rId5"/>
    <p:sldId id="355" r:id="rId6"/>
    <p:sldId id="356" r:id="rId7"/>
    <p:sldId id="357" r:id="rId8"/>
    <p:sldId id="358" r:id="rId9"/>
    <p:sldId id="359" r:id="rId10"/>
    <p:sldId id="360" r:id="rId11"/>
    <p:sldId id="361" r:id="rId12"/>
    <p:sldId id="362" r:id="rId13"/>
    <p:sldId id="363" r:id="rId14"/>
    <p:sldId id="364" r:id="rId15"/>
    <p:sldId id="365" r:id="rId16"/>
    <p:sldId id="366" r:id="rId17"/>
    <p:sldId id="367" r:id="rId18"/>
    <p:sldId id="368" r:id="rId19"/>
    <p:sldId id="369" r:id="rId20"/>
    <p:sldId id="370" r:id="rId21"/>
    <p:sldId id="371" r:id="rId22"/>
    <p:sldId id="372" r:id="rId23"/>
    <p:sldId id="373" r:id="rId24"/>
    <p:sldId id="374" r:id="rId25"/>
  </p:sldIdLst>
  <p:sldSz cx="10080625" cy="7559675"/>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149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203DDD10-1127-40DB-A0E6-36E2864C928B}"/>
              </a:ext>
            </a:extLst>
          </p:cNvPr>
          <p:cNvSpPr txBox="1">
            <a:spLocks noGrp="1"/>
          </p:cNvSpPr>
          <p:nvPr>
            <p:ph type="hdr" sz="quarter"/>
          </p:nvPr>
        </p:nvSpPr>
        <p:spPr>
          <a:xfrm>
            <a:off x="0" y="0"/>
            <a:ext cx="3280680" cy="534240"/>
          </a:xfrm>
          <a:prstGeom prst="rect">
            <a:avLst/>
          </a:prstGeom>
          <a:noFill/>
          <a:ln>
            <a:noFill/>
          </a:ln>
        </p:spPr>
        <p:txBody>
          <a:bodyPr vert="horz" wrap="none" lIns="90000" tIns="45000" rIns="90000" bIns="45000" compatLnSpc="1">
            <a:noAutofit/>
          </a:bodyPr>
          <a:lstStyle/>
          <a:p>
            <a:pPr marL="0" marR="0" lvl="0" indent="0" algn="l"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defRPr sz="1400"/>
            </a:pPr>
            <a:endParaRPr lang="fr-FR" sz="1400" b="0" i="0" u="none" strike="noStrike" baseline="0">
              <a:ln>
                <a:noFill/>
              </a:ln>
              <a:solidFill>
                <a:srgbClr val="000000"/>
              </a:solidFill>
              <a:latin typeface="Arial" pitchFamily="18"/>
              <a:ea typeface="MS Gothic" pitchFamily="2"/>
              <a:cs typeface="MS Gothic" pitchFamily="2"/>
            </a:endParaRPr>
          </a:p>
        </p:txBody>
      </p:sp>
      <p:sp>
        <p:nvSpPr>
          <p:cNvPr id="3" name="Espace réservé de la date 2">
            <a:extLst>
              <a:ext uri="{FF2B5EF4-FFF2-40B4-BE49-F238E27FC236}">
                <a16:creationId xmlns:a16="http://schemas.microsoft.com/office/drawing/2014/main" id="{9C43166F-0FE6-49D8-BF06-493C723E2F53}"/>
              </a:ext>
            </a:extLst>
          </p:cNvPr>
          <p:cNvSpPr txBox="1">
            <a:spLocks noGrp="1"/>
          </p:cNvSpPr>
          <p:nvPr>
            <p:ph type="dt" sz="quarter" idx="1"/>
          </p:nvPr>
        </p:nvSpPr>
        <p:spPr>
          <a:xfrm>
            <a:off x="4278960" y="0"/>
            <a:ext cx="3280680" cy="534240"/>
          </a:xfrm>
          <a:prstGeom prst="rect">
            <a:avLst/>
          </a:prstGeom>
          <a:noFill/>
          <a:ln>
            <a:noFill/>
          </a:ln>
        </p:spPr>
        <p:txBody>
          <a:bodyPr vert="horz" wrap="none" lIns="90000" tIns="45000" rIns="90000" bIns="45000" compatLnSpc="1">
            <a:noAutofit/>
          </a:bodyPr>
          <a:lstStyle/>
          <a:p>
            <a:pPr marL="0" marR="0" lvl="0" indent="0" algn="r"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defRPr sz="1400"/>
            </a:pPr>
            <a:endParaRPr lang="fr-FR" sz="1400" b="0" i="0" u="none" strike="noStrike" baseline="0">
              <a:ln>
                <a:noFill/>
              </a:ln>
              <a:solidFill>
                <a:srgbClr val="000000"/>
              </a:solidFill>
              <a:latin typeface="Arial" pitchFamily="18"/>
              <a:ea typeface="MS Gothic" pitchFamily="2"/>
              <a:cs typeface="MS Gothic" pitchFamily="2"/>
            </a:endParaRPr>
          </a:p>
        </p:txBody>
      </p:sp>
      <p:sp>
        <p:nvSpPr>
          <p:cNvPr id="4" name="Espace réservé du pied de page 3">
            <a:extLst>
              <a:ext uri="{FF2B5EF4-FFF2-40B4-BE49-F238E27FC236}">
                <a16:creationId xmlns:a16="http://schemas.microsoft.com/office/drawing/2014/main" id="{C6883C8D-8216-4B66-A04E-9B6F6746DA96}"/>
              </a:ext>
            </a:extLst>
          </p:cNvPr>
          <p:cNvSpPr txBox="1">
            <a:spLocks noGrp="1"/>
          </p:cNvSpPr>
          <p:nvPr>
            <p:ph type="ftr" sz="quarter" idx="2"/>
          </p:nvPr>
        </p:nvSpPr>
        <p:spPr>
          <a:xfrm>
            <a:off x="0" y="10157400"/>
            <a:ext cx="3280680" cy="534240"/>
          </a:xfrm>
          <a:prstGeom prst="rect">
            <a:avLst/>
          </a:prstGeom>
          <a:noFill/>
          <a:ln>
            <a:noFill/>
          </a:ln>
        </p:spPr>
        <p:txBody>
          <a:bodyPr vert="horz" wrap="none" lIns="90000" tIns="45000" rIns="90000" bIns="45000" anchor="b" compatLnSpc="1">
            <a:noAutofit/>
          </a:bodyPr>
          <a:lstStyle/>
          <a:p>
            <a:pPr marL="0" marR="0" lvl="0" indent="0" algn="l"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defRPr sz="1400"/>
            </a:pPr>
            <a:endParaRPr lang="fr-FR" sz="1400" b="0" i="0" u="none" strike="noStrike" baseline="0">
              <a:ln>
                <a:noFill/>
              </a:ln>
              <a:solidFill>
                <a:srgbClr val="000000"/>
              </a:solidFill>
              <a:latin typeface="Arial" pitchFamily="18"/>
              <a:ea typeface="MS Gothic" pitchFamily="2"/>
              <a:cs typeface="MS Gothic" pitchFamily="2"/>
            </a:endParaRPr>
          </a:p>
        </p:txBody>
      </p:sp>
      <p:sp>
        <p:nvSpPr>
          <p:cNvPr id="5" name="Espace réservé du numéro de diapositive 4">
            <a:extLst>
              <a:ext uri="{FF2B5EF4-FFF2-40B4-BE49-F238E27FC236}">
                <a16:creationId xmlns:a16="http://schemas.microsoft.com/office/drawing/2014/main" id="{C9FD531E-E74D-4D7D-8D5C-54A8443B4CBA}"/>
              </a:ext>
            </a:extLst>
          </p:cNvPr>
          <p:cNvSpPr txBox="1">
            <a:spLocks noGrp="1"/>
          </p:cNvSpPr>
          <p:nvPr>
            <p:ph type="sldNum" sz="quarter" idx="3"/>
          </p:nvPr>
        </p:nvSpPr>
        <p:spPr>
          <a:xfrm>
            <a:off x="4278960" y="10157400"/>
            <a:ext cx="3280680" cy="534240"/>
          </a:xfrm>
          <a:prstGeom prst="rect">
            <a:avLst/>
          </a:prstGeom>
          <a:noFill/>
          <a:ln>
            <a:noFill/>
          </a:ln>
        </p:spPr>
        <p:txBody>
          <a:bodyPr vert="horz" wrap="none" lIns="90000" tIns="45000" rIns="90000" bIns="45000" anchor="b" compatLnSpc="1">
            <a:noAutofit/>
          </a:bodyPr>
          <a:lstStyle/>
          <a:p>
            <a:pPr marL="0" marR="0" lvl="0" indent="0" algn="r"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defRPr sz="1400"/>
            </a:pPr>
            <a:fld id="{E25E3592-EAE9-4431-A196-5FC800F19426}" type="slidenum">
              <a:t>‹N°›</a:t>
            </a:fld>
            <a:endParaRPr lang="fr-FR" sz="1400" b="0" i="0" u="none" strike="noStrike" baseline="0">
              <a:ln>
                <a:noFill/>
              </a:ln>
              <a:solidFill>
                <a:srgbClr val="000000"/>
              </a:solidFill>
              <a:latin typeface="Arial" pitchFamily="18"/>
              <a:ea typeface="MS Gothic" pitchFamily="2"/>
              <a:cs typeface="MS Gothic" pitchFamily="2"/>
            </a:endParaRPr>
          </a:p>
        </p:txBody>
      </p:sp>
    </p:spTree>
    <p:extLst>
      <p:ext uri="{BB962C8B-B14F-4D97-AF65-F5344CB8AC3E}">
        <p14:creationId xmlns:p14="http://schemas.microsoft.com/office/powerpoint/2010/main" val="37615750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236315-0814-4913-9F8D-E371A09207AF}"/>
              </a:ext>
            </a:extLst>
          </p:cNvPr>
          <p:cNvSpPr>
            <a:spLocks noMove="1" noResize="1"/>
          </p:cNvSpPr>
          <p:nvPr/>
        </p:nvSpPr>
        <p:spPr>
          <a:xfrm>
            <a:off x="0" y="0"/>
            <a:ext cx="7560000" cy="10692000"/>
          </a:xfrm>
          <a:prstGeom prst="rect">
            <a:avLst/>
          </a:prstGeom>
          <a:solidFill>
            <a:srgbClr val="FFFFFF"/>
          </a:solidFill>
          <a:ln>
            <a:noFill/>
            <a:prstDash val="solid"/>
          </a:ln>
        </p:spPr>
        <p:txBody>
          <a:bodyPr vert="horz" wrap="none" lIns="90000" tIns="45000" rIns="90000" bIns="45000" anchor="ctr" anchorCtr="1" compatLnSpc="1">
            <a:noAutofit/>
          </a:bodyPr>
          <a:lstStyle/>
          <a:p>
            <a:pPr marL="0" marR="0" lvl="0" indent="0" algn="l"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200" b="0" i="0" u="none" strike="noStrike" baseline="0">
              <a:ln>
                <a:noFill/>
              </a:ln>
              <a:solidFill>
                <a:srgbClr val="000000"/>
              </a:solidFill>
              <a:latin typeface="Arial" pitchFamily="18"/>
              <a:ea typeface="MS Gothic" pitchFamily="2"/>
              <a:cs typeface="MS Gothic" pitchFamily="2"/>
            </a:endParaRPr>
          </a:p>
        </p:txBody>
      </p:sp>
      <p:sp>
        <p:nvSpPr>
          <p:cNvPr id="3" name="Forme libre : forme 2">
            <a:extLst>
              <a:ext uri="{FF2B5EF4-FFF2-40B4-BE49-F238E27FC236}">
                <a16:creationId xmlns:a16="http://schemas.microsoft.com/office/drawing/2014/main" id="{D6DF9E19-E289-4F4E-B788-A8CBEE8DB6DC}"/>
              </a:ext>
            </a:extLst>
          </p:cNvPr>
          <p:cNvSpPr/>
          <p:nvPr/>
        </p:nvSpPr>
        <p:spPr>
          <a:xfrm>
            <a:off x="0" y="0"/>
            <a:ext cx="7559640" cy="10691640"/>
          </a:xfrm>
          <a:custGeom>
            <a:avLst>
              <a:gd name="f0" fmla="val 4"/>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a:noFill/>
            <a:prstDash val="solid"/>
          </a:ln>
        </p:spPr>
        <p:txBody>
          <a:bodyPr vert="horz" wrap="none" lIns="90000" tIns="46800" rIns="90000" bIns="46800" anchor="ctr" anchorCtr="0" compatLnSpc="1">
            <a:noAutofit/>
          </a:bodyPr>
          <a:lstStyle/>
          <a:p>
            <a:pPr marL="0" marR="0" lvl="0" indent="0" algn="l"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200" b="0" i="0" u="none" strike="noStrike" baseline="0">
              <a:ln>
                <a:noFill/>
              </a:ln>
              <a:solidFill>
                <a:srgbClr val="000000"/>
              </a:solidFill>
              <a:latin typeface="Arial" pitchFamily="18"/>
              <a:ea typeface="MS Gothic" pitchFamily="2"/>
              <a:cs typeface="MS Gothic" pitchFamily="2"/>
            </a:endParaRPr>
          </a:p>
        </p:txBody>
      </p:sp>
      <p:sp>
        <p:nvSpPr>
          <p:cNvPr id="4" name="Forme libre : forme 3">
            <a:extLst>
              <a:ext uri="{FF2B5EF4-FFF2-40B4-BE49-F238E27FC236}">
                <a16:creationId xmlns:a16="http://schemas.microsoft.com/office/drawing/2014/main" id="{282F1C4B-443D-4B17-832E-DD0D95536B09}"/>
              </a:ext>
            </a:extLst>
          </p:cNvPr>
          <p:cNvSpPr/>
          <p:nvPr/>
        </p:nvSpPr>
        <p:spPr>
          <a:xfrm>
            <a:off x="0" y="0"/>
            <a:ext cx="7559640" cy="10691640"/>
          </a:xfrm>
          <a:custGeom>
            <a:avLst>
              <a:gd name="f0" fmla="val 4"/>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a:noFill/>
            <a:prstDash val="solid"/>
          </a:ln>
        </p:spPr>
        <p:txBody>
          <a:bodyPr vert="horz" wrap="none" lIns="90000" tIns="46800" rIns="90000" bIns="46800" anchor="ctr" anchorCtr="0" compatLnSpc="1">
            <a:noAutofit/>
          </a:bodyPr>
          <a:lstStyle/>
          <a:p>
            <a:pPr marL="0" marR="0" lvl="0" indent="0" algn="l"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200" b="0" i="0" u="none" strike="noStrike" baseline="0">
              <a:ln>
                <a:noFill/>
              </a:ln>
              <a:solidFill>
                <a:srgbClr val="000000"/>
              </a:solidFill>
              <a:latin typeface="Arial" pitchFamily="18"/>
              <a:ea typeface="MS Gothic" pitchFamily="2"/>
              <a:cs typeface="MS Gothic" pitchFamily="2"/>
            </a:endParaRPr>
          </a:p>
        </p:txBody>
      </p:sp>
      <p:sp>
        <p:nvSpPr>
          <p:cNvPr id="5" name="Forme libre : forme 4">
            <a:extLst>
              <a:ext uri="{FF2B5EF4-FFF2-40B4-BE49-F238E27FC236}">
                <a16:creationId xmlns:a16="http://schemas.microsoft.com/office/drawing/2014/main" id="{07BCECF9-2E50-496A-ACEC-64987BE20557}"/>
              </a:ext>
            </a:extLst>
          </p:cNvPr>
          <p:cNvSpPr/>
          <p:nvPr/>
        </p:nvSpPr>
        <p:spPr>
          <a:xfrm>
            <a:off x="0" y="0"/>
            <a:ext cx="7559640" cy="10691640"/>
          </a:xfrm>
          <a:custGeom>
            <a:avLst>
              <a:gd name="f0" fmla="val 4"/>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a:noFill/>
            <a:prstDash val="solid"/>
          </a:ln>
        </p:spPr>
        <p:txBody>
          <a:bodyPr vert="horz" wrap="none" lIns="90000" tIns="46800" rIns="90000" bIns="46800" anchor="ctr" anchorCtr="0" compatLnSpc="1">
            <a:noAutofit/>
          </a:bodyPr>
          <a:lstStyle/>
          <a:p>
            <a:pPr marL="0" marR="0" lvl="0" indent="0" algn="l"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200" b="0" i="0" u="none" strike="noStrike" baseline="0">
              <a:ln>
                <a:noFill/>
              </a:ln>
              <a:solidFill>
                <a:srgbClr val="000000"/>
              </a:solidFill>
              <a:latin typeface="Arial" pitchFamily="18"/>
              <a:ea typeface="MS Gothic" pitchFamily="2"/>
              <a:cs typeface="MS Gothic" pitchFamily="2"/>
            </a:endParaRPr>
          </a:p>
        </p:txBody>
      </p:sp>
      <p:sp>
        <p:nvSpPr>
          <p:cNvPr id="6" name="Espace réservé de l'image des diapositives 5">
            <a:extLst>
              <a:ext uri="{FF2B5EF4-FFF2-40B4-BE49-F238E27FC236}">
                <a16:creationId xmlns:a16="http://schemas.microsoft.com/office/drawing/2014/main" id="{56C77C0F-B60B-40CC-BBE1-6A4312D23388}"/>
              </a:ext>
            </a:extLst>
          </p:cNvPr>
          <p:cNvSpPr>
            <a:spLocks noGrp="1" noRot="1" noChangeAspect="1"/>
          </p:cNvSpPr>
          <p:nvPr>
            <p:ph type="sldImg" idx="2"/>
          </p:nvPr>
        </p:nvSpPr>
        <p:spPr>
          <a:xfrm>
            <a:off x="1106280" y="812520"/>
            <a:ext cx="5338440" cy="4002479"/>
          </a:xfrm>
          <a:prstGeom prst="rect">
            <a:avLst/>
          </a:prstGeom>
          <a:noFill/>
          <a:ln>
            <a:noFill/>
            <a:prstDash val="solid"/>
          </a:ln>
          <a:effectLst>
            <a:outerShdw dir="16200000" algn="tl">
              <a:srgbClr val="000000"/>
            </a:outerShdw>
          </a:effectLst>
        </p:spPr>
      </p:sp>
      <p:sp>
        <p:nvSpPr>
          <p:cNvPr id="7" name="Espace réservé des notes 6">
            <a:extLst>
              <a:ext uri="{FF2B5EF4-FFF2-40B4-BE49-F238E27FC236}">
                <a16:creationId xmlns:a16="http://schemas.microsoft.com/office/drawing/2014/main" id="{9D053F10-28B1-4210-BDA0-4D7611EEE43A}"/>
              </a:ext>
            </a:extLst>
          </p:cNvPr>
          <p:cNvSpPr txBox="1">
            <a:spLocks noGrp="1"/>
          </p:cNvSpPr>
          <p:nvPr>
            <p:ph type="body" sz="quarter" idx="3"/>
          </p:nvPr>
        </p:nvSpPr>
        <p:spPr>
          <a:xfrm>
            <a:off x="755280" y="5078520"/>
            <a:ext cx="6041879" cy="4805640"/>
          </a:xfrm>
          <a:prstGeom prst="rect">
            <a:avLst/>
          </a:prstGeom>
          <a:noFill/>
          <a:ln>
            <a:noFill/>
          </a:ln>
        </p:spPr>
        <p:txBody>
          <a:bodyPr vert="horz" lIns="0" tIns="0" rIns="0" bIns="0" compatLnSpc="1"/>
          <a:lstStyle/>
          <a:p>
            <a:endParaRPr lang="fr-FR"/>
          </a:p>
        </p:txBody>
      </p:sp>
      <p:sp>
        <p:nvSpPr>
          <p:cNvPr id="8" name="Espace réservé de l'en-tête 7">
            <a:extLst>
              <a:ext uri="{FF2B5EF4-FFF2-40B4-BE49-F238E27FC236}">
                <a16:creationId xmlns:a16="http://schemas.microsoft.com/office/drawing/2014/main" id="{3C4D2297-12BD-425B-A312-0ABAD8782262}"/>
              </a:ext>
            </a:extLst>
          </p:cNvPr>
          <p:cNvSpPr txBox="1">
            <a:spLocks noGrp="1"/>
          </p:cNvSpPr>
          <p:nvPr>
            <p:ph type="hdr" sz="quarter"/>
          </p:nvPr>
        </p:nvSpPr>
        <p:spPr>
          <a:xfrm>
            <a:off x="-360" y="0"/>
            <a:ext cx="3274920" cy="528840"/>
          </a:xfrm>
          <a:prstGeom prst="rect">
            <a:avLst/>
          </a:prstGeom>
          <a:noFill/>
          <a:ln>
            <a:noFill/>
          </a:ln>
        </p:spPr>
        <p:txBody>
          <a:bodyPr vert="horz" wrap="square" lIns="0" tIns="0" rIns="0" bIns="0" anchor="t" anchorCtr="0" compatLnSpc="1">
            <a:noAutofit/>
          </a:bodyPr>
          <a:lstStyle>
            <a:lvl1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defRPr lang="fr-FR" sz="1400" b="0" i="0" u="none" strike="noStrike" baseline="0">
                <a:solidFill>
                  <a:srgbClr val="000000"/>
                </a:solidFill>
                <a:latin typeface="Times New Roman" pitchFamily="18"/>
                <a:ea typeface="Arial Unicode MS" pitchFamily="2"/>
                <a:cs typeface="Arial Unicode MS" pitchFamily="2"/>
              </a:defRPr>
            </a:lvl1pPr>
          </a:lstStyle>
          <a:p>
            <a:pPr lvl="0"/>
            <a:endParaRPr lang="fr-FR"/>
          </a:p>
        </p:txBody>
      </p:sp>
      <p:sp>
        <p:nvSpPr>
          <p:cNvPr id="9" name="Espace réservé de la date 8">
            <a:extLst>
              <a:ext uri="{FF2B5EF4-FFF2-40B4-BE49-F238E27FC236}">
                <a16:creationId xmlns:a16="http://schemas.microsoft.com/office/drawing/2014/main" id="{4C39C4B6-2F58-4472-A44B-46B122423E45}"/>
              </a:ext>
            </a:extLst>
          </p:cNvPr>
          <p:cNvSpPr txBox="1">
            <a:spLocks noGrp="1"/>
          </p:cNvSpPr>
          <p:nvPr>
            <p:ph type="dt" idx="1"/>
          </p:nvPr>
        </p:nvSpPr>
        <p:spPr>
          <a:xfrm>
            <a:off x="4277880" y="0"/>
            <a:ext cx="3274920" cy="528840"/>
          </a:xfrm>
          <a:prstGeom prst="rect">
            <a:avLst/>
          </a:prstGeom>
          <a:noFill/>
          <a:ln>
            <a:noFill/>
          </a:ln>
        </p:spPr>
        <p:txBody>
          <a:bodyPr vert="horz" wrap="square" lIns="0" tIns="0" rIns="0" bIns="0" anchor="t" anchorCtr="0" compatLnSpc="1">
            <a:noAutofit/>
          </a:bodyPr>
          <a:lstStyle>
            <a:lvl1pPr marL="0" marR="0" lvl="0" indent="0" algn="r"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defRPr lang="fr-FR" sz="1400" b="0" i="0" u="none" strike="noStrike" baseline="0">
                <a:solidFill>
                  <a:srgbClr val="000000"/>
                </a:solidFill>
                <a:latin typeface="Times New Roman" pitchFamily="18"/>
                <a:ea typeface="Arial Unicode MS" pitchFamily="2"/>
                <a:cs typeface="Arial Unicode MS" pitchFamily="2"/>
              </a:defRPr>
            </a:lvl1pPr>
          </a:lstStyle>
          <a:p>
            <a:pPr lvl="0"/>
            <a:endParaRPr lang="fr-FR"/>
          </a:p>
        </p:txBody>
      </p:sp>
      <p:sp>
        <p:nvSpPr>
          <p:cNvPr id="10" name="Espace réservé du pied de page 9">
            <a:extLst>
              <a:ext uri="{FF2B5EF4-FFF2-40B4-BE49-F238E27FC236}">
                <a16:creationId xmlns:a16="http://schemas.microsoft.com/office/drawing/2014/main" id="{86275F69-B9A9-4CE8-AA4B-FF38162A41C0}"/>
              </a:ext>
            </a:extLst>
          </p:cNvPr>
          <p:cNvSpPr txBox="1">
            <a:spLocks noGrp="1"/>
          </p:cNvSpPr>
          <p:nvPr>
            <p:ph type="ftr" sz="quarter" idx="4"/>
          </p:nvPr>
        </p:nvSpPr>
        <p:spPr>
          <a:xfrm>
            <a:off x="-360" y="10154880"/>
            <a:ext cx="3274920" cy="528840"/>
          </a:xfrm>
          <a:prstGeom prst="rect">
            <a:avLst/>
          </a:prstGeom>
          <a:noFill/>
          <a:ln>
            <a:noFill/>
          </a:ln>
        </p:spPr>
        <p:txBody>
          <a:bodyPr vert="horz" wrap="square" lIns="0" tIns="0" rIns="0" bIns="0" anchor="b" anchorCtr="0" compatLnSpc="1">
            <a:noAutofit/>
          </a:bodyPr>
          <a:lstStyle>
            <a:lvl1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defRPr lang="fr-FR" sz="1400" b="0" i="0" u="none" strike="noStrike" baseline="0">
                <a:solidFill>
                  <a:srgbClr val="000000"/>
                </a:solidFill>
                <a:latin typeface="Times New Roman" pitchFamily="18"/>
                <a:ea typeface="Arial Unicode MS" pitchFamily="2"/>
                <a:cs typeface="Arial Unicode MS" pitchFamily="2"/>
              </a:defRPr>
            </a:lvl1pPr>
          </a:lstStyle>
          <a:p>
            <a:pPr lvl="0"/>
            <a:endParaRPr lang="fr-FR"/>
          </a:p>
        </p:txBody>
      </p:sp>
      <p:sp>
        <p:nvSpPr>
          <p:cNvPr id="11" name="Espace réservé du numéro de diapositive 10">
            <a:extLst>
              <a:ext uri="{FF2B5EF4-FFF2-40B4-BE49-F238E27FC236}">
                <a16:creationId xmlns:a16="http://schemas.microsoft.com/office/drawing/2014/main" id="{1E4ADE4C-FB9C-4F88-A053-30C8C997F2A1}"/>
              </a:ext>
            </a:extLst>
          </p:cNvPr>
          <p:cNvSpPr txBox="1">
            <a:spLocks noGrp="1"/>
          </p:cNvSpPr>
          <p:nvPr>
            <p:ph type="sldNum" sz="quarter" idx="5"/>
          </p:nvPr>
        </p:nvSpPr>
        <p:spPr>
          <a:xfrm>
            <a:off x="4277880" y="10154880"/>
            <a:ext cx="3274920" cy="528840"/>
          </a:xfrm>
          <a:prstGeom prst="rect">
            <a:avLst/>
          </a:prstGeom>
          <a:noFill/>
          <a:ln>
            <a:noFill/>
          </a:ln>
        </p:spPr>
        <p:txBody>
          <a:bodyPr vert="horz" wrap="square" lIns="0" tIns="0" rIns="0" bIns="0" anchor="b" anchorCtr="0" compatLnSpc="1">
            <a:noAutofit/>
          </a:bodyPr>
          <a:lstStyle>
            <a:lvl1pPr marL="0" marR="0" lvl="0" indent="0" algn="r"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defRPr lang="fr-FR" sz="1400" b="0" i="0" u="none" strike="noStrike" baseline="0">
                <a:solidFill>
                  <a:srgbClr val="000000"/>
                </a:solidFill>
                <a:latin typeface="Times New Roman" pitchFamily="18"/>
                <a:ea typeface="Arial Unicode MS" pitchFamily="2"/>
                <a:cs typeface="Arial Unicode MS" pitchFamily="2"/>
              </a:defRPr>
            </a:lvl1pPr>
          </a:lstStyle>
          <a:p>
            <a:pPr lvl="0"/>
            <a:fld id="{B0C50150-8542-4265-9BBD-1A6BAB3E9416}" type="slidenum">
              <a:t>‹N°›</a:t>
            </a:fld>
            <a:endParaRPr lang="fr-FR"/>
          </a:p>
        </p:txBody>
      </p:sp>
    </p:spTree>
    <p:extLst>
      <p:ext uri="{BB962C8B-B14F-4D97-AF65-F5344CB8AC3E}">
        <p14:creationId xmlns:p14="http://schemas.microsoft.com/office/powerpoint/2010/main" val="1482372963"/>
      </p:ext>
    </p:extLst>
  </p:cSld>
  <p:clrMap bg1="lt1" tx1="dk1" bg2="lt2" tx2="dk2" accent1="accent1" accent2="accent2" accent3="accent3" accent4="accent4" accent5="accent5" accent6="accent6" hlink="hlink" folHlink="folHlink"/>
  <p:notesStyle>
    <a:lvl1pPr marL="0" marR="0" indent="0" algn="l" rtl="0" hangingPunct="0">
      <a:lnSpc>
        <a:spcPct val="100000"/>
      </a:lnSpc>
      <a:spcBef>
        <a:spcPts val="448"/>
      </a:spcBef>
      <a:spcAft>
        <a:spcPts val="0"/>
      </a:spcAft>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defRPr lang="fr-FR" sz="1200" b="0" i="0" u="none" strike="noStrike" baseline="0">
        <a:ln>
          <a:noFill/>
        </a:ln>
        <a:solidFill>
          <a:srgbClr val="000000"/>
        </a:solidFill>
        <a:latin typeface="Times New Roman" pitchFamily="18"/>
        <a:cs typeface="Tahoma"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10">
            <a:extLst>
              <a:ext uri="{FF2B5EF4-FFF2-40B4-BE49-F238E27FC236}">
                <a16:creationId xmlns:a16="http://schemas.microsoft.com/office/drawing/2014/main" id="{EC824711-CA1C-41CB-88F0-E81241FCD900}"/>
              </a:ext>
            </a:extLst>
          </p:cNvPr>
          <p:cNvSpPr txBox="1">
            <a:spLocks noGrp="1"/>
          </p:cNvSpPr>
          <p:nvPr>
            <p:ph type="sldNum" sz="quarter" idx="5"/>
          </p:nvPr>
        </p:nvSpPr>
        <p:spPr>
          <a:ln/>
        </p:spPr>
        <p:txBody>
          <a:bodyPr vert="horz" wrap="square" lIns="0" tIns="0" rIns="0" bIns="0" anchor="b" anchorCtr="0" compatLnSpc="1">
            <a:noAutofit/>
          </a:bodyPr>
          <a:lstStyle/>
          <a:p>
            <a:pPr lvl="0"/>
            <a:fld id="{50772D09-7828-4896-9A79-E563111CF0FC}" type="slidenum">
              <a:t>1</a:t>
            </a:fld>
            <a:endParaRPr lang="fr-FR"/>
          </a:p>
        </p:txBody>
      </p:sp>
      <p:sp>
        <p:nvSpPr>
          <p:cNvPr id="2" name="Forme libre : forme 1">
            <a:extLst>
              <a:ext uri="{FF2B5EF4-FFF2-40B4-BE49-F238E27FC236}">
                <a16:creationId xmlns:a16="http://schemas.microsoft.com/office/drawing/2014/main" id="{C7967596-59C4-40F4-94BC-7A4124D7F62A}"/>
              </a:ext>
            </a:extLst>
          </p:cNvPr>
          <p:cNvSpPr/>
          <p:nvPr/>
        </p:nvSpPr>
        <p:spPr>
          <a:xfrm>
            <a:off x="1106640" y="812880"/>
            <a:ext cx="5344920" cy="40082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1">
            <a:noAutofit/>
          </a:bodyPr>
          <a:lstStyle/>
          <a:p>
            <a:pPr marL="0" marR="0" lvl="0" indent="0" algn="l"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200" b="0" i="0" u="none" strike="noStrike" baseline="0">
              <a:ln>
                <a:noFill/>
              </a:ln>
              <a:solidFill>
                <a:srgbClr val="000000"/>
              </a:solidFill>
              <a:latin typeface="Arial" pitchFamily="18"/>
              <a:ea typeface="MS Gothic" pitchFamily="2"/>
              <a:cs typeface="MS Gothic" pitchFamily="2"/>
            </a:endParaRPr>
          </a:p>
        </p:txBody>
      </p:sp>
      <p:sp>
        <p:nvSpPr>
          <p:cNvPr id="3" name="Espace réservé des notes 2">
            <a:extLst>
              <a:ext uri="{FF2B5EF4-FFF2-40B4-BE49-F238E27FC236}">
                <a16:creationId xmlns:a16="http://schemas.microsoft.com/office/drawing/2014/main" id="{F3015151-2ED2-4F6B-8CFA-FE280BFBE499}"/>
              </a:ext>
            </a:extLst>
          </p:cNvPr>
          <p:cNvSpPr txBox="1">
            <a:spLocks noGrp="1"/>
          </p:cNvSpPr>
          <p:nvPr>
            <p:ph type="body" sz="quarter" idx="1"/>
          </p:nvPr>
        </p:nvSpPr>
        <p:spPr>
          <a:xfrm>
            <a:off x="755280" y="5078520"/>
            <a:ext cx="6041879" cy="4806000"/>
          </a:xfrm>
        </p:spPr>
        <p:txBody>
          <a:bodyPr>
            <a:spAutoFit/>
          </a:bodyPr>
          <a:lstStyle/>
          <a:p>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10">
            <a:extLst>
              <a:ext uri="{FF2B5EF4-FFF2-40B4-BE49-F238E27FC236}">
                <a16:creationId xmlns:a16="http://schemas.microsoft.com/office/drawing/2014/main" id="{8C0777AC-98AE-458B-8CC0-00A748AFF84E}"/>
              </a:ext>
            </a:extLst>
          </p:cNvPr>
          <p:cNvSpPr txBox="1">
            <a:spLocks noGrp="1"/>
          </p:cNvSpPr>
          <p:nvPr>
            <p:ph type="sldNum" sz="quarter" idx="5"/>
          </p:nvPr>
        </p:nvSpPr>
        <p:spPr>
          <a:ln/>
        </p:spPr>
        <p:txBody>
          <a:bodyPr vert="horz" wrap="square" lIns="0" tIns="0" rIns="0" bIns="0" anchor="b" anchorCtr="0" compatLnSpc="1">
            <a:noAutofit/>
          </a:bodyPr>
          <a:lstStyle/>
          <a:p>
            <a:pPr lvl="0"/>
            <a:fld id="{B6CDE52F-0A30-4820-9B8D-4DE6D45DFD94}" type="slidenum">
              <a:t>10</a:t>
            </a:fld>
            <a:endParaRPr lang="fr-FR"/>
          </a:p>
        </p:txBody>
      </p:sp>
      <p:sp>
        <p:nvSpPr>
          <p:cNvPr id="2" name="Espace réservé de l'image des diapositives 1">
            <a:extLst>
              <a:ext uri="{FF2B5EF4-FFF2-40B4-BE49-F238E27FC236}">
                <a16:creationId xmlns:a16="http://schemas.microsoft.com/office/drawing/2014/main" id="{919B1E04-7915-474F-94A1-AA80693581FC}"/>
              </a:ext>
            </a:extLst>
          </p:cNvPr>
          <p:cNvSpPr>
            <a:spLocks noGrp="1" noRot="1" noChangeAspect="1" noResize="1"/>
          </p:cNvSpPr>
          <p:nvPr>
            <p:ph type="sldImg"/>
          </p:nvPr>
        </p:nvSpPr>
        <p:spPr>
          <a:xfrm>
            <a:off x="1108075" y="812800"/>
            <a:ext cx="5335588" cy="4002088"/>
          </a:xfrm>
          <a:solidFill>
            <a:srgbClr val="99CCFF"/>
          </a:solidFill>
          <a:ln w="25400">
            <a:solidFill>
              <a:srgbClr val="000000"/>
            </a:solidFill>
            <a:prstDash val="solid"/>
          </a:ln>
        </p:spPr>
      </p:sp>
      <p:sp>
        <p:nvSpPr>
          <p:cNvPr id="3" name="Espace réservé des notes 2">
            <a:extLst>
              <a:ext uri="{FF2B5EF4-FFF2-40B4-BE49-F238E27FC236}">
                <a16:creationId xmlns:a16="http://schemas.microsoft.com/office/drawing/2014/main" id="{B436AEFE-5A4B-47F9-B4BC-85B5BD654789}"/>
              </a:ext>
            </a:extLst>
          </p:cNvPr>
          <p:cNvSpPr txBox="1">
            <a:spLocks noGrp="1"/>
          </p:cNvSpPr>
          <p:nvPr>
            <p:ph type="body" sz="quarter" idx="1"/>
          </p:nvPr>
        </p:nvSpPr>
        <p:spPr/>
        <p:txBody>
          <a:bodyPr/>
          <a:lstStyle/>
          <a:p>
            <a:endParaRPr lang="fr-FR" sz="2810" kern="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10">
            <a:extLst>
              <a:ext uri="{FF2B5EF4-FFF2-40B4-BE49-F238E27FC236}">
                <a16:creationId xmlns:a16="http://schemas.microsoft.com/office/drawing/2014/main" id="{E93078F1-7A14-4F1C-80D6-500AC7DE985B}"/>
              </a:ext>
            </a:extLst>
          </p:cNvPr>
          <p:cNvSpPr txBox="1">
            <a:spLocks noGrp="1"/>
          </p:cNvSpPr>
          <p:nvPr>
            <p:ph type="sldNum" sz="quarter" idx="5"/>
          </p:nvPr>
        </p:nvSpPr>
        <p:spPr>
          <a:ln/>
        </p:spPr>
        <p:txBody>
          <a:bodyPr vert="horz" wrap="square" lIns="0" tIns="0" rIns="0" bIns="0" anchor="b" anchorCtr="0" compatLnSpc="1">
            <a:noAutofit/>
          </a:bodyPr>
          <a:lstStyle/>
          <a:p>
            <a:pPr lvl="0"/>
            <a:fld id="{6224D342-A7FC-4262-8F7F-35F21DABF5A2}" type="slidenum">
              <a:t>11</a:t>
            </a:fld>
            <a:endParaRPr lang="fr-FR"/>
          </a:p>
        </p:txBody>
      </p:sp>
      <p:sp>
        <p:nvSpPr>
          <p:cNvPr id="2" name="Espace réservé de l'image des diapositives 1">
            <a:extLst>
              <a:ext uri="{FF2B5EF4-FFF2-40B4-BE49-F238E27FC236}">
                <a16:creationId xmlns:a16="http://schemas.microsoft.com/office/drawing/2014/main" id="{1725765F-299E-4D35-BCF8-CCFC85CD7506}"/>
              </a:ext>
            </a:extLst>
          </p:cNvPr>
          <p:cNvSpPr>
            <a:spLocks noGrp="1" noRot="1" noChangeAspect="1" noResize="1"/>
          </p:cNvSpPr>
          <p:nvPr>
            <p:ph type="sldImg"/>
          </p:nvPr>
        </p:nvSpPr>
        <p:spPr>
          <a:xfrm>
            <a:off x="1108075" y="812800"/>
            <a:ext cx="5335588" cy="4002088"/>
          </a:xfrm>
          <a:solidFill>
            <a:srgbClr val="99CCFF"/>
          </a:solidFill>
          <a:ln w="25400">
            <a:solidFill>
              <a:srgbClr val="000000"/>
            </a:solidFill>
            <a:prstDash val="solid"/>
          </a:ln>
        </p:spPr>
      </p:sp>
      <p:sp>
        <p:nvSpPr>
          <p:cNvPr id="3" name="Espace réservé des notes 2">
            <a:extLst>
              <a:ext uri="{FF2B5EF4-FFF2-40B4-BE49-F238E27FC236}">
                <a16:creationId xmlns:a16="http://schemas.microsoft.com/office/drawing/2014/main" id="{8AA4A54B-11FC-4C7C-A957-AACA7F6FA07E}"/>
              </a:ext>
            </a:extLst>
          </p:cNvPr>
          <p:cNvSpPr txBox="1">
            <a:spLocks noGrp="1"/>
          </p:cNvSpPr>
          <p:nvPr>
            <p:ph type="body" sz="quarter" idx="1"/>
          </p:nvPr>
        </p:nvSpPr>
        <p:spPr/>
        <p:txBody>
          <a:bodyPr/>
          <a:lstStyle/>
          <a:p>
            <a:endParaRPr lang="fr-FR" sz="2810" kern="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10">
            <a:extLst>
              <a:ext uri="{FF2B5EF4-FFF2-40B4-BE49-F238E27FC236}">
                <a16:creationId xmlns:a16="http://schemas.microsoft.com/office/drawing/2014/main" id="{318F3D60-F483-4818-BE37-64418BA15F42}"/>
              </a:ext>
            </a:extLst>
          </p:cNvPr>
          <p:cNvSpPr txBox="1">
            <a:spLocks noGrp="1"/>
          </p:cNvSpPr>
          <p:nvPr>
            <p:ph type="sldNum" sz="quarter" idx="5"/>
          </p:nvPr>
        </p:nvSpPr>
        <p:spPr>
          <a:ln/>
        </p:spPr>
        <p:txBody>
          <a:bodyPr vert="horz" wrap="square" lIns="0" tIns="0" rIns="0" bIns="0" anchor="b" anchorCtr="0" compatLnSpc="1">
            <a:noAutofit/>
          </a:bodyPr>
          <a:lstStyle/>
          <a:p>
            <a:pPr lvl="0"/>
            <a:fld id="{6EB5A37C-34FF-4CEE-BF91-35C146F621A6}" type="slidenum">
              <a:t>12</a:t>
            </a:fld>
            <a:endParaRPr lang="fr-FR"/>
          </a:p>
        </p:txBody>
      </p:sp>
      <p:sp>
        <p:nvSpPr>
          <p:cNvPr id="2" name="Espace réservé de l'image des diapositives 1">
            <a:extLst>
              <a:ext uri="{FF2B5EF4-FFF2-40B4-BE49-F238E27FC236}">
                <a16:creationId xmlns:a16="http://schemas.microsoft.com/office/drawing/2014/main" id="{618D0DF6-30E6-483A-97B2-8DB4FA2442D6}"/>
              </a:ext>
            </a:extLst>
          </p:cNvPr>
          <p:cNvSpPr>
            <a:spLocks noGrp="1" noRot="1" noChangeAspect="1" noResize="1"/>
          </p:cNvSpPr>
          <p:nvPr>
            <p:ph type="sldImg"/>
          </p:nvPr>
        </p:nvSpPr>
        <p:spPr>
          <a:xfrm>
            <a:off x="1108075" y="812800"/>
            <a:ext cx="5335588" cy="4002088"/>
          </a:xfrm>
          <a:solidFill>
            <a:srgbClr val="99CCFF"/>
          </a:solidFill>
          <a:ln w="25400">
            <a:solidFill>
              <a:srgbClr val="000000"/>
            </a:solidFill>
            <a:prstDash val="solid"/>
          </a:ln>
        </p:spPr>
      </p:sp>
      <p:sp>
        <p:nvSpPr>
          <p:cNvPr id="3" name="Espace réservé des notes 2">
            <a:extLst>
              <a:ext uri="{FF2B5EF4-FFF2-40B4-BE49-F238E27FC236}">
                <a16:creationId xmlns:a16="http://schemas.microsoft.com/office/drawing/2014/main" id="{292E0E62-83FF-4520-A2E0-A7F368D7B932}"/>
              </a:ext>
            </a:extLst>
          </p:cNvPr>
          <p:cNvSpPr txBox="1">
            <a:spLocks noGrp="1"/>
          </p:cNvSpPr>
          <p:nvPr>
            <p:ph type="body" sz="quarter" idx="1"/>
          </p:nvPr>
        </p:nvSpPr>
        <p:spPr/>
        <p:txBody>
          <a:bodyPr/>
          <a:lstStyle/>
          <a:p>
            <a:endParaRPr lang="fr-FR" sz="2810" kern="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10">
            <a:extLst>
              <a:ext uri="{FF2B5EF4-FFF2-40B4-BE49-F238E27FC236}">
                <a16:creationId xmlns:a16="http://schemas.microsoft.com/office/drawing/2014/main" id="{AC327D2B-4AFF-445E-9164-64539EEDE6EA}"/>
              </a:ext>
            </a:extLst>
          </p:cNvPr>
          <p:cNvSpPr txBox="1">
            <a:spLocks noGrp="1"/>
          </p:cNvSpPr>
          <p:nvPr>
            <p:ph type="sldNum" sz="quarter" idx="5"/>
          </p:nvPr>
        </p:nvSpPr>
        <p:spPr>
          <a:ln/>
        </p:spPr>
        <p:txBody>
          <a:bodyPr vert="horz" wrap="square" lIns="0" tIns="0" rIns="0" bIns="0" anchor="b" anchorCtr="0" compatLnSpc="1">
            <a:noAutofit/>
          </a:bodyPr>
          <a:lstStyle/>
          <a:p>
            <a:pPr lvl="0"/>
            <a:fld id="{4B7F98C1-07FF-4E84-A962-5328585887FC}" type="slidenum">
              <a:t>13</a:t>
            </a:fld>
            <a:endParaRPr lang="fr-FR"/>
          </a:p>
        </p:txBody>
      </p:sp>
      <p:sp>
        <p:nvSpPr>
          <p:cNvPr id="2" name="Espace réservé de l'image des diapositives 1">
            <a:extLst>
              <a:ext uri="{FF2B5EF4-FFF2-40B4-BE49-F238E27FC236}">
                <a16:creationId xmlns:a16="http://schemas.microsoft.com/office/drawing/2014/main" id="{91E92E3C-F20A-469F-A56A-E00D19FF0ADD}"/>
              </a:ext>
            </a:extLst>
          </p:cNvPr>
          <p:cNvSpPr>
            <a:spLocks noGrp="1" noRot="1" noChangeAspect="1" noResize="1"/>
          </p:cNvSpPr>
          <p:nvPr>
            <p:ph type="sldImg"/>
          </p:nvPr>
        </p:nvSpPr>
        <p:spPr>
          <a:xfrm>
            <a:off x="1108075" y="812800"/>
            <a:ext cx="5335588" cy="4002088"/>
          </a:xfrm>
          <a:solidFill>
            <a:srgbClr val="99CCFF"/>
          </a:solidFill>
          <a:ln w="25400">
            <a:solidFill>
              <a:srgbClr val="000000"/>
            </a:solidFill>
            <a:prstDash val="solid"/>
          </a:ln>
        </p:spPr>
      </p:sp>
      <p:sp>
        <p:nvSpPr>
          <p:cNvPr id="3" name="Espace réservé des notes 2">
            <a:extLst>
              <a:ext uri="{FF2B5EF4-FFF2-40B4-BE49-F238E27FC236}">
                <a16:creationId xmlns:a16="http://schemas.microsoft.com/office/drawing/2014/main" id="{F231DE1F-5913-4809-8874-E90AFEC21C24}"/>
              </a:ext>
            </a:extLst>
          </p:cNvPr>
          <p:cNvSpPr txBox="1">
            <a:spLocks noGrp="1"/>
          </p:cNvSpPr>
          <p:nvPr>
            <p:ph type="body" sz="quarter" idx="1"/>
          </p:nvPr>
        </p:nvSpPr>
        <p:spPr/>
        <p:txBody>
          <a:bodyPr/>
          <a:lstStyle/>
          <a:p>
            <a:endParaRPr lang="fr-FR" sz="2810" kern="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10">
            <a:extLst>
              <a:ext uri="{FF2B5EF4-FFF2-40B4-BE49-F238E27FC236}">
                <a16:creationId xmlns:a16="http://schemas.microsoft.com/office/drawing/2014/main" id="{7351541E-B338-4D5B-B04D-212324B69499}"/>
              </a:ext>
            </a:extLst>
          </p:cNvPr>
          <p:cNvSpPr txBox="1">
            <a:spLocks noGrp="1"/>
          </p:cNvSpPr>
          <p:nvPr>
            <p:ph type="sldNum" sz="quarter" idx="5"/>
          </p:nvPr>
        </p:nvSpPr>
        <p:spPr>
          <a:ln/>
        </p:spPr>
        <p:txBody>
          <a:bodyPr vert="horz" wrap="square" lIns="0" tIns="0" rIns="0" bIns="0" anchor="b" anchorCtr="0" compatLnSpc="1">
            <a:noAutofit/>
          </a:bodyPr>
          <a:lstStyle/>
          <a:p>
            <a:pPr lvl="0"/>
            <a:fld id="{6E572735-A2DD-4ED1-AD0D-FB38FC0B8DC2}" type="slidenum">
              <a:t>14</a:t>
            </a:fld>
            <a:endParaRPr lang="fr-FR"/>
          </a:p>
        </p:txBody>
      </p:sp>
      <p:sp>
        <p:nvSpPr>
          <p:cNvPr id="2" name="Espace réservé de l'image des diapositives 1">
            <a:extLst>
              <a:ext uri="{FF2B5EF4-FFF2-40B4-BE49-F238E27FC236}">
                <a16:creationId xmlns:a16="http://schemas.microsoft.com/office/drawing/2014/main" id="{E52356FB-B243-4ED8-9CE1-6E62E8A38F71}"/>
              </a:ext>
            </a:extLst>
          </p:cNvPr>
          <p:cNvSpPr>
            <a:spLocks noGrp="1" noRot="1" noChangeAspect="1" noResize="1"/>
          </p:cNvSpPr>
          <p:nvPr>
            <p:ph type="sldImg"/>
          </p:nvPr>
        </p:nvSpPr>
        <p:spPr>
          <a:xfrm>
            <a:off x="1108075" y="812800"/>
            <a:ext cx="5335588" cy="4002088"/>
          </a:xfrm>
          <a:solidFill>
            <a:srgbClr val="99CCFF"/>
          </a:solidFill>
          <a:ln w="25400">
            <a:solidFill>
              <a:srgbClr val="000000"/>
            </a:solidFill>
            <a:prstDash val="solid"/>
          </a:ln>
        </p:spPr>
      </p:sp>
      <p:sp>
        <p:nvSpPr>
          <p:cNvPr id="3" name="Espace réservé des notes 2">
            <a:extLst>
              <a:ext uri="{FF2B5EF4-FFF2-40B4-BE49-F238E27FC236}">
                <a16:creationId xmlns:a16="http://schemas.microsoft.com/office/drawing/2014/main" id="{EE30D1E8-C189-4067-B621-C32D3DAD608E}"/>
              </a:ext>
            </a:extLst>
          </p:cNvPr>
          <p:cNvSpPr txBox="1">
            <a:spLocks noGrp="1"/>
          </p:cNvSpPr>
          <p:nvPr>
            <p:ph type="body" sz="quarter" idx="1"/>
          </p:nvPr>
        </p:nvSpPr>
        <p:spPr/>
        <p:txBody>
          <a:bodyPr/>
          <a:lstStyle/>
          <a:p>
            <a:endParaRPr lang="fr-FR" sz="2810" kern="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10">
            <a:extLst>
              <a:ext uri="{FF2B5EF4-FFF2-40B4-BE49-F238E27FC236}">
                <a16:creationId xmlns:a16="http://schemas.microsoft.com/office/drawing/2014/main" id="{C655AF4A-DE16-4886-B603-BAC31C860221}"/>
              </a:ext>
            </a:extLst>
          </p:cNvPr>
          <p:cNvSpPr txBox="1">
            <a:spLocks noGrp="1"/>
          </p:cNvSpPr>
          <p:nvPr>
            <p:ph type="sldNum" sz="quarter" idx="5"/>
          </p:nvPr>
        </p:nvSpPr>
        <p:spPr>
          <a:ln/>
        </p:spPr>
        <p:txBody>
          <a:bodyPr vert="horz" wrap="square" lIns="0" tIns="0" rIns="0" bIns="0" anchor="b" anchorCtr="0" compatLnSpc="1">
            <a:noAutofit/>
          </a:bodyPr>
          <a:lstStyle/>
          <a:p>
            <a:pPr lvl="0"/>
            <a:fld id="{310E9D1B-0B40-4663-8796-F73D641EC43C}" type="slidenum">
              <a:t>15</a:t>
            </a:fld>
            <a:endParaRPr lang="fr-FR"/>
          </a:p>
        </p:txBody>
      </p:sp>
      <p:sp>
        <p:nvSpPr>
          <p:cNvPr id="2" name="Espace réservé de l'image des diapositives 1">
            <a:extLst>
              <a:ext uri="{FF2B5EF4-FFF2-40B4-BE49-F238E27FC236}">
                <a16:creationId xmlns:a16="http://schemas.microsoft.com/office/drawing/2014/main" id="{6EE0AA41-1CDF-4999-A7D4-6D01CEF1049A}"/>
              </a:ext>
            </a:extLst>
          </p:cNvPr>
          <p:cNvSpPr>
            <a:spLocks noGrp="1" noRot="1" noChangeAspect="1" noResize="1"/>
          </p:cNvSpPr>
          <p:nvPr>
            <p:ph type="sldImg"/>
          </p:nvPr>
        </p:nvSpPr>
        <p:spPr>
          <a:xfrm>
            <a:off x="1108075" y="812800"/>
            <a:ext cx="5335588" cy="4002088"/>
          </a:xfrm>
          <a:solidFill>
            <a:srgbClr val="99CCFF"/>
          </a:solidFill>
          <a:ln w="25400">
            <a:solidFill>
              <a:srgbClr val="000000"/>
            </a:solidFill>
            <a:prstDash val="solid"/>
          </a:ln>
        </p:spPr>
      </p:sp>
      <p:sp>
        <p:nvSpPr>
          <p:cNvPr id="3" name="Espace réservé des notes 2">
            <a:extLst>
              <a:ext uri="{FF2B5EF4-FFF2-40B4-BE49-F238E27FC236}">
                <a16:creationId xmlns:a16="http://schemas.microsoft.com/office/drawing/2014/main" id="{A274F987-0DDB-4333-B863-95BF7B1DEDCA}"/>
              </a:ext>
            </a:extLst>
          </p:cNvPr>
          <p:cNvSpPr txBox="1">
            <a:spLocks noGrp="1"/>
          </p:cNvSpPr>
          <p:nvPr>
            <p:ph type="body" sz="quarter" idx="1"/>
          </p:nvPr>
        </p:nvSpPr>
        <p:spPr/>
        <p:txBody>
          <a:bodyPr/>
          <a:lstStyle/>
          <a:p>
            <a:endParaRPr lang="fr-FR" sz="2810" kern="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10">
            <a:extLst>
              <a:ext uri="{FF2B5EF4-FFF2-40B4-BE49-F238E27FC236}">
                <a16:creationId xmlns:a16="http://schemas.microsoft.com/office/drawing/2014/main" id="{81156659-549D-4E11-9B5C-8785A10C7D49}"/>
              </a:ext>
            </a:extLst>
          </p:cNvPr>
          <p:cNvSpPr txBox="1">
            <a:spLocks noGrp="1"/>
          </p:cNvSpPr>
          <p:nvPr>
            <p:ph type="sldNum" sz="quarter" idx="5"/>
          </p:nvPr>
        </p:nvSpPr>
        <p:spPr>
          <a:ln/>
        </p:spPr>
        <p:txBody>
          <a:bodyPr vert="horz" wrap="square" lIns="0" tIns="0" rIns="0" bIns="0" anchor="b" anchorCtr="0" compatLnSpc="1">
            <a:noAutofit/>
          </a:bodyPr>
          <a:lstStyle/>
          <a:p>
            <a:pPr lvl="0"/>
            <a:fld id="{519F5367-22EF-4D68-89CF-D20ECD1F476E}" type="slidenum">
              <a:t>16</a:t>
            </a:fld>
            <a:endParaRPr lang="fr-FR"/>
          </a:p>
        </p:txBody>
      </p:sp>
      <p:sp>
        <p:nvSpPr>
          <p:cNvPr id="2" name="Espace réservé de l'image des diapositives 1">
            <a:extLst>
              <a:ext uri="{FF2B5EF4-FFF2-40B4-BE49-F238E27FC236}">
                <a16:creationId xmlns:a16="http://schemas.microsoft.com/office/drawing/2014/main" id="{10ECCAD3-8571-4FFF-97D6-8D2BBC60CA1E}"/>
              </a:ext>
            </a:extLst>
          </p:cNvPr>
          <p:cNvSpPr>
            <a:spLocks noGrp="1" noRot="1" noChangeAspect="1" noResize="1"/>
          </p:cNvSpPr>
          <p:nvPr>
            <p:ph type="sldImg"/>
          </p:nvPr>
        </p:nvSpPr>
        <p:spPr>
          <a:xfrm>
            <a:off x="1108075" y="812800"/>
            <a:ext cx="5335588" cy="4002088"/>
          </a:xfrm>
          <a:solidFill>
            <a:srgbClr val="99CCFF"/>
          </a:solidFill>
          <a:ln w="25400">
            <a:solidFill>
              <a:srgbClr val="000000"/>
            </a:solidFill>
            <a:prstDash val="solid"/>
          </a:ln>
        </p:spPr>
      </p:sp>
      <p:sp>
        <p:nvSpPr>
          <p:cNvPr id="3" name="Espace réservé des notes 2">
            <a:extLst>
              <a:ext uri="{FF2B5EF4-FFF2-40B4-BE49-F238E27FC236}">
                <a16:creationId xmlns:a16="http://schemas.microsoft.com/office/drawing/2014/main" id="{553BDAE2-665E-4677-B52A-3D6F455CD2AB}"/>
              </a:ext>
            </a:extLst>
          </p:cNvPr>
          <p:cNvSpPr txBox="1">
            <a:spLocks noGrp="1"/>
          </p:cNvSpPr>
          <p:nvPr>
            <p:ph type="body" sz="quarter" idx="1"/>
          </p:nvPr>
        </p:nvSpPr>
        <p:spPr/>
        <p:txBody>
          <a:bodyPr/>
          <a:lstStyle/>
          <a:p>
            <a:endParaRPr lang="fr-FR" sz="2810" kern="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10">
            <a:extLst>
              <a:ext uri="{FF2B5EF4-FFF2-40B4-BE49-F238E27FC236}">
                <a16:creationId xmlns:a16="http://schemas.microsoft.com/office/drawing/2014/main" id="{55B8A4E8-023C-437C-8107-739AE170CD3C}"/>
              </a:ext>
            </a:extLst>
          </p:cNvPr>
          <p:cNvSpPr txBox="1">
            <a:spLocks noGrp="1"/>
          </p:cNvSpPr>
          <p:nvPr>
            <p:ph type="sldNum" sz="quarter" idx="5"/>
          </p:nvPr>
        </p:nvSpPr>
        <p:spPr>
          <a:ln/>
        </p:spPr>
        <p:txBody>
          <a:bodyPr vert="horz" wrap="square" lIns="0" tIns="0" rIns="0" bIns="0" anchor="b" anchorCtr="0" compatLnSpc="1">
            <a:noAutofit/>
          </a:bodyPr>
          <a:lstStyle/>
          <a:p>
            <a:pPr lvl="0"/>
            <a:fld id="{DD34FD3E-8CBF-4661-B47E-687FB5984904}" type="slidenum">
              <a:t>17</a:t>
            </a:fld>
            <a:endParaRPr lang="fr-FR"/>
          </a:p>
        </p:txBody>
      </p:sp>
      <p:sp>
        <p:nvSpPr>
          <p:cNvPr id="2" name="Espace réservé de l'image des diapositives 1">
            <a:extLst>
              <a:ext uri="{FF2B5EF4-FFF2-40B4-BE49-F238E27FC236}">
                <a16:creationId xmlns:a16="http://schemas.microsoft.com/office/drawing/2014/main" id="{B68FF208-1323-482A-B170-6A12D0802887}"/>
              </a:ext>
            </a:extLst>
          </p:cNvPr>
          <p:cNvSpPr>
            <a:spLocks noGrp="1" noRot="1" noChangeAspect="1" noResize="1"/>
          </p:cNvSpPr>
          <p:nvPr>
            <p:ph type="sldImg"/>
          </p:nvPr>
        </p:nvSpPr>
        <p:spPr>
          <a:xfrm>
            <a:off x="1108075" y="812800"/>
            <a:ext cx="5335588" cy="4002088"/>
          </a:xfrm>
          <a:solidFill>
            <a:srgbClr val="99CCFF"/>
          </a:solidFill>
          <a:ln w="25400">
            <a:solidFill>
              <a:srgbClr val="000000"/>
            </a:solidFill>
            <a:prstDash val="solid"/>
          </a:ln>
        </p:spPr>
      </p:sp>
      <p:sp>
        <p:nvSpPr>
          <p:cNvPr id="3" name="Espace réservé des notes 2">
            <a:extLst>
              <a:ext uri="{FF2B5EF4-FFF2-40B4-BE49-F238E27FC236}">
                <a16:creationId xmlns:a16="http://schemas.microsoft.com/office/drawing/2014/main" id="{3147682B-3245-433F-8135-BD696DC5145B}"/>
              </a:ext>
            </a:extLst>
          </p:cNvPr>
          <p:cNvSpPr txBox="1">
            <a:spLocks noGrp="1"/>
          </p:cNvSpPr>
          <p:nvPr>
            <p:ph type="body" sz="quarter" idx="1"/>
          </p:nvPr>
        </p:nvSpPr>
        <p:spPr/>
        <p:txBody>
          <a:bodyPr/>
          <a:lstStyle/>
          <a:p>
            <a:endParaRPr lang="fr-FR" sz="2810" kern="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10">
            <a:extLst>
              <a:ext uri="{FF2B5EF4-FFF2-40B4-BE49-F238E27FC236}">
                <a16:creationId xmlns:a16="http://schemas.microsoft.com/office/drawing/2014/main" id="{E51B4616-F665-41D2-8133-BA137B3A8C84}"/>
              </a:ext>
            </a:extLst>
          </p:cNvPr>
          <p:cNvSpPr txBox="1">
            <a:spLocks noGrp="1"/>
          </p:cNvSpPr>
          <p:nvPr>
            <p:ph type="sldNum" sz="quarter" idx="5"/>
          </p:nvPr>
        </p:nvSpPr>
        <p:spPr>
          <a:ln/>
        </p:spPr>
        <p:txBody>
          <a:bodyPr vert="horz" wrap="square" lIns="0" tIns="0" rIns="0" bIns="0" anchor="b" anchorCtr="0" compatLnSpc="1">
            <a:noAutofit/>
          </a:bodyPr>
          <a:lstStyle/>
          <a:p>
            <a:pPr lvl="0"/>
            <a:fld id="{31AE05C0-8E56-486F-885A-4303FFDA02AB}" type="slidenum">
              <a:t>18</a:t>
            </a:fld>
            <a:endParaRPr lang="fr-FR"/>
          </a:p>
        </p:txBody>
      </p:sp>
      <p:sp>
        <p:nvSpPr>
          <p:cNvPr id="2" name="Espace réservé de l'image des diapositives 1">
            <a:extLst>
              <a:ext uri="{FF2B5EF4-FFF2-40B4-BE49-F238E27FC236}">
                <a16:creationId xmlns:a16="http://schemas.microsoft.com/office/drawing/2014/main" id="{ADE82885-D164-4805-AF16-88235BA8B990}"/>
              </a:ext>
            </a:extLst>
          </p:cNvPr>
          <p:cNvSpPr>
            <a:spLocks noGrp="1" noRot="1" noChangeAspect="1" noResize="1"/>
          </p:cNvSpPr>
          <p:nvPr>
            <p:ph type="sldImg"/>
          </p:nvPr>
        </p:nvSpPr>
        <p:spPr>
          <a:xfrm>
            <a:off x="1108075" y="812800"/>
            <a:ext cx="5335588" cy="4002088"/>
          </a:xfrm>
          <a:solidFill>
            <a:srgbClr val="99CCFF"/>
          </a:solidFill>
          <a:ln w="25400">
            <a:solidFill>
              <a:srgbClr val="000000"/>
            </a:solidFill>
            <a:prstDash val="solid"/>
          </a:ln>
        </p:spPr>
      </p:sp>
      <p:sp>
        <p:nvSpPr>
          <p:cNvPr id="3" name="Espace réservé des notes 2">
            <a:extLst>
              <a:ext uri="{FF2B5EF4-FFF2-40B4-BE49-F238E27FC236}">
                <a16:creationId xmlns:a16="http://schemas.microsoft.com/office/drawing/2014/main" id="{418B57C2-FDE9-451B-AE3C-4C30CF46094C}"/>
              </a:ext>
            </a:extLst>
          </p:cNvPr>
          <p:cNvSpPr txBox="1">
            <a:spLocks noGrp="1"/>
          </p:cNvSpPr>
          <p:nvPr>
            <p:ph type="body" sz="quarter" idx="1"/>
          </p:nvPr>
        </p:nvSpPr>
        <p:spPr/>
        <p:txBody>
          <a:bodyPr/>
          <a:lstStyle/>
          <a:p>
            <a:endParaRPr lang="fr-FR" sz="2810" kern="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10">
            <a:extLst>
              <a:ext uri="{FF2B5EF4-FFF2-40B4-BE49-F238E27FC236}">
                <a16:creationId xmlns:a16="http://schemas.microsoft.com/office/drawing/2014/main" id="{723DCF02-F3E1-442C-A0D0-6DDDE3CDEA61}"/>
              </a:ext>
            </a:extLst>
          </p:cNvPr>
          <p:cNvSpPr txBox="1">
            <a:spLocks noGrp="1"/>
          </p:cNvSpPr>
          <p:nvPr>
            <p:ph type="sldNum" sz="quarter" idx="5"/>
          </p:nvPr>
        </p:nvSpPr>
        <p:spPr>
          <a:ln/>
        </p:spPr>
        <p:txBody>
          <a:bodyPr vert="horz" wrap="square" lIns="0" tIns="0" rIns="0" bIns="0" anchor="b" anchorCtr="0" compatLnSpc="1">
            <a:noAutofit/>
          </a:bodyPr>
          <a:lstStyle/>
          <a:p>
            <a:pPr lvl="0"/>
            <a:fld id="{2E5156EC-ED06-4885-9825-2BDA84E729F2}" type="slidenum">
              <a:t>19</a:t>
            </a:fld>
            <a:endParaRPr lang="fr-FR"/>
          </a:p>
        </p:txBody>
      </p:sp>
      <p:sp>
        <p:nvSpPr>
          <p:cNvPr id="2" name="Espace réservé de l'image des diapositives 1">
            <a:extLst>
              <a:ext uri="{FF2B5EF4-FFF2-40B4-BE49-F238E27FC236}">
                <a16:creationId xmlns:a16="http://schemas.microsoft.com/office/drawing/2014/main" id="{478547A9-2647-4374-AE8F-A4ADB735AF7A}"/>
              </a:ext>
            </a:extLst>
          </p:cNvPr>
          <p:cNvSpPr>
            <a:spLocks noGrp="1" noRot="1" noChangeAspect="1" noResize="1"/>
          </p:cNvSpPr>
          <p:nvPr>
            <p:ph type="sldImg"/>
          </p:nvPr>
        </p:nvSpPr>
        <p:spPr>
          <a:xfrm>
            <a:off x="1108075" y="812800"/>
            <a:ext cx="5335588" cy="4002088"/>
          </a:xfrm>
          <a:solidFill>
            <a:srgbClr val="99CCFF"/>
          </a:solidFill>
          <a:ln w="25400">
            <a:solidFill>
              <a:srgbClr val="000000"/>
            </a:solidFill>
            <a:prstDash val="solid"/>
          </a:ln>
        </p:spPr>
      </p:sp>
      <p:sp>
        <p:nvSpPr>
          <p:cNvPr id="3" name="Espace réservé des notes 2">
            <a:extLst>
              <a:ext uri="{FF2B5EF4-FFF2-40B4-BE49-F238E27FC236}">
                <a16:creationId xmlns:a16="http://schemas.microsoft.com/office/drawing/2014/main" id="{0D379BBB-7DEC-47F7-A009-65F9C996C233}"/>
              </a:ext>
            </a:extLst>
          </p:cNvPr>
          <p:cNvSpPr txBox="1">
            <a:spLocks noGrp="1"/>
          </p:cNvSpPr>
          <p:nvPr>
            <p:ph type="body" sz="quarter" idx="1"/>
          </p:nvPr>
        </p:nvSpPr>
        <p:spPr/>
        <p:txBody>
          <a:bodyPr/>
          <a:lstStyle/>
          <a:p>
            <a:endParaRPr lang="fr-FR" sz="2810" kern="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10">
            <a:extLst>
              <a:ext uri="{FF2B5EF4-FFF2-40B4-BE49-F238E27FC236}">
                <a16:creationId xmlns:a16="http://schemas.microsoft.com/office/drawing/2014/main" id="{30CFCAA7-D03C-46EF-AC40-8A93130694A1}"/>
              </a:ext>
            </a:extLst>
          </p:cNvPr>
          <p:cNvSpPr txBox="1">
            <a:spLocks noGrp="1"/>
          </p:cNvSpPr>
          <p:nvPr>
            <p:ph type="sldNum" sz="quarter" idx="5"/>
          </p:nvPr>
        </p:nvSpPr>
        <p:spPr>
          <a:ln/>
        </p:spPr>
        <p:txBody>
          <a:bodyPr vert="horz" wrap="square" lIns="0" tIns="0" rIns="0" bIns="0" anchor="b" anchorCtr="0" compatLnSpc="1">
            <a:noAutofit/>
          </a:bodyPr>
          <a:lstStyle/>
          <a:p>
            <a:pPr lvl="0"/>
            <a:fld id="{67E8753F-6004-43F8-930B-2D6B1BFDA3F5}" type="slidenum">
              <a:t>2</a:t>
            </a:fld>
            <a:endParaRPr lang="fr-FR"/>
          </a:p>
        </p:txBody>
      </p:sp>
      <p:sp>
        <p:nvSpPr>
          <p:cNvPr id="2" name="Espace réservé de l'image des diapositives 1">
            <a:extLst>
              <a:ext uri="{FF2B5EF4-FFF2-40B4-BE49-F238E27FC236}">
                <a16:creationId xmlns:a16="http://schemas.microsoft.com/office/drawing/2014/main" id="{C5A3677D-3A53-461B-B921-477E538DDA95}"/>
              </a:ext>
            </a:extLst>
          </p:cNvPr>
          <p:cNvSpPr>
            <a:spLocks noGrp="1" noRot="1" noChangeAspect="1" noResize="1"/>
          </p:cNvSpPr>
          <p:nvPr>
            <p:ph type="sldImg"/>
          </p:nvPr>
        </p:nvSpPr>
        <p:spPr>
          <a:xfrm>
            <a:off x="1108075" y="812800"/>
            <a:ext cx="5335588" cy="4002088"/>
          </a:xfrm>
          <a:solidFill>
            <a:srgbClr val="99CCFF"/>
          </a:solidFill>
          <a:ln w="25400">
            <a:solidFill>
              <a:srgbClr val="000000"/>
            </a:solidFill>
            <a:prstDash val="solid"/>
          </a:ln>
        </p:spPr>
      </p:sp>
      <p:sp>
        <p:nvSpPr>
          <p:cNvPr id="3" name="Espace réservé des notes 2">
            <a:extLst>
              <a:ext uri="{FF2B5EF4-FFF2-40B4-BE49-F238E27FC236}">
                <a16:creationId xmlns:a16="http://schemas.microsoft.com/office/drawing/2014/main" id="{231C6E47-E131-4862-8227-66213E61F77D}"/>
              </a:ext>
            </a:extLst>
          </p:cNvPr>
          <p:cNvSpPr txBox="1">
            <a:spLocks noGrp="1"/>
          </p:cNvSpPr>
          <p:nvPr>
            <p:ph type="body" sz="quarter" idx="1"/>
          </p:nvPr>
        </p:nvSpPr>
        <p:spPr/>
        <p:txBody>
          <a:bodyPr/>
          <a:lstStyle/>
          <a:p>
            <a:endParaRPr lang="fr-FR" sz="2810" kern="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10">
            <a:extLst>
              <a:ext uri="{FF2B5EF4-FFF2-40B4-BE49-F238E27FC236}">
                <a16:creationId xmlns:a16="http://schemas.microsoft.com/office/drawing/2014/main" id="{2A72F43A-400C-438A-8753-BC13E1B5A8F9}"/>
              </a:ext>
            </a:extLst>
          </p:cNvPr>
          <p:cNvSpPr txBox="1">
            <a:spLocks noGrp="1"/>
          </p:cNvSpPr>
          <p:nvPr>
            <p:ph type="sldNum" sz="quarter" idx="5"/>
          </p:nvPr>
        </p:nvSpPr>
        <p:spPr>
          <a:ln/>
        </p:spPr>
        <p:txBody>
          <a:bodyPr vert="horz" wrap="square" lIns="0" tIns="0" rIns="0" bIns="0" anchor="b" anchorCtr="0" compatLnSpc="1">
            <a:noAutofit/>
          </a:bodyPr>
          <a:lstStyle/>
          <a:p>
            <a:pPr lvl="0"/>
            <a:fld id="{7CC59AA2-7DC4-4498-9DC2-2B426DD8B847}" type="slidenum">
              <a:t>20</a:t>
            </a:fld>
            <a:endParaRPr lang="fr-FR"/>
          </a:p>
        </p:txBody>
      </p:sp>
      <p:sp>
        <p:nvSpPr>
          <p:cNvPr id="2" name="Espace réservé de l'image des diapositives 1">
            <a:extLst>
              <a:ext uri="{FF2B5EF4-FFF2-40B4-BE49-F238E27FC236}">
                <a16:creationId xmlns:a16="http://schemas.microsoft.com/office/drawing/2014/main" id="{27041C9D-19CA-4E0C-BC98-ABC2609152AB}"/>
              </a:ext>
            </a:extLst>
          </p:cNvPr>
          <p:cNvSpPr>
            <a:spLocks noGrp="1" noRot="1" noChangeAspect="1" noResize="1"/>
          </p:cNvSpPr>
          <p:nvPr>
            <p:ph type="sldImg"/>
          </p:nvPr>
        </p:nvSpPr>
        <p:spPr>
          <a:xfrm>
            <a:off x="1108075" y="812800"/>
            <a:ext cx="5335588" cy="4002088"/>
          </a:xfrm>
          <a:solidFill>
            <a:srgbClr val="99CCFF"/>
          </a:solidFill>
          <a:ln w="25400">
            <a:solidFill>
              <a:srgbClr val="000000"/>
            </a:solidFill>
            <a:prstDash val="solid"/>
          </a:ln>
        </p:spPr>
      </p:sp>
      <p:sp>
        <p:nvSpPr>
          <p:cNvPr id="3" name="Espace réservé des notes 2">
            <a:extLst>
              <a:ext uri="{FF2B5EF4-FFF2-40B4-BE49-F238E27FC236}">
                <a16:creationId xmlns:a16="http://schemas.microsoft.com/office/drawing/2014/main" id="{DF111047-E720-4CEE-B61E-6CA6F8261D60}"/>
              </a:ext>
            </a:extLst>
          </p:cNvPr>
          <p:cNvSpPr txBox="1">
            <a:spLocks noGrp="1"/>
          </p:cNvSpPr>
          <p:nvPr>
            <p:ph type="body" sz="quarter" idx="1"/>
          </p:nvPr>
        </p:nvSpPr>
        <p:spPr/>
        <p:txBody>
          <a:bodyPr/>
          <a:lstStyle/>
          <a:p>
            <a:endParaRPr lang="fr-FR" sz="2810" kern="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10">
            <a:extLst>
              <a:ext uri="{FF2B5EF4-FFF2-40B4-BE49-F238E27FC236}">
                <a16:creationId xmlns:a16="http://schemas.microsoft.com/office/drawing/2014/main" id="{0B3436D2-EE2A-47E9-8588-C4B15CE79015}"/>
              </a:ext>
            </a:extLst>
          </p:cNvPr>
          <p:cNvSpPr txBox="1">
            <a:spLocks noGrp="1"/>
          </p:cNvSpPr>
          <p:nvPr>
            <p:ph type="sldNum" sz="quarter" idx="5"/>
          </p:nvPr>
        </p:nvSpPr>
        <p:spPr>
          <a:ln/>
        </p:spPr>
        <p:txBody>
          <a:bodyPr vert="horz" wrap="square" lIns="0" tIns="0" rIns="0" bIns="0" anchor="b" anchorCtr="0" compatLnSpc="1">
            <a:noAutofit/>
          </a:bodyPr>
          <a:lstStyle/>
          <a:p>
            <a:pPr lvl="0"/>
            <a:fld id="{59EEE9CA-9824-43C9-993B-D4D844A46B4A}" type="slidenum">
              <a:t>21</a:t>
            </a:fld>
            <a:endParaRPr lang="fr-FR"/>
          </a:p>
        </p:txBody>
      </p:sp>
      <p:sp>
        <p:nvSpPr>
          <p:cNvPr id="2" name="Espace réservé de l'image des diapositives 1">
            <a:extLst>
              <a:ext uri="{FF2B5EF4-FFF2-40B4-BE49-F238E27FC236}">
                <a16:creationId xmlns:a16="http://schemas.microsoft.com/office/drawing/2014/main" id="{F46F88EF-14BD-40C4-9ABC-0B7041C4429D}"/>
              </a:ext>
            </a:extLst>
          </p:cNvPr>
          <p:cNvSpPr>
            <a:spLocks noGrp="1" noRot="1" noChangeAspect="1" noResize="1"/>
          </p:cNvSpPr>
          <p:nvPr>
            <p:ph type="sldImg"/>
          </p:nvPr>
        </p:nvSpPr>
        <p:spPr>
          <a:xfrm>
            <a:off x="1108075" y="812800"/>
            <a:ext cx="5335588" cy="4002088"/>
          </a:xfrm>
          <a:solidFill>
            <a:srgbClr val="99CCFF"/>
          </a:solidFill>
          <a:ln w="25400">
            <a:solidFill>
              <a:srgbClr val="000000"/>
            </a:solidFill>
            <a:prstDash val="solid"/>
          </a:ln>
        </p:spPr>
      </p:sp>
      <p:sp>
        <p:nvSpPr>
          <p:cNvPr id="3" name="Espace réservé des notes 2">
            <a:extLst>
              <a:ext uri="{FF2B5EF4-FFF2-40B4-BE49-F238E27FC236}">
                <a16:creationId xmlns:a16="http://schemas.microsoft.com/office/drawing/2014/main" id="{84F60FA1-9A97-4153-B2C0-D9005513A16C}"/>
              </a:ext>
            </a:extLst>
          </p:cNvPr>
          <p:cNvSpPr txBox="1">
            <a:spLocks noGrp="1"/>
          </p:cNvSpPr>
          <p:nvPr>
            <p:ph type="body" sz="quarter" idx="1"/>
          </p:nvPr>
        </p:nvSpPr>
        <p:spPr/>
        <p:txBody>
          <a:bodyPr/>
          <a:lstStyle/>
          <a:p>
            <a:endParaRPr lang="fr-FR" sz="2810" kern="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10">
            <a:extLst>
              <a:ext uri="{FF2B5EF4-FFF2-40B4-BE49-F238E27FC236}">
                <a16:creationId xmlns:a16="http://schemas.microsoft.com/office/drawing/2014/main" id="{A6049A16-2879-4C53-8850-63E23AB11BD4}"/>
              </a:ext>
            </a:extLst>
          </p:cNvPr>
          <p:cNvSpPr txBox="1">
            <a:spLocks noGrp="1"/>
          </p:cNvSpPr>
          <p:nvPr>
            <p:ph type="sldNum" sz="quarter" idx="5"/>
          </p:nvPr>
        </p:nvSpPr>
        <p:spPr>
          <a:ln/>
        </p:spPr>
        <p:txBody>
          <a:bodyPr vert="horz" wrap="square" lIns="0" tIns="0" rIns="0" bIns="0" anchor="b" anchorCtr="0" compatLnSpc="1">
            <a:noAutofit/>
          </a:bodyPr>
          <a:lstStyle/>
          <a:p>
            <a:pPr lvl="0"/>
            <a:fld id="{F8068625-E31F-403B-8594-26A2CD728CC3}" type="slidenum">
              <a:t>3</a:t>
            </a:fld>
            <a:endParaRPr lang="fr-FR"/>
          </a:p>
        </p:txBody>
      </p:sp>
      <p:sp>
        <p:nvSpPr>
          <p:cNvPr id="2" name="Espace réservé de l'image des diapositives 1">
            <a:extLst>
              <a:ext uri="{FF2B5EF4-FFF2-40B4-BE49-F238E27FC236}">
                <a16:creationId xmlns:a16="http://schemas.microsoft.com/office/drawing/2014/main" id="{8E662F17-D5C5-48CD-9427-B5155B9711E2}"/>
              </a:ext>
            </a:extLst>
          </p:cNvPr>
          <p:cNvSpPr>
            <a:spLocks noGrp="1" noRot="1" noChangeAspect="1" noResize="1"/>
          </p:cNvSpPr>
          <p:nvPr>
            <p:ph type="sldImg"/>
          </p:nvPr>
        </p:nvSpPr>
        <p:spPr>
          <a:xfrm>
            <a:off x="1108075" y="812800"/>
            <a:ext cx="5335588" cy="4002088"/>
          </a:xfrm>
          <a:solidFill>
            <a:srgbClr val="99CCFF"/>
          </a:solidFill>
          <a:ln w="25400">
            <a:solidFill>
              <a:srgbClr val="000000"/>
            </a:solidFill>
            <a:prstDash val="solid"/>
          </a:ln>
        </p:spPr>
      </p:sp>
      <p:sp>
        <p:nvSpPr>
          <p:cNvPr id="3" name="Espace réservé des notes 2">
            <a:extLst>
              <a:ext uri="{FF2B5EF4-FFF2-40B4-BE49-F238E27FC236}">
                <a16:creationId xmlns:a16="http://schemas.microsoft.com/office/drawing/2014/main" id="{7928920C-CC5B-4094-A30B-8F4A78E74C31}"/>
              </a:ext>
            </a:extLst>
          </p:cNvPr>
          <p:cNvSpPr txBox="1">
            <a:spLocks noGrp="1"/>
          </p:cNvSpPr>
          <p:nvPr>
            <p:ph type="body" sz="quarter" idx="1"/>
          </p:nvPr>
        </p:nvSpPr>
        <p:spPr/>
        <p:txBody>
          <a:bodyPr/>
          <a:lstStyle/>
          <a:p>
            <a:endParaRPr lang="fr-FR" sz="2810" kern="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10">
            <a:extLst>
              <a:ext uri="{FF2B5EF4-FFF2-40B4-BE49-F238E27FC236}">
                <a16:creationId xmlns:a16="http://schemas.microsoft.com/office/drawing/2014/main" id="{084E2ACC-2C3C-480E-98D5-6DCD35057D11}"/>
              </a:ext>
            </a:extLst>
          </p:cNvPr>
          <p:cNvSpPr txBox="1">
            <a:spLocks noGrp="1"/>
          </p:cNvSpPr>
          <p:nvPr>
            <p:ph type="sldNum" sz="quarter" idx="5"/>
          </p:nvPr>
        </p:nvSpPr>
        <p:spPr>
          <a:ln/>
        </p:spPr>
        <p:txBody>
          <a:bodyPr vert="horz" wrap="square" lIns="0" tIns="0" rIns="0" bIns="0" anchor="b" anchorCtr="0" compatLnSpc="1">
            <a:noAutofit/>
          </a:bodyPr>
          <a:lstStyle/>
          <a:p>
            <a:pPr lvl="0"/>
            <a:fld id="{6625AA4D-FCA1-4C5D-8323-ADBAEB4BC5CB}" type="slidenum">
              <a:t>4</a:t>
            </a:fld>
            <a:endParaRPr lang="fr-FR"/>
          </a:p>
        </p:txBody>
      </p:sp>
      <p:sp>
        <p:nvSpPr>
          <p:cNvPr id="2" name="Espace réservé de l'image des diapositives 1">
            <a:extLst>
              <a:ext uri="{FF2B5EF4-FFF2-40B4-BE49-F238E27FC236}">
                <a16:creationId xmlns:a16="http://schemas.microsoft.com/office/drawing/2014/main" id="{7A5D17BF-E8AA-42E4-B617-5214CDF6C472}"/>
              </a:ext>
            </a:extLst>
          </p:cNvPr>
          <p:cNvSpPr>
            <a:spLocks noGrp="1" noRot="1" noChangeAspect="1" noResize="1"/>
          </p:cNvSpPr>
          <p:nvPr>
            <p:ph type="sldImg"/>
          </p:nvPr>
        </p:nvSpPr>
        <p:spPr>
          <a:xfrm>
            <a:off x="1108075" y="812800"/>
            <a:ext cx="5335588" cy="4002088"/>
          </a:xfrm>
          <a:solidFill>
            <a:srgbClr val="99CCFF"/>
          </a:solidFill>
          <a:ln w="25400">
            <a:solidFill>
              <a:srgbClr val="000000"/>
            </a:solidFill>
            <a:prstDash val="solid"/>
          </a:ln>
        </p:spPr>
      </p:sp>
      <p:sp>
        <p:nvSpPr>
          <p:cNvPr id="3" name="Espace réservé des notes 2">
            <a:extLst>
              <a:ext uri="{FF2B5EF4-FFF2-40B4-BE49-F238E27FC236}">
                <a16:creationId xmlns:a16="http://schemas.microsoft.com/office/drawing/2014/main" id="{19A5765C-18A2-4994-9611-BA9E8E8D08BF}"/>
              </a:ext>
            </a:extLst>
          </p:cNvPr>
          <p:cNvSpPr txBox="1">
            <a:spLocks noGrp="1"/>
          </p:cNvSpPr>
          <p:nvPr>
            <p:ph type="body" sz="quarter" idx="1"/>
          </p:nvPr>
        </p:nvSpPr>
        <p:spPr/>
        <p:txBody>
          <a:bodyPr/>
          <a:lstStyle/>
          <a:p>
            <a:endParaRPr lang="fr-FR" sz="2810" kern="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10">
            <a:extLst>
              <a:ext uri="{FF2B5EF4-FFF2-40B4-BE49-F238E27FC236}">
                <a16:creationId xmlns:a16="http://schemas.microsoft.com/office/drawing/2014/main" id="{B540E562-CF97-4596-AA4A-E4CD643A41D2}"/>
              </a:ext>
            </a:extLst>
          </p:cNvPr>
          <p:cNvSpPr txBox="1">
            <a:spLocks noGrp="1"/>
          </p:cNvSpPr>
          <p:nvPr>
            <p:ph type="sldNum" sz="quarter" idx="5"/>
          </p:nvPr>
        </p:nvSpPr>
        <p:spPr>
          <a:ln/>
        </p:spPr>
        <p:txBody>
          <a:bodyPr vert="horz" wrap="square" lIns="0" tIns="0" rIns="0" bIns="0" anchor="b" anchorCtr="0" compatLnSpc="1">
            <a:noAutofit/>
          </a:bodyPr>
          <a:lstStyle/>
          <a:p>
            <a:pPr lvl="0"/>
            <a:fld id="{4FE66CC6-F956-4509-9952-E7872E147490}" type="slidenum">
              <a:t>5</a:t>
            </a:fld>
            <a:endParaRPr lang="fr-FR"/>
          </a:p>
        </p:txBody>
      </p:sp>
      <p:sp>
        <p:nvSpPr>
          <p:cNvPr id="2" name="Espace réservé de l'image des diapositives 1">
            <a:extLst>
              <a:ext uri="{FF2B5EF4-FFF2-40B4-BE49-F238E27FC236}">
                <a16:creationId xmlns:a16="http://schemas.microsoft.com/office/drawing/2014/main" id="{12975DF1-1536-46AA-8F4B-734AA299104C}"/>
              </a:ext>
            </a:extLst>
          </p:cNvPr>
          <p:cNvSpPr>
            <a:spLocks noGrp="1" noRot="1" noChangeAspect="1" noResize="1"/>
          </p:cNvSpPr>
          <p:nvPr>
            <p:ph type="sldImg"/>
          </p:nvPr>
        </p:nvSpPr>
        <p:spPr>
          <a:xfrm>
            <a:off x="1108075" y="812800"/>
            <a:ext cx="5335588" cy="4002088"/>
          </a:xfrm>
          <a:solidFill>
            <a:srgbClr val="99CCFF"/>
          </a:solidFill>
          <a:ln w="25400">
            <a:solidFill>
              <a:srgbClr val="000000"/>
            </a:solidFill>
            <a:prstDash val="solid"/>
          </a:ln>
        </p:spPr>
      </p:sp>
      <p:sp>
        <p:nvSpPr>
          <p:cNvPr id="3" name="Espace réservé des notes 2">
            <a:extLst>
              <a:ext uri="{FF2B5EF4-FFF2-40B4-BE49-F238E27FC236}">
                <a16:creationId xmlns:a16="http://schemas.microsoft.com/office/drawing/2014/main" id="{A2E596AF-0D3A-46C9-BE98-F0F66398CD23}"/>
              </a:ext>
            </a:extLst>
          </p:cNvPr>
          <p:cNvSpPr txBox="1">
            <a:spLocks noGrp="1"/>
          </p:cNvSpPr>
          <p:nvPr>
            <p:ph type="body" sz="quarter" idx="1"/>
          </p:nvPr>
        </p:nvSpPr>
        <p:spPr/>
        <p:txBody>
          <a:bodyPr/>
          <a:lstStyle/>
          <a:p>
            <a:endParaRPr lang="fr-FR" sz="2810" kern="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10">
            <a:extLst>
              <a:ext uri="{FF2B5EF4-FFF2-40B4-BE49-F238E27FC236}">
                <a16:creationId xmlns:a16="http://schemas.microsoft.com/office/drawing/2014/main" id="{4644CB1E-E528-4EEB-95FF-D771DE836516}"/>
              </a:ext>
            </a:extLst>
          </p:cNvPr>
          <p:cNvSpPr txBox="1">
            <a:spLocks noGrp="1"/>
          </p:cNvSpPr>
          <p:nvPr>
            <p:ph type="sldNum" sz="quarter" idx="5"/>
          </p:nvPr>
        </p:nvSpPr>
        <p:spPr>
          <a:ln/>
        </p:spPr>
        <p:txBody>
          <a:bodyPr vert="horz" wrap="square" lIns="0" tIns="0" rIns="0" bIns="0" anchor="b" anchorCtr="0" compatLnSpc="1">
            <a:noAutofit/>
          </a:bodyPr>
          <a:lstStyle/>
          <a:p>
            <a:pPr lvl="0"/>
            <a:fld id="{FE32C216-1964-49B4-B0DD-53DBCE4CA30A}" type="slidenum">
              <a:t>6</a:t>
            </a:fld>
            <a:endParaRPr lang="fr-FR"/>
          </a:p>
        </p:txBody>
      </p:sp>
      <p:sp>
        <p:nvSpPr>
          <p:cNvPr id="2" name="Espace réservé de l'image des diapositives 1">
            <a:extLst>
              <a:ext uri="{FF2B5EF4-FFF2-40B4-BE49-F238E27FC236}">
                <a16:creationId xmlns:a16="http://schemas.microsoft.com/office/drawing/2014/main" id="{2C5A52BE-6B7E-4A34-83B9-DB645482B9F7}"/>
              </a:ext>
            </a:extLst>
          </p:cNvPr>
          <p:cNvSpPr>
            <a:spLocks noGrp="1" noRot="1" noChangeAspect="1" noResize="1"/>
          </p:cNvSpPr>
          <p:nvPr>
            <p:ph type="sldImg"/>
          </p:nvPr>
        </p:nvSpPr>
        <p:spPr>
          <a:xfrm>
            <a:off x="1108075" y="812800"/>
            <a:ext cx="5335588" cy="4002088"/>
          </a:xfrm>
          <a:solidFill>
            <a:srgbClr val="99CCFF"/>
          </a:solidFill>
          <a:ln w="25400">
            <a:solidFill>
              <a:srgbClr val="000000"/>
            </a:solidFill>
            <a:prstDash val="solid"/>
          </a:ln>
        </p:spPr>
      </p:sp>
      <p:sp>
        <p:nvSpPr>
          <p:cNvPr id="3" name="Espace réservé des notes 2">
            <a:extLst>
              <a:ext uri="{FF2B5EF4-FFF2-40B4-BE49-F238E27FC236}">
                <a16:creationId xmlns:a16="http://schemas.microsoft.com/office/drawing/2014/main" id="{4C26AE9F-C1F2-4900-B0CE-E13B3FD3C28A}"/>
              </a:ext>
            </a:extLst>
          </p:cNvPr>
          <p:cNvSpPr txBox="1">
            <a:spLocks noGrp="1"/>
          </p:cNvSpPr>
          <p:nvPr>
            <p:ph type="body" sz="quarter" idx="1"/>
          </p:nvPr>
        </p:nvSpPr>
        <p:spPr/>
        <p:txBody>
          <a:bodyPr/>
          <a:lstStyle/>
          <a:p>
            <a:endParaRPr lang="fr-FR" sz="2810" kern="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10">
            <a:extLst>
              <a:ext uri="{FF2B5EF4-FFF2-40B4-BE49-F238E27FC236}">
                <a16:creationId xmlns:a16="http://schemas.microsoft.com/office/drawing/2014/main" id="{E3FA6B0F-D375-419B-A919-AB34C4E35AC6}"/>
              </a:ext>
            </a:extLst>
          </p:cNvPr>
          <p:cNvSpPr txBox="1">
            <a:spLocks noGrp="1"/>
          </p:cNvSpPr>
          <p:nvPr>
            <p:ph type="sldNum" sz="quarter" idx="5"/>
          </p:nvPr>
        </p:nvSpPr>
        <p:spPr>
          <a:ln/>
        </p:spPr>
        <p:txBody>
          <a:bodyPr vert="horz" wrap="square" lIns="0" tIns="0" rIns="0" bIns="0" anchor="b" anchorCtr="0" compatLnSpc="1">
            <a:noAutofit/>
          </a:bodyPr>
          <a:lstStyle/>
          <a:p>
            <a:pPr lvl="0"/>
            <a:fld id="{A815AD87-B282-4BF7-968D-BA5CF912140E}" type="slidenum">
              <a:t>7</a:t>
            </a:fld>
            <a:endParaRPr lang="fr-FR"/>
          </a:p>
        </p:txBody>
      </p:sp>
      <p:sp>
        <p:nvSpPr>
          <p:cNvPr id="2" name="Espace réservé de l'image des diapositives 1">
            <a:extLst>
              <a:ext uri="{FF2B5EF4-FFF2-40B4-BE49-F238E27FC236}">
                <a16:creationId xmlns:a16="http://schemas.microsoft.com/office/drawing/2014/main" id="{DC020520-EA79-410A-8ED2-84F41B03A664}"/>
              </a:ext>
            </a:extLst>
          </p:cNvPr>
          <p:cNvSpPr>
            <a:spLocks noGrp="1" noRot="1" noChangeAspect="1" noResize="1"/>
          </p:cNvSpPr>
          <p:nvPr>
            <p:ph type="sldImg"/>
          </p:nvPr>
        </p:nvSpPr>
        <p:spPr>
          <a:xfrm>
            <a:off x="1108075" y="812800"/>
            <a:ext cx="5335588" cy="4002088"/>
          </a:xfrm>
          <a:solidFill>
            <a:srgbClr val="99CCFF"/>
          </a:solidFill>
          <a:ln w="25400">
            <a:solidFill>
              <a:srgbClr val="000000"/>
            </a:solidFill>
            <a:prstDash val="solid"/>
          </a:ln>
        </p:spPr>
      </p:sp>
      <p:sp>
        <p:nvSpPr>
          <p:cNvPr id="3" name="Espace réservé des notes 2">
            <a:extLst>
              <a:ext uri="{FF2B5EF4-FFF2-40B4-BE49-F238E27FC236}">
                <a16:creationId xmlns:a16="http://schemas.microsoft.com/office/drawing/2014/main" id="{5BF7B278-35AE-4060-89DC-6A0348C8D1DF}"/>
              </a:ext>
            </a:extLst>
          </p:cNvPr>
          <p:cNvSpPr txBox="1">
            <a:spLocks noGrp="1"/>
          </p:cNvSpPr>
          <p:nvPr>
            <p:ph type="body" sz="quarter" idx="1"/>
          </p:nvPr>
        </p:nvSpPr>
        <p:spPr/>
        <p:txBody>
          <a:bodyPr/>
          <a:lstStyle/>
          <a:p>
            <a:endParaRPr lang="fr-FR" sz="2810" kern="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10">
            <a:extLst>
              <a:ext uri="{FF2B5EF4-FFF2-40B4-BE49-F238E27FC236}">
                <a16:creationId xmlns:a16="http://schemas.microsoft.com/office/drawing/2014/main" id="{9B674D1F-B038-4FE1-85FA-FF907EABD79D}"/>
              </a:ext>
            </a:extLst>
          </p:cNvPr>
          <p:cNvSpPr txBox="1">
            <a:spLocks noGrp="1"/>
          </p:cNvSpPr>
          <p:nvPr>
            <p:ph type="sldNum" sz="quarter" idx="5"/>
          </p:nvPr>
        </p:nvSpPr>
        <p:spPr>
          <a:ln/>
        </p:spPr>
        <p:txBody>
          <a:bodyPr vert="horz" wrap="square" lIns="0" tIns="0" rIns="0" bIns="0" anchor="b" anchorCtr="0" compatLnSpc="1">
            <a:noAutofit/>
          </a:bodyPr>
          <a:lstStyle/>
          <a:p>
            <a:pPr lvl="0"/>
            <a:fld id="{32593750-7BE2-4136-9A8F-B96E3F17E385}" type="slidenum">
              <a:t>8</a:t>
            </a:fld>
            <a:endParaRPr lang="fr-FR"/>
          </a:p>
        </p:txBody>
      </p:sp>
      <p:sp>
        <p:nvSpPr>
          <p:cNvPr id="2" name="Espace réservé de l'image des diapositives 1">
            <a:extLst>
              <a:ext uri="{FF2B5EF4-FFF2-40B4-BE49-F238E27FC236}">
                <a16:creationId xmlns:a16="http://schemas.microsoft.com/office/drawing/2014/main" id="{6D5C946B-3215-462B-BE25-42B51134EC86}"/>
              </a:ext>
            </a:extLst>
          </p:cNvPr>
          <p:cNvSpPr>
            <a:spLocks noGrp="1" noRot="1" noChangeAspect="1" noResize="1"/>
          </p:cNvSpPr>
          <p:nvPr>
            <p:ph type="sldImg"/>
          </p:nvPr>
        </p:nvSpPr>
        <p:spPr>
          <a:xfrm>
            <a:off x="1108075" y="812800"/>
            <a:ext cx="5335588" cy="4002088"/>
          </a:xfrm>
          <a:solidFill>
            <a:srgbClr val="99CCFF"/>
          </a:solidFill>
          <a:ln w="25400">
            <a:solidFill>
              <a:srgbClr val="000000"/>
            </a:solidFill>
            <a:prstDash val="solid"/>
          </a:ln>
        </p:spPr>
      </p:sp>
      <p:sp>
        <p:nvSpPr>
          <p:cNvPr id="3" name="Espace réservé des notes 2">
            <a:extLst>
              <a:ext uri="{FF2B5EF4-FFF2-40B4-BE49-F238E27FC236}">
                <a16:creationId xmlns:a16="http://schemas.microsoft.com/office/drawing/2014/main" id="{E28A898A-D191-40E3-8340-5BB11A4CAE0A}"/>
              </a:ext>
            </a:extLst>
          </p:cNvPr>
          <p:cNvSpPr txBox="1">
            <a:spLocks noGrp="1"/>
          </p:cNvSpPr>
          <p:nvPr>
            <p:ph type="body" sz="quarter" idx="1"/>
          </p:nvPr>
        </p:nvSpPr>
        <p:spPr/>
        <p:txBody>
          <a:bodyPr/>
          <a:lstStyle/>
          <a:p>
            <a:endParaRPr lang="fr-FR" sz="2810" kern="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10">
            <a:extLst>
              <a:ext uri="{FF2B5EF4-FFF2-40B4-BE49-F238E27FC236}">
                <a16:creationId xmlns:a16="http://schemas.microsoft.com/office/drawing/2014/main" id="{4576D38D-BC78-4C7A-9963-366FF6BBA0EE}"/>
              </a:ext>
            </a:extLst>
          </p:cNvPr>
          <p:cNvSpPr txBox="1">
            <a:spLocks noGrp="1"/>
          </p:cNvSpPr>
          <p:nvPr>
            <p:ph type="sldNum" sz="quarter" idx="5"/>
          </p:nvPr>
        </p:nvSpPr>
        <p:spPr>
          <a:ln/>
        </p:spPr>
        <p:txBody>
          <a:bodyPr vert="horz" wrap="square" lIns="0" tIns="0" rIns="0" bIns="0" anchor="b" anchorCtr="0" compatLnSpc="1">
            <a:noAutofit/>
          </a:bodyPr>
          <a:lstStyle/>
          <a:p>
            <a:pPr lvl="0"/>
            <a:fld id="{A73BD476-3E5E-45ED-BD8B-198BA7682D13}" type="slidenum">
              <a:t>9</a:t>
            </a:fld>
            <a:endParaRPr lang="fr-FR"/>
          </a:p>
        </p:txBody>
      </p:sp>
      <p:sp>
        <p:nvSpPr>
          <p:cNvPr id="2" name="Espace réservé de l'image des diapositives 1">
            <a:extLst>
              <a:ext uri="{FF2B5EF4-FFF2-40B4-BE49-F238E27FC236}">
                <a16:creationId xmlns:a16="http://schemas.microsoft.com/office/drawing/2014/main" id="{058D2596-7BFE-4031-95BA-A243761C810B}"/>
              </a:ext>
            </a:extLst>
          </p:cNvPr>
          <p:cNvSpPr>
            <a:spLocks noGrp="1" noRot="1" noChangeAspect="1" noResize="1"/>
          </p:cNvSpPr>
          <p:nvPr>
            <p:ph type="sldImg"/>
          </p:nvPr>
        </p:nvSpPr>
        <p:spPr>
          <a:xfrm>
            <a:off x="1108075" y="812800"/>
            <a:ext cx="5335588" cy="4002088"/>
          </a:xfrm>
          <a:solidFill>
            <a:srgbClr val="99CCFF"/>
          </a:solidFill>
          <a:ln w="25400">
            <a:solidFill>
              <a:srgbClr val="000000"/>
            </a:solidFill>
            <a:prstDash val="solid"/>
          </a:ln>
        </p:spPr>
      </p:sp>
      <p:sp>
        <p:nvSpPr>
          <p:cNvPr id="3" name="Espace réservé des notes 2">
            <a:extLst>
              <a:ext uri="{FF2B5EF4-FFF2-40B4-BE49-F238E27FC236}">
                <a16:creationId xmlns:a16="http://schemas.microsoft.com/office/drawing/2014/main" id="{68FCFAD1-867B-4E91-9DDA-62AE0D843043}"/>
              </a:ext>
            </a:extLst>
          </p:cNvPr>
          <p:cNvSpPr txBox="1">
            <a:spLocks noGrp="1"/>
          </p:cNvSpPr>
          <p:nvPr>
            <p:ph type="body" sz="quarter" idx="1"/>
          </p:nvPr>
        </p:nvSpPr>
        <p:spPr/>
        <p:txBody>
          <a:bodyPr/>
          <a:lstStyle/>
          <a:p>
            <a:endParaRPr lang="fr-FR" sz="2810" kern="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8CE43F-4613-4CD5-93B8-75B9B1D0B29A}"/>
              </a:ext>
            </a:extLst>
          </p:cNvPr>
          <p:cNvSpPr>
            <a:spLocks noGrp="1"/>
          </p:cNvSpPr>
          <p:nvPr>
            <p:ph type="ctrTitle"/>
          </p:nvPr>
        </p:nvSpPr>
        <p:spPr>
          <a:xfrm>
            <a:off x="1260475" y="1236663"/>
            <a:ext cx="7559675" cy="2632075"/>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C1585035-87F0-4638-A1E5-9BE4FA35CDD1}"/>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u numéro de diapositive 3">
            <a:extLst>
              <a:ext uri="{FF2B5EF4-FFF2-40B4-BE49-F238E27FC236}">
                <a16:creationId xmlns:a16="http://schemas.microsoft.com/office/drawing/2014/main" id="{68B7A360-36FD-44A4-A614-CF15B16441C3}"/>
              </a:ext>
            </a:extLst>
          </p:cNvPr>
          <p:cNvSpPr>
            <a:spLocks noGrp="1"/>
          </p:cNvSpPr>
          <p:nvPr>
            <p:ph type="sldNum" sz="quarter" idx="10"/>
          </p:nvPr>
        </p:nvSpPr>
        <p:spPr/>
        <p:txBody>
          <a:bodyPr/>
          <a:lstStyle/>
          <a:p>
            <a:pPr lvl="0"/>
            <a:fld id="{3CA0D995-A77F-4D71-B6C3-4AF5D6C60D83}" type="slidenum">
              <a:t>‹N°›</a:t>
            </a:fld>
            <a:endParaRPr lang="fr-FR"/>
          </a:p>
        </p:txBody>
      </p:sp>
    </p:spTree>
    <p:extLst>
      <p:ext uri="{BB962C8B-B14F-4D97-AF65-F5344CB8AC3E}">
        <p14:creationId xmlns:p14="http://schemas.microsoft.com/office/powerpoint/2010/main" val="1432151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A60E72-0C69-4DDA-88CB-99882DA6A886}"/>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B3BA2337-1C8D-4E8B-AC6C-94CBEF2072C1}"/>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numéro de diapositive 3">
            <a:extLst>
              <a:ext uri="{FF2B5EF4-FFF2-40B4-BE49-F238E27FC236}">
                <a16:creationId xmlns:a16="http://schemas.microsoft.com/office/drawing/2014/main" id="{3F52553D-E0DD-4E30-8D57-29DE446C71BA}"/>
              </a:ext>
            </a:extLst>
          </p:cNvPr>
          <p:cNvSpPr>
            <a:spLocks noGrp="1"/>
          </p:cNvSpPr>
          <p:nvPr>
            <p:ph type="sldNum" sz="quarter" idx="10"/>
          </p:nvPr>
        </p:nvSpPr>
        <p:spPr/>
        <p:txBody>
          <a:bodyPr/>
          <a:lstStyle/>
          <a:p>
            <a:pPr lvl="0"/>
            <a:fld id="{F3A64D21-3C21-4CEF-950C-1C241E2654A9}" type="slidenum">
              <a:t>‹N°›</a:t>
            </a:fld>
            <a:endParaRPr lang="fr-FR"/>
          </a:p>
        </p:txBody>
      </p:sp>
    </p:spTree>
    <p:extLst>
      <p:ext uri="{BB962C8B-B14F-4D97-AF65-F5344CB8AC3E}">
        <p14:creationId xmlns:p14="http://schemas.microsoft.com/office/powerpoint/2010/main" val="2569661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C63D6D6E-2249-4FDF-941B-3280D137C788}"/>
              </a:ext>
            </a:extLst>
          </p:cNvPr>
          <p:cNvSpPr>
            <a:spLocks noGrp="1"/>
          </p:cNvSpPr>
          <p:nvPr>
            <p:ph type="title" orient="vert"/>
          </p:nvPr>
        </p:nvSpPr>
        <p:spPr>
          <a:xfrm>
            <a:off x="7375525" y="-17463"/>
            <a:ext cx="2338388" cy="5942013"/>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DAB27C3-A56B-44DF-B8E0-553FBB59B593}"/>
              </a:ext>
            </a:extLst>
          </p:cNvPr>
          <p:cNvSpPr>
            <a:spLocks noGrp="1"/>
          </p:cNvSpPr>
          <p:nvPr>
            <p:ph type="body" orient="vert" idx="1"/>
          </p:nvPr>
        </p:nvSpPr>
        <p:spPr>
          <a:xfrm>
            <a:off x="360363" y="-17463"/>
            <a:ext cx="6862762" cy="5942013"/>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numéro de diapositive 3">
            <a:extLst>
              <a:ext uri="{FF2B5EF4-FFF2-40B4-BE49-F238E27FC236}">
                <a16:creationId xmlns:a16="http://schemas.microsoft.com/office/drawing/2014/main" id="{072897B7-FA95-4310-8FB4-BF9D53DC40C9}"/>
              </a:ext>
            </a:extLst>
          </p:cNvPr>
          <p:cNvSpPr>
            <a:spLocks noGrp="1"/>
          </p:cNvSpPr>
          <p:nvPr>
            <p:ph type="sldNum" sz="quarter" idx="10"/>
          </p:nvPr>
        </p:nvSpPr>
        <p:spPr/>
        <p:txBody>
          <a:bodyPr/>
          <a:lstStyle/>
          <a:p>
            <a:pPr lvl="0"/>
            <a:fld id="{E204D8D4-A002-4E60-B8D5-3FD933FA651F}" type="slidenum">
              <a:t>‹N°›</a:t>
            </a:fld>
            <a:endParaRPr lang="fr-FR"/>
          </a:p>
        </p:txBody>
      </p:sp>
    </p:spTree>
    <p:extLst>
      <p:ext uri="{BB962C8B-B14F-4D97-AF65-F5344CB8AC3E}">
        <p14:creationId xmlns:p14="http://schemas.microsoft.com/office/powerpoint/2010/main" val="790716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71B96A-AA2B-4BDD-8695-378DDEC6F9A8}"/>
              </a:ext>
            </a:extLst>
          </p:cNvPr>
          <p:cNvSpPr>
            <a:spLocks noGrp="1"/>
          </p:cNvSpPr>
          <p:nvPr>
            <p:ph type="ctrTitle"/>
          </p:nvPr>
        </p:nvSpPr>
        <p:spPr>
          <a:xfrm>
            <a:off x="1260475" y="1236663"/>
            <a:ext cx="7559675" cy="2632075"/>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8FB86D08-AB82-437B-B5B9-F17B603D37C2}"/>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u numéro de diapositive 3">
            <a:extLst>
              <a:ext uri="{FF2B5EF4-FFF2-40B4-BE49-F238E27FC236}">
                <a16:creationId xmlns:a16="http://schemas.microsoft.com/office/drawing/2014/main" id="{C11E46E2-7916-499F-A139-3B2FB613E3A0}"/>
              </a:ext>
            </a:extLst>
          </p:cNvPr>
          <p:cNvSpPr>
            <a:spLocks noGrp="1"/>
          </p:cNvSpPr>
          <p:nvPr>
            <p:ph type="sldNum" sz="quarter" idx="10"/>
          </p:nvPr>
        </p:nvSpPr>
        <p:spPr/>
        <p:txBody>
          <a:bodyPr/>
          <a:lstStyle/>
          <a:p>
            <a:pPr lvl="0"/>
            <a:fld id="{F60C6992-2CC2-49A8-99F3-B39015C69390}" type="slidenum">
              <a:t>‹N°›</a:t>
            </a:fld>
            <a:endParaRPr lang="fr-FR"/>
          </a:p>
        </p:txBody>
      </p:sp>
    </p:spTree>
    <p:extLst>
      <p:ext uri="{BB962C8B-B14F-4D97-AF65-F5344CB8AC3E}">
        <p14:creationId xmlns:p14="http://schemas.microsoft.com/office/powerpoint/2010/main" val="27387165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059265-7F9D-4A7D-9410-B5032CFDB5F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2C9BFE8-8016-42A7-ABA9-6CB391961393}"/>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numéro de diapositive 3">
            <a:extLst>
              <a:ext uri="{FF2B5EF4-FFF2-40B4-BE49-F238E27FC236}">
                <a16:creationId xmlns:a16="http://schemas.microsoft.com/office/drawing/2014/main" id="{DB3B46C0-EBDB-4942-BBCB-1FF91E59AB91}"/>
              </a:ext>
            </a:extLst>
          </p:cNvPr>
          <p:cNvSpPr>
            <a:spLocks noGrp="1"/>
          </p:cNvSpPr>
          <p:nvPr>
            <p:ph type="sldNum" sz="quarter" idx="10"/>
          </p:nvPr>
        </p:nvSpPr>
        <p:spPr/>
        <p:txBody>
          <a:bodyPr/>
          <a:lstStyle/>
          <a:p>
            <a:pPr lvl="0"/>
            <a:fld id="{2AC35B98-3100-4E70-98A6-BEAF5C3073AF}" type="slidenum">
              <a:t>‹N°›</a:t>
            </a:fld>
            <a:endParaRPr lang="fr-FR"/>
          </a:p>
        </p:txBody>
      </p:sp>
    </p:spTree>
    <p:extLst>
      <p:ext uri="{BB962C8B-B14F-4D97-AF65-F5344CB8AC3E}">
        <p14:creationId xmlns:p14="http://schemas.microsoft.com/office/powerpoint/2010/main" val="2668473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3BEB59-6697-495A-B8FC-C4209927185F}"/>
              </a:ext>
            </a:extLst>
          </p:cNvPr>
          <p:cNvSpPr>
            <a:spLocks noGrp="1"/>
          </p:cNvSpPr>
          <p:nvPr>
            <p:ph type="title"/>
          </p:nvPr>
        </p:nvSpPr>
        <p:spPr>
          <a:xfrm>
            <a:off x="687388" y="1884363"/>
            <a:ext cx="8694737" cy="31448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3EAB6277-356C-44A9-B515-DFFEAE780DA7}"/>
              </a:ext>
            </a:extLst>
          </p:cNvPr>
          <p:cNvSpPr>
            <a:spLocks noGrp="1"/>
          </p:cNvSpPr>
          <p:nvPr>
            <p:ph type="body" idx="1"/>
          </p:nvPr>
        </p:nvSpPr>
        <p:spPr>
          <a:xfrm>
            <a:off x="687388" y="5059363"/>
            <a:ext cx="8694737" cy="16525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u numéro de diapositive 3">
            <a:extLst>
              <a:ext uri="{FF2B5EF4-FFF2-40B4-BE49-F238E27FC236}">
                <a16:creationId xmlns:a16="http://schemas.microsoft.com/office/drawing/2014/main" id="{862830EA-EC5C-41F5-BCA6-5EEA5B1900B2}"/>
              </a:ext>
            </a:extLst>
          </p:cNvPr>
          <p:cNvSpPr>
            <a:spLocks noGrp="1"/>
          </p:cNvSpPr>
          <p:nvPr>
            <p:ph type="sldNum" sz="quarter" idx="10"/>
          </p:nvPr>
        </p:nvSpPr>
        <p:spPr/>
        <p:txBody>
          <a:bodyPr/>
          <a:lstStyle/>
          <a:p>
            <a:pPr lvl="0"/>
            <a:fld id="{0ADD83C5-515F-4165-B951-6B0CE6D529D0}" type="slidenum">
              <a:t>‹N°›</a:t>
            </a:fld>
            <a:endParaRPr lang="fr-FR"/>
          </a:p>
        </p:txBody>
      </p:sp>
    </p:spTree>
    <p:extLst>
      <p:ext uri="{BB962C8B-B14F-4D97-AF65-F5344CB8AC3E}">
        <p14:creationId xmlns:p14="http://schemas.microsoft.com/office/powerpoint/2010/main" val="6173936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1246C3-26CB-49C5-B3A0-D4349BC13F82}"/>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AD36EC6-9BAE-487C-8A9C-0FF1BCE0202F}"/>
              </a:ext>
            </a:extLst>
          </p:cNvPr>
          <p:cNvSpPr>
            <a:spLocks noGrp="1"/>
          </p:cNvSpPr>
          <p:nvPr>
            <p:ph sz="half" idx="1"/>
          </p:nvPr>
        </p:nvSpPr>
        <p:spPr>
          <a:xfrm>
            <a:off x="360363" y="1619250"/>
            <a:ext cx="4600575" cy="441325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D6DDE057-D5AA-4D29-AF73-3E397DCB5640}"/>
              </a:ext>
            </a:extLst>
          </p:cNvPr>
          <p:cNvSpPr>
            <a:spLocks noGrp="1"/>
          </p:cNvSpPr>
          <p:nvPr>
            <p:ph sz="half" idx="2"/>
          </p:nvPr>
        </p:nvSpPr>
        <p:spPr>
          <a:xfrm>
            <a:off x="5113338" y="1619250"/>
            <a:ext cx="4600575" cy="441325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numéro de diapositive 4">
            <a:extLst>
              <a:ext uri="{FF2B5EF4-FFF2-40B4-BE49-F238E27FC236}">
                <a16:creationId xmlns:a16="http://schemas.microsoft.com/office/drawing/2014/main" id="{DE8A74A2-3272-4F71-97E3-7301F8CBEC53}"/>
              </a:ext>
            </a:extLst>
          </p:cNvPr>
          <p:cNvSpPr>
            <a:spLocks noGrp="1"/>
          </p:cNvSpPr>
          <p:nvPr>
            <p:ph type="sldNum" sz="quarter" idx="10"/>
          </p:nvPr>
        </p:nvSpPr>
        <p:spPr/>
        <p:txBody>
          <a:bodyPr/>
          <a:lstStyle/>
          <a:p>
            <a:pPr lvl="0"/>
            <a:fld id="{F7138E51-9534-4644-A4EF-5A4B4877FCF5}" type="slidenum">
              <a:t>‹N°›</a:t>
            </a:fld>
            <a:endParaRPr lang="fr-FR"/>
          </a:p>
        </p:txBody>
      </p:sp>
    </p:spTree>
    <p:extLst>
      <p:ext uri="{BB962C8B-B14F-4D97-AF65-F5344CB8AC3E}">
        <p14:creationId xmlns:p14="http://schemas.microsoft.com/office/powerpoint/2010/main" val="7518173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D5D741-4DA2-4A2B-8963-F8D3E4187AF4}"/>
              </a:ext>
            </a:extLst>
          </p:cNvPr>
          <p:cNvSpPr>
            <a:spLocks noGrp="1"/>
          </p:cNvSpPr>
          <p:nvPr>
            <p:ph type="title"/>
          </p:nvPr>
        </p:nvSpPr>
        <p:spPr>
          <a:xfrm>
            <a:off x="693738" y="403225"/>
            <a:ext cx="8694737" cy="1460500"/>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C09B464A-F046-48BD-ACA2-AEE03624CC1C}"/>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1D5F68B4-7CBD-4B15-9D35-376460D949DE}"/>
              </a:ext>
            </a:extLst>
          </p:cNvPr>
          <p:cNvSpPr>
            <a:spLocks noGrp="1"/>
          </p:cNvSpPr>
          <p:nvPr>
            <p:ph sz="half" idx="2"/>
          </p:nvPr>
        </p:nvSpPr>
        <p:spPr>
          <a:xfrm>
            <a:off x="693738" y="2760663"/>
            <a:ext cx="4265612" cy="40624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80262CC4-DCAD-4754-A631-BD342161081A}"/>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E27F67FF-F1D1-407E-A92D-56E681B77642}"/>
              </a:ext>
            </a:extLst>
          </p:cNvPr>
          <p:cNvSpPr>
            <a:spLocks noGrp="1"/>
          </p:cNvSpPr>
          <p:nvPr>
            <p:ph sz="quarter" idx="4"/>
          </p:nvPr>
        </p:nvSpPr>
        <p:spPr>
          <a:xfrm>
            <a:off x="5103813" y="2760663"/>
            <a:ext cx="4284662" cy="40624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u numéro de diapositive 6">
            <a:extLst>
              <a:ext uri="{FF2B5EF4-FFF2-40B4-BE49-F238E27FC236}">
                <a16:creationId xmlns:a16="http://schemas.microsoft.com/office/drawing/2014/main" id="{74890ED9-D3C7-4850-B94B-825EA63FEC13}"/>
              </a:ext>
            </a:extLst>
          </p:cNvPr>
          <p:cNvSpPr>
            <a:spLocks noGrp="1"/>
          </p:cNvSpPr>
          <p:nvPr>
            <p:ph type="sldNum" sz="quarter" idx="10"/>
          </p:nvPr>
        </p:nvSpPr>
        <p:spPr/>
        <p:txBody>
          <a:bodyPr/>
          <a:lstStyle/>
          <a:p>
            <a:pPr lvl="0"/>
            <a:fld id="{8FA2CE4C-D686-4857-9AF7-05847E16C728}" type="slidenum">
              <a:t>‹N°›</a:t>
            </a:fld>
            <a:endParaRPr lang="fr-FR"/>
          </a:p>
        </p:txBody>
      </p:sp>
    </p:spTree>
    <p:extLst>
      <p:ext uri="{BB962C8B-B14F-4D97-AF65-F5344CB8AC3E}">
        <p14:creationId xmlns:p14="http://schemas.microsoft.com/office/powerpoint/2010/main" val="41069816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02ECB2-6A0F-4AB3-B023-3C82CB0497A1}"/>
              </a:ext>
            </a:extLst>
          </p:cNvPr>
          <p:cNvSpPr>
            <a:spLocks noGrp="1"/>
          </p:cNvSpPr>
          <p:nvPr>
            <p:ph type="title"/>
          </p:nvPr>
        </p:nvSpPr>
        <p:spPr/>
        <p:txBody>
          <a:bodyPr/>
          <a:lstStyle/>
          <a:p>
            <a:r>
              <a:rPr lang="fr-FR"/>
              <a:t>Modifiez le style du titre</a:t>
            </a:r>
          </a:p>
        </p:txBody>
      </p:sp>
      <p:sp>
        <p:nvSpPr>
          <p:cNvPr id="3" name="Espace réservé du numéro de diapositive 2">
            <a:extLst>
              <a:ext uri="{FF2B5EF4-FFF2-40B4-BE49-F238E27FC236}">
                <a16:creationId xmlns:a16="http://schemas.microsoft.com/office/drawing/2014/main" id="{5C75F395-7F3A-47FD-8192-26D60982483D}"/>
              </a:ext>
            </a:extLst>
          </p:cNvPr>
          <p:cNvSpPr>
            <a:spLocks noGrp="1"/>
          </p:cNvSpPr>
          <p:nvPr>
            <p:ph type="sldNum" sz="quarter" idx="10"/>
          </p:nvPr>
        </p:nvSpPr>
        <p:spPr/>
        <p:txBody>
          <a:bodyPr/>
          <a:lstStyle/>
          <a:p>
            <a:pPr lvl="0"/>
            <a:fld id="{1DBA165C-82F0-4991-AA7C-77F107AEA7CA}" type="slidenum">
              <a:t>‹N°›</a:t>
            </a:fld>
            <a:endParaRPr lang="fr-FR"/>
          </a:p>
        </p:txBody>
      </p:sp>
    </p:spTree>
    <p:extLst>
      <p:ext uri="{BB962C8B-B14F-4D97-AF65-F5344CB8AC3E}">
        <p14:creationId xmlns:p14="http://schemas.microsoft.com/office/powerpoint/2010/main" val="31535314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50E63294-38EE-4A2A-9065-4AFC1A0B4E8D}"/>
              </a:ext>
            </a:extLst>
          </p:cNvPr>
          <p:cNvSpPr>
            <a:spLocks noGrp="1"/>
          </p:cNvSpPr>
          <p:nvPr>
            <p:ph type="sldNum" sz="quarter" idx="10"/>
          </p:nvPr>
        </p:nvSpPr>
        <p:spPr/>
        <p:txBody>
          <a:bodyPr/>
          <a:lstStyle/>
          <a:p>
            <a:pPr lvl="0"/>
            <a:fld id="{37380977-2ED7-4519-A3F1-7A667DA26942}" type="slidenum">
              <a:t>‹N°›</a:t>
            </a:fld>
            <a:endParaRPr lang="fr-FR"/>
          </a:p>
        </p:txBody>
      </p:sp>
    </p:spTree>
    <p:extLst>
      <p:ext uri="{BB962C8B-B14F-4D97-AF65-F5344CB8AC3E}">
        <p14:creationId xmlns:p14="http://schemas.microsoft.com/office/powerpoint/2010/main" val="9338472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FF2D48-B856-4C92-8CFA-434780459994}"/>
              </a:ext>
            </a:extLst>
          </p:cNvPr>
          <p:cNvSpPr>
            <a:spLocks noGrp="1"/>
          </p:cNvSpPr>
          <p:nvPr>
            <p:ph type="title"/>
          </p:nvPr>
        </p:nvSpPr>
        <p:spPr>
          <a:xfrm>
            <a:off x="693738" y="503238"/>
            <a:ext cx="3251200" cy="17653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A2BF59C9-E5FA-481F-9AA9-FA50D951D88A}"/>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E3F8C267-FE58-49C8-A2EE-0B3D72AB8006}"/>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u numéro de diapositive 4">
            <a:extLst>
              <a:ext uri="{FF2B5EF4-FFF2-40B4-BE49-F238E27FC236}">
                <a16:creationId xmlns:a16="http://schemas.microsoft.com/office/drawing/2014/main" id="{D415FB07-6552-4FF2-BB83-C759139F2967}"/>
              </a:ext>
            </a:extLst>
          </p:cNvPr>
          <p:cNvSpPr>
            <a:spLocks noGrp="1"/>
          </p:cNvSpPr>
          <p:nvPr>
            <p:ph type="sldNum" sz="quarter" idx="10"/>
          </p:nvPr>
        </p:nvSpPr>
        <p:spPr/>
        <p:txBody>
          <a:bodyPr/>
          <a:lstStyle/>
          <a:p>
            <a:pPr lvl="0"/>
            <a:fld id="{32BED165-6C99-4E19-81BE-F53850BA10E1}" type="slidenum">
              <a:t>‹N°›</a:t>
            </a:fld>
            <a:endParaRPr lang="fr-FR"/>
          </a:p>
        </p:txBody>
      </p:sp>
    </p:spTree>
    <p:extLst>
      <p:ext uri="{BB962C8B-B14F-4D97-AF65-F5344CB8AC3E}">
        <p14:creationId xmlns:p14="http://schemas.microsoft.com/office/powerpoint/2010/main" val="819379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9C510E-BC7D-4D60-A3ED-C2330795C72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BEE4950-43A9-40C9-8D95-2ED30F6C060D}"/>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numéro de diapositive 3">
            <a:extLst>
              <a:ext uri="{FF2B5EF4-FFF2-40B4-BE49-F238E27FC236}">
                <a16:creationId xmlns:a16="http://schemas.microsoft.com/office/drawing/2014/main" id="{AEA3CBA0-488F-4B5B-8A16-01A7078BC130}"/>
              </a:ext>
            </a:extLst>
          </p:cNvPr>
          <p:cNvSpPr>
            <a:spLocks noGrp="1"/>
          </p:cNvSpPr>
          <p:nvPr>
            <p:ph type="sldNum" sz="quarter" idx="10"/>
          </p:nvPr>
        </p:nvSpPr>
        <p:spPr/>
        <p:txBody>
          <a:bodyPr/>
          <a:lstStyle/>
          <a:p>
            <a:pPr lvl="0"/>
            <a:fld id="{69389B89-428F-4890-8D6E-14B5730D7777}" type="slidenum">
              <a:t>‹N°›</a:t>
            </a:fld>
            <a:endParaRPr lang="fr-FR"/>
          </a:p>
        </p:txBody>
      </p:sp>
    </p:spTree>
    <p:extLst>
      <p:ext uri="{BB962C8B-B14F-4D97-AF65-F5344CB8AC3E}">
        <p14:creationId xmlns:p14="http://schemas.microsoft.com/office/powerpoint/2010/main" val="42487122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9E3DDB-E261-48DC-9CD5-0449B44E2A2F}"/>
              </a:ext>
            </a:extLst>
          </p:cNvPr>
          <p:cNvSpPr>
            <a:spLocks noGrp="1"/>
          </p:cNvSpPr>
          <p:nvPr>
            <p:ph type="title"/>
          </p:nvPr>
        </p:nvSpPr>
        <p:spPr>
          <a:xfrm>
            <a:off x="693738" y="503238"/>
            <a:ext cx="3251200" cy="17653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6E94E310-D99B-463B-B1B7-E18B25CC1E2A}"/>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CE8AC85A-C9F8-495A-A78E-8CEB779ACA36}"/>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u numéro de diapositive 4">
            <a:extLst>
              <a:ext uri="{FF2B5EF4-FFF2-40B4-BE49-F238E27FC236}">
                <a16:creationId xmlns:a16="http://schemas.microsoft.com/office/drawing/2014/main" id="{CC1D4A82-F247-4204-B878-AA7415A95D3A}"/>
              </a:ext>
            </a:extLst>
          </p:cNvPr>
          <p:cNvSpPr>
            <a:spLocks noGrp="1"/>
          </p:cNvSpPr>
          <p:nvPr>
            <p:ph type="sldNum" sz="quarter" idx="10"/>
          </p:nvPr>
        </p:nvSpPr>
        <p:spPr/>
        <p:txBody>
          <a:bodyPr/>
          <a:lstStyle/>
          <a:p>
            <a:pPr lvl="0"/>
            <a:fld id="{79FB4EF4-E565-4AAC-B0E1-717B0BBDD120}" type="slidenum">
              <a:t>‹N°›</a:t>
            </a:fld>
            <a:endParaRPr lang="fr-FR"/>
          </a:p>
        </p:txBody>
      </p:sp>
    </p:spTree>
    <p:extLst>
      <p:ext uri="{BB962C8B-B14F-4D97-AF65-F5344CB8AC3E}">
        <p14:creationId xmlns:p14="http://schemas.microsoft.com/office/powerpoint/2010/main" val="36095562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9D6D8D-9117-40FF-A89C-F2F93C0A392D}"/>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5FC30111-BB40-41F3-AD82-B76B81DD56A7}"/>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numéro de diapositive 3">
            <a:extLst>
              <a:ext uri="{FF2B5EF4-FFF2-40B4-BE49-F238E27FC236}">
                <a16:creationId xmlns:a16="http://schemas.microsoft.com/office/drawing/2014/main" id="{177956C7-5833-4898-B90D-95B3A849627E}"/>
              </a:ext>
            </a:extLst>
          </p:cNvPr>
          <p:cNvSpPr>
            <a:spLocks noGrp="1"/>
          </p:cNvSpPr>
          <p:nvPr>
            <p:ph type="sldNum" sz="quarter" idx="10"/>
          </p:nvPr>
        </p:nvSpPr>
        <p:spPr/>
        <p:txBody>
          <a:bodyPr/>
          <a:lstStyle/>
          <a:p>
            <a:pPr lvl="0"/>
            <a:fld id="{5798BE49-C88C-4F0B-8B54-52278956BE25}" type="slidenum">
              <a:t>‹N°›</a:t>
            </a:fld>
            <a:endParaRPr lang="fr-FR"/>
          </a:p>
        </p:txBody>
      </p:sp>
    </p:spTree>
    <p:extLst>
      <p:ext uri="{BB962C8B-B14F-4D97-AF65-F5344CB8AC3E}">
        <p14:creationId xmlns:p14="http://schemas.microsoft.com/office/powerpoint/2010/main" val="18649969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E6109283-7950-4BBF-9702-C5C53B2FC1D2}"/>
              </a:ext>
            </a:extLst>
          </p:cNvPr>
          <p:cNvSpPr>
            <a:spLocks noGrp="1"/>
          </p:cNvSpPr>
          <p:nvPr>
            <p:ph type="title" orient="vert"/>
          </p:nvPr>
        </p:nvSpPr>
        <p:spPr>
          <a:xfrm>
            <a:off x="7375525" y="-88900"/>
            <a:ext cx="2338388" cy="6121400"/>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E38EA8CD-D89D-4B04-99D4-7131A5B2EEA9}"/>
              </a:ext>
            </a:extLst>
          </p:cNvPr>
          <p:cNvSpPr>
            <a:spLocks noGrp="1"/>
          </p:cNvSpPr>
          <p:nvPr>
            <p:ph type="body" orient="vert" idx="1"/>
          </p:nvPr>
        </p:nvSpPr>
        <p:spPr>
          <a:xfrm>
            <a:off x="360363" y="-88900"/>
            <a:ext cx="6862762" cy="61214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numéro de diapositive 3">
            <a:extLst>
              <a:ext uri="{FF2B5EF4-FFF2-40B4-BE49-F238E27FC236}">
                <a16:creationId xmlns:a16="http://schemas.microsoft.com/office/drawing/2014/main" id="{36ABB074-A7EF-4275-A5F1-60444BB3B67B}"/>
              </a:ext>
            </a:extLst>
          </p:cNvPr>
          <p:cNvSpPr>
            <a:spLocks noGrp="1"/>
          </p:cNvSpPr>
          <p:nvPr>
            <p:ph type="sldNum" sz="quarter" idx="10"/>
          </p:nvPr>
        </p:nvSpPr>
        <p:spPr/>
        <p:txBody>
          <a:bodyPr/>
          <a:lstStyle/>
          <a:p>
            <a:pPr lvl="0"/>
            <a:fld id="{49AE3B12-E9C2-4A55-8675-1C640AAEA174}" type="slidenum">
              <a:t>‹N°›</a:t>
            </a:fld>
            <a:endParaRPr lang="fr-FR"/>
          </a:p>
        </p:txBody>
      </p:sp>
    </p:spTree>
    <p:extLst>
      <p:ext uri="{BB962C8B-B14F-4D97-AF65-F5344CB8AC3E}">
        <p14:creationId xmlns:p14="http://schemas.microsoft.com/office/powerpoint/2010/main" val="25237013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CC944D-30AE-47B0-89FE-7FA85FC6560D}"/>
              </a:ext>
            </a:extLst>
          </p:cNvPr>
          <p:cNvSpPr>
            <a:spLocks noGrp="1"/>
          </p:cNvSpPr>
          <p:nvPr>
            <p:ph type="ctrTitle"/>
          </p:nvPr>
        </p:nvSpPr>
        <p:spPr>
          <a:xfrm>
            <a:off x="1260475" y="1236663"/>
            <a:ext cx="7559675" cy="2632075"/>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282BAF7B-3112-4389-B16B-67C1074AC840}"/>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u numéro de diapositive 3">
            <a:extLst>
              <a:ext uri="{FF2B5EF4-FFF2-40B4-BE49-F238E27FC236}">
                <a16:creationId xmlns:a16="http://schemas.microsoft.com/office/drawing/2014/main" id="{98255733-121A-460A-BCF8-F8FF80E54380}"/>
              </a:ext>
            </a:extLst>
          </p:cNvPr>
          <p:cNvSpPr>
            <a:spLocks noGrp="1"/>
          </p:cNvSpPr>
          <p:nvPr>
            <p:ph type="sldNum" sz="quarter" idx="10"/>
          </p:nvPr>
        </p:nvSpPr>
        <p:spPr/>
        <p:txBody>
          <a:bodyPr/>
          <a:lstStyle/>
          <a:p>
            <a:pPr lvl="0"/>
            <a:fld id="{29DCD4FE-E3AE-411E-B4B6-548170A97CE7}" type="slidenum">
              <a:t>‹N°›</a:t>
            </a:fld>
            <a:endParaRPr lang="fr-FR"/>
          </a:p>
        </p:txBody>
      </p:sp>
    </p:spTree>
    <p:extLst>
      <p:ext uri="{BB962C8B-B14F-4D97-AF65-F5344CB8AC3E}">
        <p14:creationId xmlns:p14="http://schemas.microsoft.com/office/powerpoint/2010/main" val="16047183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8BD318-2408-446F-8B9C-8D6EAFABA31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9B7096B-D38C-4D0F-B98A-903707E6B36B}"/>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numéro de diapositive 3">
            <a:extLst>
              <a:ext uri="{FF2B5EF4-FFF2-40B4-BE49-F238E27FC236}">
                <a16:creationId xmlns:a16="http://schemas.microsoft.com/office/drawing/2014/main" id="{D2BAD115-DEE9-40BD-82E1-744CFFD054C9}"/>
              </a:ext>
            </a:extLst>
          </p:cNvPr>
          <p:cNvSpPr>
            <a:spLocks noGrp="1"/>
          </p:cNvSpPr>
          <p:nvPr>
            <p:ph type="sldNum" sz="quarter" idx="10"/>
          </p:nvPr>
        </p:nvSpPr>
        <p:spPr/>
        <p:txBody>
          <a:bodyPr/>
          <a:lstStyle/>
          <a:p>
            <a:pPr lvl="0"/>
            <a:fld id="{4F3E0F11-B460-4DC5-93D3-A28C539591AE}" type="slidenum">
              <a:t>‹N°›</a:t>
            </a:fld>
            <a:endParaRPr lang="fr-FR"/>
          </a:p>
        </p:txBody>
      </p:sp>
    </p:spTree>
    <p:extLst>
      <p:ext uri="{BB962C8B-B14F-4D97-AF65-F5344CB8AC3E}">
        <p14:creationId xmlns:p14="http://schemas.microsoft.com/office/powerpoint/2010/main" val="332709979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6BAA2B-A7E6-45A0-9A22-4965A8485365}"/>
              </a:ext>
            </a:extLst>
          </p:cNvPr>
          <p:cNvSpPr>
            <a:spLocks noGrp="1"/>
          </p:cNvSpPr>
          <p:nvPr>
            <p:ph type="title"/>
          </p:nvPr>
        </p:nvSpPr>
        <p:spPr>
          <a:xfrm>
            <a:off x="687388" y="1884363"/>
            <a:ext cx="8694737" cy="31448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E773DBD8-27B0-4BFF-946F-82F84ED356B0}"/>
              </a:ext>
            </a:extLst>
          </p:cNvPr>
          <p:cNvSpPr>
            <a:spLocks noGrp="1"/>
          </p:cNvSpPr>
          <p:nvPr>
            <p:ph type="body" idx="1"/>
          </p:nvPr>
        </p:nvSpPr>
        <p:spPr>
          <a:xfrm>
            <a:off x="687388" y="5059363"/>
            <a:ext cx="8694737" cy="16525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u numéro de diapositive 3">
            <a:extLst>
              <a:ext uri="{FF2B5EF4-FFF2-40B4-BE49-F238E27FC236}">
                <a16:creationId xmlns:a16="http://schemas.microsoft.com/office/drawing/2014/main" id="{524B8946-6423-4A17-B4C9-7A7C4FD303EC}"/>
              </a:ext>
            </a:extLst>
          </p:cNvPr>
          <p:cNvSpPr>
            <a:spLocks noGrp="1"/>
          </p:cNvSpPr>
          <p:nvPr>
            <p:ph type="sldNum" sz="quarter" idx="10"/>
          </p:nvPr>
        </p:nvSpPr>
        <p:spPr/>
        <p:txBody>
          <a:bodyPr/>
          <a:lstStyle/>
          <a:p>
            <a:pPr lvl="0"/>
            <a:fld id="{CD71B7DB-F3A9-4F1E-8C28-A5BFF7CA0416}" type="slidenum">
              <a:t>‹N°›</a:t>
            </a:fld>
            <a:endParaRPr lang="fr-FR"/>
          </a:p>
        </p:txBody>
      </p:sp>
    </p:spTree>
    <p:extLst>
      <p:ext uri="{BB962C8B-B14F-4D97-AF65-F5344CB8AC3E}">
        <p14:creationId xmlns:p14="http://schemas.microsoft.com/office/powerpoint/2010/main" val="42790751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481547-98D7-4ACD-858E-57141CEA4032}"/>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AF50B4A-B723-4C62-BC27-931097B97391}"/>
              </a:ext>
            </a:extLst>
          </p:cNvPr>
          <p:cNvSpPr>
            <a:spLocks noGrp="1"/>
          </p:cNvSpPr>
          <p:nvPr>
            <p:ph sz="half" idx="1"/>
          </p:nvPr>
        </p:nvSpPr>
        <p:spPr>
          <a:xfrm>
            <a:off x="360363" y="1619250"/>
            <a:ext cx="4603750" cy="51387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FE112C6F-EF3E-4ACA-A2CE-30D21B94BFC5}"/>
              </a:ext>
            </a:extLst>
          </p:cNvPr>
          <p:cNvSpPr>
            <a:spLocks noGrp="1"/>
          </p:cNvSpPr>
          <p:nvPr>
            <p:ph sz="half" idx="2"/>
          </p:nvPr>
        </p:nvSpPr>
        <p:spPr>
          <a:xfrm>
            <a:off x="5116513" y="1619250"/>
            <a:ext cx="4603750" cy="51387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numéro de diapositive 4">
            <a:extLst>
              <a:ext uri="{FF2B5EF4-FFF2-40B4-BE49-F238E27FC236}">
                <a16:creationId xmlns:a16="http://schemas.microsoft.com/office/drawing/2014/main" id="{201F4142-D0B6-43B5-AC13-FCD49D7FE1F6}"/>
              </a:ext>
            </a:extLst>
          </p:cNvPr>
          <p:cNvSpPr>
            <a:spLocks noGrp="1"/>
          </p:cNvSpPr>
          <p:nvPr>
            <p:ph type="sldNum" sz="quarter" idx="10"/>
          </p:nvPr>
        </p:nvSpPr>
        <p:spPr/>
        <p:txBody>
          <a:bodyPr/>
          <a:lstStyle/>
          <a:p>
            <a:pPr lvl="0"/>
            <a:fld id="{8574A0BC-E7F9-4BFA-BAC3-470906EF5925}" type="slidenum">
              <a:t>‹N°›</a:t>
            </a:fld>
            <a:endParaRPr lang="fr-FR"/>
          </a:p>
        </p:txBody>
      </p:sp>
    </p:spTree>
    <p:extLst>
      <p:ext uri="{BB962C8B-B14F-4D97-AF65-F5344CB8AC3E}">
        <p14:creationId xmlns:p14="http://schemas.microsoft.com/office/powerpoint/2010/main" val="288412022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4689AE-FF31-433D-89FC-626C3BC5917F}"/>
              </a:ext>
            </a:extLst>
          </p:cNvPr>
          <p:cNvSpPr>
            <a:spLocks noGrp="1"/>
          </p:cNvSpPr>
          <p:nvPr>
            <p:ph type="title"/>
          </p:nvPr>
        </p:nvSpPr>
        <p:spPr>
          <a:xfrm>
            <a:off x="693738" y="403225"/>
            <a:ext cx="8694737" cy="1460500"/>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B74FDDDF-273D-42AB-A1D1-77D6101D39E6}"/>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4FFE1ADF-00D4-46AC-9B55-7E6579237414}"/>
              </a:ext>
            </a:extLst>
          </p:cNvPr>
          <p:cNvSpPr>
            <a:spLocks noGrp="1"/>
          </p:cNvSpPr>
          <p:nvPr>
            <p:ph sz="half" idx="2"/>
          </p:nvPr>
        </p:nvSpPr>
        <p:spPr>
          <a:xfrm>
            <a:off x="693738" y="2760663"/>
            <a:ext cx="4265612" cy="40624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CE8EAA34-13B8-418B-9DA8-605FBC1507EA}"/>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19DFDFE-B0BE-44B5-BFD7-605C3BCC00D4}"/>
              </a:ext>
            </a:extLst>
          </p:cNvPr>
          <p:cNvSpPr>
            <a:spLocks noGrp="1"/>
          </p:cNvSpPr>
          <p:nvPr>
            <p:ph sz="quarter" idx="4"/>
          </p:nvPr>
        </p:nvSpPr>
        <p:spPr>
          <a:xfrm>
            <a:off x="5103813" y="2760663"/>
            <a:ext cx="4284662" cy="40624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u numéro de diapositive 6">
            <a:extLst>
              <a:ext uri="{FF2B5EF4-FFF2-40B4-BE49-F238E27FC236}">
                <a16:creationId xmlns:a16="http://schemas.microsoft.com/office/drawing/2014/main" id="{C3AD91E0-215B-4F5F-A25A-DE27974D16C1}"/>
              </a:ext>
            </a:extLst>
          </p:cNvPr>
          <p:cNvSpPr>
            <a:spLocks noGrp="1"/>
          </p:cNvSpPr>
          <p:nvPr>
            <p:ph type="sldNum" sz="quarter" idx="10"/>
          </p:nvPr>
        </p:nvSpPr>
        <p:spPr/>
        <p:txBody>
          <a:bodyPr/>
          <a:lstStyle/>
          <a:p>
            <a:pPr lvl="0"/>
            <a:fld id="{CBE21865-1F16-4C31-ACA6-F746865CE2A3}" type="slidenum">
              <a:t>‹N°›</a:t>
            </a:fld>
            <a:endParaRPr lang="fr-FR"/>
          </a:p>
        </p:txBody>
      </p:sp>
    </p:spTree>
    <p:extLst>
      <p:ext uri="{BB962C8B-B14F-4D97-AF65-F5344CB8AC3E}">
        <p14:creationId xmlns:p14="http://schemas.microsoft.com/office/powerpoint/2010/main" val="252847066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0D867C-00E3-4470-9520-2B53533DC4F7}"/>
              </a:ext>
            </a:extLst>
          </p:cNvPr>
          <p:cNvSpPr>
            <a:spLocks noGrp="1"/>
          </p:cNvSpPr>
          <p:nvPr>
            <p:ph type="title"/>
          </p:nvPr>
        </p:nvSpPr>
        <p:spPr/>
        <p:txBody>
          <a:bodyPr/>
          <a:lstStyle/>
          <a:p>
            <a:r>
              <a:rPr lang="fr-FR"/>
              <a:t>Modifiez le style du titre</a:t>
            </a:r>
          </a:p>
        </p:txBody>
      </p:sp>
      <p:sp>
        <p:nvSpPr>
          <p:cNvPr id="3" name="Espace réservé du numéro de diapositive 2">
            <a:extLst>
              <a:ext uri="{FF2B5EF4-FFF2-40B4-BE49-F238E27FC236}">
                <a16:creationId xmlns:a16="http://schemas.microsoft.com/office/drawing/2014/main" id="{5AB17B62-901F-438E-8CF6-1FE3F2819E50}"/>
              </a:ext>
            </a:extLst>
          </p:cNvPr>
          <p:cNvSpPr>
            <a:spLocks noGrp="1"/>
          </p:cNvSpPr>
          <p:nvPr>
            <p:ph type="sldNum" sz="quarter" idx="10"/>
          </p:nvPr>
        </p:nvSpPr>
        <p:spPr/>
        <p:txBody>
          <a:bodyPr/>
          <a:lstStyle/>
          <a:p>
            <a:pPr lvl="0"/>
            <a:fld id="{DE17B4EB-9C65-456B-B3AF-B7B3816A3D3D}" type="slidenum">
              <a:t>‹N°›</a:t>
            </a:fld>
            <a:endParaRPr lang="fr-FR"/>
          </a:p>
        </p:txBody>
      </p:sp>
    </p:spTree>
    <p:extLst>
      <p:ext uri="{BB962C8B-B14F-4D97-AF65-F5344CB8AC3E}">
        <p14:creationId xmlns:p14="http://schemas.microsoft.com/office/powerpoint/2010/main" val="301119142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A053742-9B40-4826-BC30-95B099D6F93F}"/>
              </a:ext>
            </a:extLst>
          </p:cNvPr>
          <p:cNvSpPr>
            <a:spLocks noGrp="1"/>
          </p:cNvSpPr>
          <p:nvPr>
            <p:ph type="sldNum" sz="quarter" idx="10"/>
          </p:nvPr>
        </p:nvSpPr>
        <p:spPr/>
        <p:txBody>
          <a:bodyPr/>
          <a:lstStyle/>
          <a:p>
            <a:pPr lvl="0"/>
            <a:fld id="{CC0501A1-FE6C-4C6B-B566-9808D1A7DE85}" type="slidenum">
              <a:t>‹N°›</a:t>
            </a:fld>
            <a:endParaRPr lang="fr-FR"/>
          </a:p>
        </p:txBody>
      </p:sp>
    </p:spTree>
    <p:extLst>
      <p:ext uri="{BB962C8B-B14F-4D97-AF65-F5344CB8AC3E}">
        <p14:creationId xmlns:p14="http://schemas.microsoft.com/office/powerpoint/2010/main" val="3290817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FD51A4-7DDF-4B99-851E-5AC939A5120C}"/>
              </a:ext>
            </a:extLst>
          </p:cNvPr>
          <p:cNvSpPr>
            <a:spLocks noGrp="1"/>
          </p:cNvSpPr>
          <p:nvPr>
            <p:ph type="title"/>
          </p:nvPr>
        </p:nvSpPr>
        <p:spPr>
          <a:xfrm>
            <a:off x="687388" y="1884363"/>
            <a:ext cx="8694737" cy="31448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648B3BEE-2AF7-417A-9C7F-4BB4E475FF65}"/>
              </a:ext>
            </a:extLst>
          </p:cNvPr>
          <p:cNvSpPr>
            <a:spLocks noGrp="1"/>
          </p:cNvSpPr>
          <p:nvPr>
            <p:ph type="body" idx="1"/>
          </p:nvPr>
        </p:nvSpPr>
        <p:spPr>
          <a:xfrm>
            <a:off x="687388" y="5059363"/>
            <a:ext cx="8694737" cy="16525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u numéro de diapositive 3">
            <a:extLst>
              <a:ext uri="{FF2B5EF4-FFF2-40B4-BE49-F238E27FC236}">
                <a16:creationId xmlns:a16="http://schemas.microsoft.com/office/drawing/2014/main" id="{F53431A6-A4FF-4057-BD07-8D915F42DEA5}"/>
              </a:ext>
            </a:extLst>
          </p:cNvPr>
          <p:cNvSpPr>
            <a:spLocks noGrp="1"/>
          </p:cNvSpPr>
          <p:nvPr>
            <p:ph type="sldNum" sz="quarter" idx="10"/>
          </p:nvPr>
        </p:nvSpPr>
        <p:spPr/>
        <p:txBody>
          <a:bodyPr/>
          <a:lstStyle/>
          <a:p>
            <a:pPr lvl="0"/>
            <a:fld id="{1BA5DB01-CCF4-40C6-BFF3-6A76F0AB02EF}" type="slidenum">
              <a:t>‹N°›</a:t>
            </a:fld>
            <a:endParaRPr lang="fr-FR"/>
          </a:p>
        </p:txBody>
      </p:sp>
    </p:spTree>
    <p:extLst>
      <p:ext uri="{BB962C8B-B14F-4D97-AF65-F5344CB8AC3E}">
        <p14:creationId xmlns:p14="http://schemas.microsoft.com/office/powerpoint/2010/main" val="169319061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6A5F08-8ADD-4CF0-9BF5-67BB0858FCEF}"/>
              </a:ext>
            </a:extLst>
          </p:cNvPr>
          <p:cNvSpPr>
            <a:spLocks noGrp="1"/>
          </p:cNvSpPr>
          <p:nvPr>
            <p:ph type="title"/>
          </p:nvPr>
        </p:nvSpPr>
        <p:spPr>
          <a:xfrm>
            <a:off x="693738" y="503238"/>
            <a:ext cx="3251200" cy="17653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25A08A3E-8FB5-4C56-A8D6-5228A37CF65F}"/>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C8E450FD-EE00-49F5-B169-97132A104A42}"/>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u numéro de diapositive 4">
            <a:extLst>
              <a:ext uri="{FF2B5EF4-FFF2-40B4-BE49-F238E27FC236}">
                <a16:creationId xmlns:a16="http://schemas.microsoft.com/office/drawing/2014/main" id="{CC898BF9-9322-4337-AA41-9FE776C5A3C6}"/>
              </a:ext>
            </a:extLst>
          </p:cNvPr>
          <p:cNvSpPr>
            <a:spLocks noGrp="1"/>
          </p:cNvSpPr>
          <p:nvPr>
            <p:ph type="sldNum" sz="quarter" idx="10"/>
          </p:nvPr>
        </p:nvSpPr>
        <p:spPr/>
        <p:txBody>
          <a:bodyPr/>
          <a:lstStyle/>
          <a:p>
            <a:pPr lvl="0"/>
            <a:fld id="{F876519D-9496-4D33-A4E0-A2C3E3634CA3}" type="slidenum">
              <a:t>‹N°›</a:t>
            </a:fld>
            <a:endParaRPr lang="fr-FR"/>
          </a:p>
        </p:txBody>
      </p:sp>
    </p:spTree>
    <p:extLst>
      <p:ext uri="{BB962C8B-B14F-4D97-AF65-F5344CB8AC3E}">
        <p14:creationId xmlns:p14="http://schemas.microsoft.com/office/powerpoint/2010/main" val="415681970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ADD3C1-4003-4DB3-B198-21EA4673EF3C}"/>
              </a:ext>
            </a:extLst>
          </p:cNvPr>
          <p:cNvSpPr>
            <a:spLocks noGrp="1"/>
          </p:cNvSpPr>
          <p:nvPr>
            <p:ph type="title"/>
          </p:nvPr>
        </p:nvSpPr>
        <p:spPr>
          <a:xfrm>
            <a:off x="693738" y="503238"/>
            <a:ext cx="3251200" cy="17653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AAEFD98B-2DAC-4856-8CE6-08D675C8ED36}"/>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11194C8B-5F44-41CA-B07D-040C37EF51BC}"/>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u numéro de diapositive 4">
            <a:extLst>
              <a:ext uri="{FF2B5EF4-FFF2-40B4-BE49-F238E27FC236}">
                <a16:creationId xmlns:a16="http://schemas.microsoft.com/office/drawing/2014/main" id="{3DB4CB21-D6F4-4828-839E-EF92A691D853}"/>
              </a:ext>
            </a:extLst>
          </p:cNvPr>
          <p:cNvSpPr>
            <a:spLocks noGrp="1"/>
          </p:cNvSpPr>
          <p:nvPr>
            <p:ph type="sldNum" sz="quarter" idx="10"/>
          </p:nvPr>
        </p:nvSpPr>
        <p:spPr/>
        <p:txBody>
          <a:bodyPr/>
          <a:lstStyle/>
          <a:p>
            <a:pPr lvl="0"/>
            <a:fld id="{D6C773AC-8F94-49DC-BBEC-6466857DA2E1}" type="slidenum">
              <a:t>‹N°›</a:t>
            </a:fld>
            <a:endParaRPr lang="fr-FR"/>
          </a:p>
        </p:txBody>
      </p:sp>
    </p:spTree>
    <p:extLst>
      <p:ext uri="{BB962C8B-B14F-4D97-AF65-F5344CB8AC3E}">
        <p14:creationId xmlns:p14="http://schemas.microsoft.com/office/powerpoint/2010/main" val="18564145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22A799-115F-4635-8587-A4338A1141E4}"/>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31C55D71-9D03-4382-84F1-20A5D0F48CBF}"/>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numéro de diapositive 3">
            <a:extLst>
              <a:ext uri="{FF2B5EF4-FFF2-40B4-BE49-F238E27FC236}">
                <a16:creationId xmlns:a16="http://schemas.microsoft.com/office/drawing/2014/main" id="{13E84BF1-E22E-4022-AAD6-04AC1843DCA7}"/>
              </a:ext>
            </a:extLst>
          </p:cNvPr>
          <p:cNvSpPr>
            <a:spLocks noGrp="1"/>
          </p:cNvSpPr>
          <p:nvPr>
            <p:ph type="sldNum" sz="quarter" idx="10"/>
          </p:nvPr>
        </p:nvSpPr>
        <p:spPr/>
        <p:txBody>
          <a:bodyPr/>
          <a:lstStyle/>
          <a:p>
            <a:pPr lvl="0"/>
            <a:fld id="{00F9F6E1-C631-40CC-8AB3-29C8EF6D1305}" type="slidenum">
              <a:t>‹N°›</a:t>
            </a:fld>
            <a:endParaRPr lang="fr-FR"/>
          </a:p>
        </p:txBody>
      </p:sp>
    </p:spTree>
    <p:extLst>
      <p:ext uri="{BB962C8B-B14F-4D97-AF65-F5344CB8AC3E}">
        <p14:creationId xmlns:p14="http://schemas.microsoft.com/office/powerpoint/2010/main" val="251781471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BAC6B0E4-0352-48BB-9A16-1D04665F4B27}"/>
              </a:ext>
            </a:extLst>
          </p:cNvPr>
          <p:cNvSpPr>
            <a:spLocks noGrp="1"/>
          </p:cNvSpPr>
          <p:nvPr>
            <p:ph type="title" orient="vert"/>
          </p:nvPr>
        </p:nvSpPr>
        <p:spPr>
          <a:xfrm>
            <a:off x="7380288" y="179388"/>
            <a:ext cx="2339975" cy="6578600"/>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A5A692E4-DD19-4936-8EEC-AF1771F0E0E7}"/>
              </a:ext>
            </a:extLst>
          </p:cNvPr>
          <p:cNvSpPr>
            <a:spLocks noGrp="1"/>
          </p:cNvSpPr>
          <p:nvPr>
            <p:ph type="body" orient="vert" idx="1"/>
          </p:nvPr>
        </p:nvSpPr>
        <p:spPr>
          <a:xfrm>
            <a:off x="360363" y="179388"/>
            <a:ext cx="6867525" cy="65786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numéro de diapositive 3">
            <a:extLst>
              <a:ext uri="{FF2B5EF4-FFF2-40B4-BE49-F238E27FC236}">
                <a16:creationId xmlns:a16="http://schemas.microsoft.com/office/drawing/2014/main" id="{0E4C9FB0-F658-49F4-9E19-09664987BE13}"/>
              </a:ext>
            </a:extLst>
          </p:cNvPr>
          <p:cNvSpPr>
            <a:spLocks noGrp="1"/>
          </p:cNvSpPr>
          <p:nvPr>
            <p:ph type="sldNum" sz="quarter" idx="10"/>
          </p:nvPr>
        </p:nvSpPr>
        <p:spPr/>
        <p:txBody>
          <a:bodyPr/>
          <a:lstStyle/>
          <a:p>
            <a:pPr lvl="0"/>
            <a:fld id="{0D895694-4D82-4BCB-92DB-DFFDEBED648F}" type="slidenum">
              <a:t>‹N°›</a:t>
            </a:fld>
            <a:endParaRPr lang="fr-FR"/>
          </a:p>
        </p:txBody>
      </p:sp>
    </p:spTree>
    <p:extLst>
      <p:ext uri="{BB962C8B-B14F-4D97-AF65-F5344CB8AC3E}">
        <p14:creationId xmlns:p14="http://schemas.microsoft.com/office/powerpoint/2010/main" val="248722311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24A8CE-A0FD-490F-996C-349D452EA4BD}"/>
              </a:ext>
            </a:extLst>
          </p:cNvPr>
          <p:cNvSpPr>
            <a:spLocks noGrp="1"/>
          </p:cNvSpPr>
          <p:nvPr>
            <p:ph type="ctrTitle"/>
          </p:nvPr>
        </p:nvSpPr>
        <p:spPr>
          <a:xfrm>
            <a:off x="1260475" y="1236663"/>
            <a:ext cx="7559675" cy="2632075"/>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B78922CE-579A-432C-92D0-C833DF3260EA}"/>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u numéro de diapositive 3">
            <a:extLst>
              <a:ext uri="{FF2B5EF4-FFF2-40B4-BE49-F238E27FC236}">
                <a16:creationId xmlns:a16="http://schemas.microsoft.com/office/drawing/2014/main" id="{9AE5C8E3-BE21-4CD8-A5ED-938BE466B295}"/>
              </a:ext>
            </a:extLst>
          </p:cNvPr>
          <p:cNvSpPr>
            <a:spLocks noGrp="1"/>
          </p:cNvSpPr>
          <p:nvPr>
            <p:ph type="sldNum" sz="quarter" idx="10"/>
          </p:nvPr>
        </p:nvSpPr>
        <p:spPr/>
        <p:txBody>
          <a:bodyPr/>
          <a:lstStyle/>
          <a:p>
            <a:pPr lvl="0"/>
            <a:fld id="{9296EE87-B600-41DE-8B0D-B623A841C6E7}" type="slidenum">
              <a:t>‹N°›</a:t>
            </a:fld>
            <a:endParaRPr lang="fr-FR"/>
          </a:p>
        </p:txBody>
      </p:sp>
    </p:spTree>
    <p:extLst>
      <p:ext uri="{BB962C8B-B14F-4D97-AF65-F5344CB8AC3E}">
        <p14:creationId xmlns:p14="http://schemas.microsoft.com/office/powerpoint/2010/main" val="22852566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5A62FA-B8EA-4FBC-8A84-316D5CC242E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F649D42-5C2C-4907-8016-A8567DEBD92F}"/>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numéro de diapositive 3">
            <a:extLst>
              <a:ext uri="{FF2B5EF4-FFF2-40B4-BE49-F238E27FC236}">
                <a16:creationId xmlns:a16="http://schemas.microsoft.com/office/drawing/2014/main" id="{DB4990A0-A040-428C-B8C1-1BA099B4053A}"/>
              </a:ext>
            </a:extLst>
          </p:cNvPr>
          <p:cNvSpPr>
            <a:spLocks noGrp="1"/>
          </p:cNvSpPr>
          <p:nvPr>
            <p:ph type="sldNum" sz="quarter" idx="10"/>
          </p:nvPr>
        </p:nvSpPr>
        <p:spPr/>
        <p:txBody>
          <a:bodyPr/>
          <a:lstStyle/>
          <a:p>
            <a:pPr lvl="0"/>
            <a:fld id="{B5C8629A-749C-4421-9141-33288D397FAC}" type="slidenum">
              <a:t>‹N°›</a:t>
            </a:fld>
            <a:endParaRPr lang="fr-FR"/>
          </a:p>
        </p:txBody>
      </p:sp>
    </p:spTree>
    <p:extLst>
      <p:ext uri="{BB962C8B-B14F-4D97-AF65-F5344CB8AC3E}">
        <p14:creationId xmlns:p14="http://schemas.microsoft.com/office/powerpoint/2010/main" val="67044969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701C11-7F35-4F5A-81A6-CA12B43E287F}"/>
              </a:ext>
            </a:extLst>
          </p:cNvPr>
          <p:cNvSpPr>
            <a:spLocks noGrp="1"/>
          </p:cNvSpPr>
          <p:nvPr>
            <p:ph type="title"/>
          </p:nvPr>
        </p:nvSpPr>
        <p:spPr>
          <a:xfrm>
            <a:off x="687388" y="1884363"/>
            <a:ext cx="8694737" cy="31448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72ECA6B4-1AB6-4487-B008-8DEB8EA20B09}"/>
              </a:ext>
            </a:extLst>
          </p:cNvPr>
          <p:cNvSpPr>
            <a:spLocks noGrp="1"/>
          </p:cNvSpPr>
          <p:nvPr>
            <p:ph type="body" idx="1"/>
          </p:nvPr>
        </p:nvSpPr>
        <p:spPr>
          <a:xfrm>
            <a:off x="687388" y="5059363"/>
            <a:ext cx="8694737" cy="16525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u numéro de diapositive 3">
            <a:extLst>
              <a:ext uri="{FF2B5EF4-FFF2-40B4-BE49-F238E27FC236}">
                <a16:creationId xmlns:a16="http://schemas.microsoft.com/office/drawing/2014/main" id="{74C1A45F-3246-4F72-AB3D-CE19F41F46D8}"/>
              </a:ext>
            </a:extLst>
          </p:cNvPr>
          <p:cNvSpPr>
            <a:spLocks noGrp="1"/>
          </p:cNvSpPr>
          <p:nvPr>
            <p:ph type="sldNum" sz="quarter" idx="10"/>
          </p:nvPr>
        </p:nvSpPr>
        <p:spPr/>
        <p:txBody>
          <a:bodyPr/>
          <a:lstStyle/>
          <a:p>
            <a:pPr lvl="0"/>
            <a:fld id="{F06A8BA5-7F22-4297-BABA-F47F10223EF7}" type="slidenum">
              <a:t>‹N°›</a:t>
            </a:fld>
            <a:endParaRPr lang="fr-FR"/>
          </a:p>
        </p:txBody>
      </p:sp>
    </p:spTree>
    <p:extLst>
      <p:ext uri="{BB962C8B-B14F-4D97-AF65-F5344CB8AC3E}">
        <p14:creationId xmlns:p14="http://schemas.microsoft.com/office/powerpoint/2010/main" val="242308053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AE7364-313E-411B-97ED-9A0B7716F51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ECAB6A0-83CE-4C0F-BE3C-35BC03DB1661}"/>
              </a:ext>
            </a:extLst>
          </p:cNvPr>
          <p:cNvSpPr>
            <a:spLocks noGrp="1"/>
          </p:cNvSpPr>
          <p:nvPr>
            <p:ph sz="half" idx="1"/>
          </p:nvPr>
        </p:nvSpPr>
        <p:spPr>
          <a:xfrm>
            <a:off x="360363" y="1619250"/>
            <a:ext cx="4600575" cy="441325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DEE79BC7-0CD7-43F4-825C-D648D160555B}"/>
              </a:ext>
            </a:extLst>
          </p:cNvPr>
          <p:cNvSpPr>
            <a:spLocks noGrp="1"/>
          </p:cNvSpPr>
          <p:nvPr>
            <p:ph sz="half" idx="2"/>
          </p:nvPr>
        </p:nvSpPr>
        <p:spPr>
          <a:xfrm>
            <a:off x="5113338" y="1619250"/>
            <a:ext cx="4600575" cy="441325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numéro de diapositive 4">
            <a:extLst>
              <a:ext uri="{FF2B5EF4-FFF2-40B4-BE49-F238E27FC236}">
                <a16:creationId xmlns:a16="http://schemas.microsoft.com/office/drawing/2014/main" id="{0303201B-2738-415D-BF45-0C54139639ED}"/>
              </a:ext>
            </a:extLst>
          </p:cNvPr>
          <p:cNvSpPr>
            <a:spLocks noGrp="1"/>
          </p:cNvSpPr>
          <p:nvPr>
            <p:ph type="sldNum" sz="quarter" idx="10"/>
          </p:nvPr>
        </p:nvSpPr>
        <p:spPr/>
        <p:txBody>
          <a:bodyPr/>
          <a:lstStyle/>
          <a:p>
            <a:pPr lvl="0"/>
            <a:fld id="{13D59875-A2EA-4E50-8C74-9A8AA7D44EA3}" type="slidenum">
              <a:t>‹N°›</a:t>
            </a:fld>
            <a:endParaRPr lang="fr-FR"/>
          </a:p>
        </p:txBody>
      </p:sp>
    </p:spTree>
    <p:extLst>
      <p:ext uri="{BB962C8B-B14F-4D97-AF65-F5344CB8AC3E}">
        <p14:creationId xmlns:p14="http://schemas.microsoft.com/office/powerpoint/2010/main" val="327766798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5CC80A-324F-45F6-852E-BE1C041A900C}"/>
              </a:ext>
            </a:extLst>
          </p:cNvPr>
          <p:cNvSpPr>
            <a:spLocks noGrp="1"/>
          </p:cNvSpPr>
          <p:nvPr>
            <p:ph type="title"/>
          </p:nvPr>
        </p:nvSpPr>
        <p:spPr>
          <a:xfrm>
            <a:off x="693738" y="403225"/>
            <a:ext cx="8694737" cy="1460500"/>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9F85D118-033F-44DA-81FE-38073C760E4D}"/>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C6969F11-E2DD-4B46-B941-3ACB60D95A3A}"/>
              </a:ext>
            </a:extLst>
          </p:cNvPr>
          <p:cNvSpPr>
            <a:spLocks noGrp="1"/>
          </p:cNvSpPr>
          <p:nvPr>
            <p:ph sz="half" idx="2"/>
          </p:nvPr>
        </p:nvSpPr>
        <p:spPr>
          <a:xfrm>
            <a:off x="693738" y="2760663"/>
            <a:ext cx="4265612" cy="40624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4CF0064C-E194-4987-9DBA-65A94980B386}"/>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AEB4C0E7-99AB-4E38-B519-9447A7725057}"/>
              </a:ext>
            </a:extLst>
          </p:cNvPr>
          <p:cNvSpPr>
            <a:spLocks noGrp="1"/>
          </p:cNvSpPr>
          <p:nvPr>
            <p:ph sz="quarter" idx="4"/>
          </p:nvPr>
        </p:nvSpPr>
        <p:spPr>
          <a:xfrm>
            <a:off x="5103813" y="2760663"/>
            <a:ext cx="4284662" cy="40624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u numéro de diapositive 6">
            <a:extLst>
              <a:ext uri="{FF2B5EF4-FFF2-40B4-BE49-F238E27FC236}">
                <a16:creationId xmlns:a16="http://schemas.microsoft.com/office/drawing/2014/main" id="{BC11ACDF-8BBD-4E5A-96D8-013967918587}"/>
              </a:ext>
            </a:extLst>
          </p:cNvPr>
          <p:cNvSpPr>
            <a:spLocks noGrp="1"/>
          </p:cNvSpPr>
          <p:nvPr>
            <p:ph type="sldNum" sz="quarter" idx="10"/>
          </p:nvPr>
        </p:nvSpPr>
        <p:spPr/>
        <p:txBody>
          <a:bodyPr/>
          <a:lstStyle/>
          <a:p>
            <a:pPr lvl="0"/>
            <a:fld id="{F0E43E0B-F65F-40A4-86BB-39B769FDDE90}" type="slidenum">
              <a:t>‹N°›</a:t>
            </a:fld>
            <a:endParaRPr lang="fr-FR"/>
          </a:p>
        </p:txBody>
      </p:sp>
    </p:spTree>
    <p:extLst>
      <p:ext uri="{BB962C8B-B14F-4D97-AF65-F5344CB8AC3E}">
        <p14:creationId xmlns:p14="http://schemas.microsoft.com/office/powerpoint/2010/main" val="157219927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80B31A-E937-4A3F-AAEE-619072AB4C2B}"/>
              </a:ext>
            </a:extLst>
          </p:cNvPr>
          <p:cNvSpPr>
            <a:spLocks noGrp="1"/>
          </p:cNvSpPr>
          <p:nvPr>
            <p:ph type="title"/>
          </p:nvPr>
        </p:nvSpPr>
        <p:spPr/>
        <p:txBody>
          <a:bodyPr/>
          <a:lstStyle/>
          <a:p>
            <a:r>
              <a:rPr lang="fr-FR"/>
              <a:t>Modifiez le style du titre</a:t>
            </a:r>
          </a:p>
        </p:txBody>
      </p:sp>
      <p:sp>
        <p:nvSpPr>
          <p:cNvPr id="3" name="Espace réservé du numéro de diapositive 2">
            <a:extLst>
              <a:ext uri="{FF2B5EF4-FFF2-40B4-BE49-F238E27FC236}">
                <a16:creationId xmlns:a16="http://schemas.microsoft.com/office/drawing/2014/main" id="{A1085EFD-D0B5-4B4B-A5D6-CD0D21A627C1}"/>
              </a:ext>
            </a:extLst>
          </p:cNvPr>
          <p:cNvSpPr>
            <a:spLocks noGrp="1"/>
          </p:cNvSpPr>
          <p:nvPr>
            <p:ph type="sldNum" sz="quarter" idx="10"/>
          </p:nvPr>
        </p:nvSpPr>
        <p:spPr/>
        <p:txBody>
          <a:bodyPr/>
          <a:lstStyle/>
          <a:p>
            <a:pPr lvl="0"/>
            <a:fld id="{8419073F-CB3F-450D-8D6B-027424A24277}" type="slidenum">
              <a:t>‹N°›</a:t>
            </a:fld>
            <a:endParaRPr lang="fr-FR"/>
          </a:p>
        </p:txBody>
      </p:sp>
    </p:spTree>
    <p:extLst>
      <p:ext uri="{BB962C8B-B14F-4D97-AF65-F5344CB8AC3E}">
        <p14:creationId xmlns:p14="http://schemas.microsoft.com/office/powerpoint/2010/main" val="2977250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CAF03B-30D4-4119-99D0-750F423AB2B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5910138-0C01-4E0C-BE7A-0D725FBF4E6B}"/>
              </a:ext>
            </a:extLst>
          </p:cNvPr>
          <p:cNvSpPr>
            <a:spLocks noGrp="1"/>
          </p:cNvSpPr>
          <p:nvPr>
            <p:ph sz="half" idx="1"/>
          </p:nvPr>
        </p:nvSpPr>
        <p:spPr>
          <a:xfrm>
            <a:off x="360363" y="1511300"/>
            <a:ext cx="4600575" cy="441325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813C5EE3-CC14-4B2F-8642-FE632690350E}"/>
              </a:ext>
            </a:extLst>
          </p:cNvPr>
          <p:cNvSpPr>
            <a:spLocks noGrp="1"/>
          </p:cNvSpPr>
          <p:nvPr>
            <p:ph sz="half" idx="2"/>
          </p:nvPr>
        </p:nvSpPr>
        <p:spPr>
          <a:xfrm>
            <a:off x="5113338" y="1511300"/>
            <a:ext cx="4600575" cy="441325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numéro de diapositive 4">
            <a:extLst>
              <a:ext uri="{FF2B5EF4-FFF2-40B4-BE49-F238E27FC236}">
                <a16:creationId xmlns:a16="http://schemas.microsoft.com/office/drawing/2014/main" id="{FC401A88-2D27-4BF4-A0E0-08C5B99FE748}"/>
              </a:ext>
            </a:extLst>
          </p:cNvPr>
          <p:cNvSpPr>
            <a:spLocks noGrp="1"/>
          </p:cNvSpPr>
          <p:nvPr>
            <p:ph type="sldNum" sz="quarter" idx="10"/>
          </p:nvPr>
        </p:nvSpPr>
        <p:spPr/>
        <p:txBody>
          <a:bodyPr/>
          <a:lstStyle/>
          <a:p>
            <a:pPr lvl="0"/>
            <a:fld id="{A8D6C9F1-6078-4B07-B37A-8A2365BAC8C7}" type="slidenum">
              <a:t>‹N°›</a:t>
            </a:fld>
            <a:endParaRPr lang="fr-FR"/>
          </a:p>
        </p:txBody>
      </p:sp>
    </p:spTree>
    <p:extLst>
      <p:ext uri="{BB962C8B-B14F-4D97-AF65-F5344CB8AC3E}">
        <p14:creationId xmlns:p14="http://schemas.microsoft.com/office/powerpoint/2010/main" val="270283678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8E44AB8-23D7-4538-9FD6-DE765039FF82}"/>
              </a:ext>
            </a:extLst>
          </p:cNvPr>
          <p:cNvSpPr>
            <a:spLocks noGrp="1"/>
          </p:cNvSpPr>
          <p:nvPr>
            <p:ph type="sldNum" sz="quarter" idx="10"/>
          </p:nvPr>
        </p:nvSpPr>
        <p:spPr/>
        <p:txBody>
          <a:bodyPr/>
          <a:lstStyle/>
          <a:p>
            <a:pPr lvl="0"/>
            <a:fld id="{7A00A962-B7AE-4914-B3EB-2C310DB552CF}" type="slidenum">
              <a:t>‹N°›</a:t>
            </a:fld>
            <a:endParaRPr lang="fr-FR"/>
          </a:p>
        </p:txBody>
      </p:sp>
    </p:spTree>
    <p:extLst>
      <p:ext uri="{BB962C8B-B14F-4D97-AF65-F5344CB8AC3E}">
        <p14:creationId xmlns:p14="http://schemas.microsoft.com/office/powerpoint/2010/main" val="2160819565"/>
      </p:ext>
    </p:extLst>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D92FC5-3FF2-4844-996A-7544DF37BB00}"/>
              </a:ext>
            </a:extLst>
          </p:cNvPr>
          <p:cNvSpPr>
            <a:spLocks noGrp="1"/>
          </p:cNvSpPr>
          <p:nvPr>
            <p:ph type="title"/>
          </p:nvPr>
        </p:nvSpPr>
        <p:spPr>
          <a:xfrm>
            <a:off x="693738" y="503238"/>
            <a:ext cx="3251200" cy="17653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19D9ABC8-461A-477D-9D3F-EEA061EEA7F5}"/>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46290384-BB8F-4D21-A172-7B111007D77B}"/>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u numéro de diapositive 4">
            <a:extLst>
              <a:ext uri="{FF2B5EF4-FFF2-40B4-BE49-F238E27FC236}">
                <a16:creationId xmlns:a16="http://schemas.microsoft.com/office/drawing/2014/main" id="{73DA91C9-4CAA-4C76-8D37-E8573593DE06}"/>
              </a:ext>
            </a:extLst>
          </p:cNvPr>
          <p:cNvSpPr>
            <a:spLocks noGrp="1"/>
          </p:cNvSpPr>
          <p:nvPr>
            <p:ph type="sldNum" sz="quarter" idx="10"/>
          </p:nvPr>
        </p:nvSpPr>
        <p:spPr/>
        <p:txBody>
          <a:bodyPr/>
          <a:lstStyle/>
          <a:p>
            <a:pPr lvl="0"/>
            <a:fld id="{DD1BE661-56A9-4C76-88F9-DF6780395CF4}" type="slidenum">
              <a:t>‹N°›</a:t>
            </a:fld>
            <a:endParaRPr lang="fr-FR"/>
          </a:p>
        </p:txBody>
      </p:sp>
    </p:spTree>
    <p:extLst>
      <p:ext uri="{BB962C8B-B14F-4D97-AF65-F5344CB8AC3E}">
        <p14:creationId xmlns:p14="http://schemas.microsoft.com/office/powerpoint/2010/main" val="37228681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79D318-3960-4CA8-920C-43DFC1581F1E}"/>
              </a:ext>
            </a:extLst>
          </p:cNvPr>
          <p:cNvSpPr>
            <a:spLocks noGrp="1"/>
          </p:cNvSpPr>
          <p:nvPr>
            <p:ph type="title"/>
          </p:nvPr>
        </p:nvSpPr>
        <p:spPr>
          <a:xfrm>
            <a:off x="693738" y="503238"/>
            <a:ext cx="3251200" cy="17653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D89DD1D8-190F-4518-9519-5ABFAB640A2F}"/>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12682FAA-D646-468C-8583-47D4A2113AF6}"/>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u numéro de diapositive 4">
            <a:extLst>
              <a:ext uri="{FF2B5EF4-FFF2-40B4-BE49-F238E27FC236}">
                <a16:creationId xmlns:a16="http://schemas.microsoft.com/office/drawing/2014/main" id="{6FE4D4B4-B3E3-4F58-ADF2-B8507302A1F9}"/>
              </a:ext>
            </a:extLst>
          </p:cNvPr>
          <p:cNvSpPr>
            <a:spLocks noGrp="1"/>
          </p:cNvSpPr>
          <p:nvPr>
            <p:ph type="sldNum" sz="quarter" idx="10"/>
          </p:nvPr>
        </p:nvSpPr>
        <p:spPr/>
        <p:txBody>
          <a:bodyPr/>
          <a:lstStyle/>
          <a:p>
            <a:pPr lvl="0"/>
            <a:fld id="{4621EFC4-B6AE-4742-BFAC-380F18EFDF7B}" type="slidenum">
              <a:t>‹N°›</a:t>
            </a:fld>
            <a:endParaRPr lang="fr-FR"/>
          </a:p>
        </p:txBody>
      </p:sp>
    </p:spTree>
    <p:extLst>
      <p:ext uri="{BB962C8B-B14F-4D97-AF65-F5344CB8AC3E}">
        <p14:creationId xmlns:p14="http://schemas.microsoft.com/office/powerpoint/2010/main" val="426576176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7A25D8-0DE6-4BE8-B29A-425B32F5101B}"/>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CC58FCDE-B373-49DC-AA6C-8365707949F0}"/>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numéro de diapositive 3">
            <a:extLst>
              <a:ext uri="{FF2B5EF4-FFF2-40B4-BE49-F238E27FC236}">
                <a16:creationId xmlns:a16="http://schemas.microsoft.com/office/drawing/2014/main" id="{F6B4B7F5-ADA9-460F-9E27-01DA7CDA9C62}"/>
              </a:ext>
            </a:extLst>
          </p:cNvPr>
          <p:cNvSpPr>
            <a:spLocks noGrp="1"/>
          </p:cNvSpPr>
          <p:nvPr>
            <p:ph type="sldNum" sz="quarter" idx="10"/>
          </p:nvPr>
        </p:nvSpPr>
        <p:spPr/>
        <p:txBody>
          <a:bodyPr/>
          <a:lstStyle/>
          <a:p>
            <a:pPr lvl="0"/>
            <a:fld id="{73F04564-15E7-4898-B715-8B240806104E}" type="slidenum">
              <a:t>‹N°›</a:t>
            </a:fld>
            <a:endParaRPr lang="fr-FR"/>
          </a:p>
        </p:txBody>
      </p:sp>
    </p:spTree>
    <p:extLst>
      <p:ext uri="{BB962C8B-B14F-4D97-AF65-F5344CB8AC3E}">
        <p14:creationId xmlns:p14="http://schemas.microsoft.com/office/powerpoint/2010/main" val="16976361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B8EC0477-3866-41E0-A0F0-6B8492E7415A}"/>
              </a:ext>
            </a:extLst>
          </p:cNvPr>
          <p:cNvSpPr>
            <a:spLocks noGrp="1"/>
          </p:cNvSpPr>
          <p:nvPr>
            <p:ph type="title" orient="vert"/>
          </p:nvPr>
        </p:nvSpPr>
        <p:spPr>
          <a:xfrm>
            <a:off x="7375525" y="0"/>
            <a:ext cx="2338388" cy="6032500"/>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116A878A-6106-40A7-9572-8D28BAF18400}"/>
              </a:ext>
            </a:extLst>
          </p:cNvPr>
          <p:cNvSpPr>
            <a:spLocks noGrp="1"/>
          </p:cNvSpPr>
          <p:nvPr>
            <p:ph type="body" orient="vert" idx="1"/>
          </p:nvPr>
        </p:nvSpPr>
        <p:spPr>
          <a:xfrm>
            <a:off x="360363" y="0"/>
            <a:ext cx="6862762" cy="60325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numéro de diapositive 3">
            <a:extLst>
              <a:ext uri="{FF2B5EF4-FFF2-40B4-BE49-F238E27FC236}">
                <a16:creationId xmlns:a16="http://schemas.microsoft.com/office/drawing/2014/main" id="{300C832D-C76A-4E9B-92BF-A891A32B1C48}"/>
              </a:ext>
            </a:extLst>
          </p:cNvPr>
          <p:cNvSpPr>
            <a:spLocks noGrp="1"/>
          </p:cNvSpPr>
          <p:nvPr>
            <p:ph type="sldNum" sz="quarter" idx="10"/>
          </p:nvPr>
        </p:nvSpPr>
        <p:spPr/>
        <p:txBody>
          <a:bodyPr/>
          <a:lstStyle/>
          <a:p>
            <a:pPr lvl="0"/>
            <a:fld id="{D9CDFD8C-A080-4B8C-8C03-3BF01C2189E6}" type="slidenum">
              <a:t>‹N°›</a:t>
            </a:fld>
            <a:endParaRPr lang="fr-FR"/>
          </a:p>
        </p:txBody>
      </p:sp>
    </p:spTree>
    <p:extLst>
      <p:ext uri="{BB962C8B-B14F-4D97-AF65-F5344CB8AC3E}">
        <p14:creationId xmlns:p14="http://schemas.microsoft.com/office/powerpoint/2010/main" val="2311802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9558A6-3CC3-4C94-B714-C236F5BE9108}"/>
              </a:ext>
            </a:extLst>
          </p:cNvPr>
          <p:cNvSpPr>
            <a:spLocks noGrp="1"/>
          </p:cNvSpPr>
          <p:nvPr>
            <p:ph type="title"/>
          </p:nvPr>
        </p:nvSpPr>
        <p:spPr>
          <a:xfrm>
            <a:off x="693738" y="403225"/>
            <a:ext cx="8694737" cy="1460500"/>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F2884B81-867E-4B82-A9FD-2D1FD6E510E4}"/>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AE9B7CBB-2CBF-43A5-894B-771B544ED686}"/>
              </a:ext>
            </a:extLst>
          </p:cNvPr>
          <p:cNvSpPr>
            <a:spLocks noGrp="1"/>
          </p:cNvSpPr>
          <p:nvPr>
            <p:ph sz="half" idx="2"/>
          </p:nvPr>
        </p:nvSpPr>
        <p:spPr>
          <a:xfrm>
            <a:off x="693738" y="2760663"/>
            <a:ext cx="4265612" cy="40624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96D97B10-D4CE-48D8-9BAB-ABAB306FFE56}"/>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48828EFB-E46C-4F87-BBA5-6EFEC503D63D}"/>
              </a:ext>
            </a:extLst>
          </p:cNvPr>
          <p:cNvSpPr>
            <a:spLocks noGrp="1"/>
          </p:cNvSpPr>
          <p:nvPr>
            <p:ph sz="quarter" idx="4"/>
          </p:nvPr>
        </p:nvSpPr>
        <p:spPr>
          <a:xfrm>
            <a:off x="5103813" y="2760663"/>
            <a:ext cx="4284662" cy="40624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u numéro de diapositive 6">
            <a:extLst>
              <a:ext uri="{FF2B5EF4-FFF2-40B4-BE49-F238E27FC236}">
                <a16:creationId xmlns:a16="http://schemas.microsoft.com/office/drawing/2014/main" id="{D368EAF1-C8C9-4B4A-A12F-25FB95B2B2D5}"/>
              </a:ext>
            </a:extLst>
          </p:cNvPr>
          <p:cNvSpPr>
            <a:spLocks noGrp="1"/>
          </p:cNvSpPr>
          <p:nvPr>
            <p:ph type="sldNum" sz="quarter" idx="10"/>
          </p:nvPr>
        </p:nvSpPr>
        <p:spPr/>
        <p:txBody>
          <a:bodyPr/>
          <a:lstStyle/>
          <a:p>
            <a:pPr lvl="0"/>
            <a:fld id="{E6DA56DC-154E-495A-A2B5-EFA834C987F2}" type="slidenum">
              <a:t>‹N°›</a:t>
            </a:fld>
            <a:endParaRPr lang="fr-FR"/>
          </a:p>
        </p:txBody>
      </p:sp>
    </p:spTree>
    <p:extLst>
      <p:ext uri="{BB962C8B-B14F-4D97-AF65-F5344CB8AC3E}">
        <p14:creationId xmlns:p14="http://schemas.microsoft.com/office/powerpoint/2010/main" val="1680583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4BDD49-256B-40C5-811B-D37F3E2A9571}"/>
              </a:ext>
            </a:extLst>
          </p:cNvPr>
          <p:cNvSpPr>
            <a:spLocks noGrp="1"/>
          </p:cNvSpPr>
          <p:nvPr>
            <p:ph type="title"/>
          </p:nvPr>
        </p:nvSpPr>
        <p:spPr/>
        <p:txBody>
          <a:bodyPr/>
          <a:lstStyle/>
          <a:p>
            <a:r>
              <a:rPr lang="fr-FR"/>
              <a:t>Modifiez le style du titre</a:t>
            </a:r>
          </a:p>
        </p:txBody>
      </p:sp>
      <p:sp>
        <p:nvSpPr>
          <p:cNvPr id="3" name="Espace réservé du numéro de diapositive 2">
            <a:extLst>
              <a:ext uri="{FF2B5EF4-FFF2-40B4-BE49-F238E27FC236}">
                <a16:creationId xmlns:a16="http://schemas.microsoft.com/office/drawing/2014/main" id="{13F64356-F2A7-479C-9E00-0EBCBAB1B286}"/>
              </a:ext>
            </a:extLst>
          </p:cNvPr>
          <p:cNvSpPr>
            <a:spLocks noGrp="1"/>
          </p:cNvSpPr>
          <p:nvPr>
            <p:ph type="sldNum" sz="quarter" idx="10"/>
          </p:nvPr>
        </p:nvSpPr>
        <p:spPr/>
        <p:txBody>
          <a:bodyPr/>
          <a:lstStyle/>
          <a:p>
            <a:pPr lvl="0"/>
            <a:fld id="{2D9BE62B-EE7E-4C0D-BB4C-E227449B0B9A}" type="slidenum">
              <a:t>‹N°›</a:t>
            </a:fld>
            <a:endParaRPr lang="fr-FR"/>
          </a:p>
        </p:txBody>
      </p:sp>
    </p:spTree>
    <p:extLst>
      <p:ext uri="{BB962C8B-B14F-4D97-AF65-F5344CB8AC3E}">
        <p14:creationId xmlns:p14="http://schemas.microsoft.com/office/powerpoint/2010/main" val="71677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4901AF2-B6A0-4FAD-881C-F08A2F33A28C}"/>
              </a:ext>
            </a:extLst>
          </p:cNvPr>
          <p:cNvSpPr>
            <a:spLocks noGrp="1"/>
          </p:cNvSpPr>
          <p:nvPr>
            <p:ph type="sldNum" sz="quarter" idx="10"/>
          </p:nvPr>
        </p:nvSpPr>
        <p:spPr/>
        <p:txBody>
          <a:bodyPr/>
          <a:lstStyle/>
          <a:p>
            <a:pPr lvl="0"/>
            <a:fld id="{0C4F09FF-EBE5-4283-BFFD-C577F13A90CB}" type="slidenum">
              <a:t>‹N°›</a:t>
            </a:fld>
            <a:endParaRPr lang="fr-FR"/>
          </a:p>
        </p:txBody>
      </p:sp>
    </p:spTree>
    <p:extLst>
      <p:ext uri="{BB962C8B-B14F-4D97-AF65-F5344CB8AC3E}">
        <p14:creationId xmlns:p14="http://schemas.microsoft.com/office/powerpoint/2010/main" val="357574984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9FFA5D-D348-4291-8485-98973B67E864}"/>
              </a:ext>
            </a:extLst>
          </p:cNvPr>
          <p:cNvSpPr>
            <a:spLocks noGrp="1"/>
          </p:cNvSpPr>
          <p:nvPr>
            <p:ph type="title"/>
          </p:nvPr>
        </p:nvSpPr>
        <p:spPr>
          <a:xfrm>
            <a:off x="693738" y="503238"/>
            <a:ext cx="3251200" cy="17653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2B02C610-EDB4-4F11-9219-0311DF1673FB}"/>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08E2A8A5-9653-4D4C-8CE6-99B3155195D7}"/>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u numéro de diapositive 4">
            <a:extLst>
              <a:ext uri="{FF2B5EF4-FFF2-40B4-BE49-F238E27FC236}">
                <a16:creationId xmlns:a16="http://schemas.microsoft.com/office/drawing/2014/main" id="{80137528-B3F2-473C-BF17-74F7085AB153}"/>
              </a:ext>
            </a:extLst>
          </p:cNvPr>
          <p:cNvSpPr>
            <a:spLocks noGrp="1"/>
          </p:cNvSpPr>
          <p:nvPr>
            <p:ph type="sldNum" sz="quarter" idx="10"/>
          </p:nvPr>
        </p:nvSpPr>
        <p:spPr/>
        <p:txBody>
          <a:bodyPr/>
          <a:lstStyle/>
          <a:p>
            <a:pPr lvl="0"/>
            <a:fld id="{A4BCBBA4-B612-4540-A723-F923E626B610}" type="slidenum">
              <a:t>‹N°›</a:t>
            </a:fld>
            <a:endParaRPr lang="fr-FR"/>
          </a:p>
        </p:txBody>
      </p:sp>
    </p:spTree>
    <p:extLst>
      <p:ext uri="{BB962C8B-B14F-4D97-AF65-F5344CB8AC3E}">
        <p14:creationId xmlns:p14="http://schemas.microsoft.com/office/powerpoint/2010/main" val="3892538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19A126-8569-47C6-90AD-3474AB0F91EB}"/>
              </a:ext>
            </a:extLst>
          </p:cNvPr>
          <p:cNvSpPr>
            <a:spLocks noGrp="1"/>
          </p:cNvSpPr>
          <p:nvPr>
            <p:ph type="title"/>
          </p:nvPr>
        </p:nvSpPr>
        <p:spPr>
          <a:xfrm>
            <a:off x="693738" y="503238"/>
            <a:ext cx="3251200" cy="17653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134EE222-CC50-453F-BBA0-E78A43534869}"/>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87035017-7892-416A-8D96-0C115D3E0CD6}"/>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u numéro de diapositive 4">
            <a:extLst>
              <a:ext uri="{FF2B5EF4-FFF2-40B4-BE49-F238E27FC236}">
                <a16:creationId xmlns:a16="http://schemas.microsoft.com/office/drawing/2014/main" id="{53066CA7-53F3-4441-9316-55ECDB829051}"/>
              </a:ext>
            </a:extLst>
          </p:cNvPr>
          <p:cNvSpPr>
            <a:spLocks noGrp="1"/>
          </p:cNvSpPr>
          <p:nvPr>
            <p:ph type="sldNum" sz="quarter" idx="10"/>
          </p:nvPr>
        </p:nvSpPr>
        <p:spPr/>
        <p:txBody>
          <a:bodyPr/>
          <a:lstStyle/>
          <a:p>
            <a:pPr lvl="0"/>
            <a:fld id="{AA74D055-AE11-4A4B-B240-81EFAE670430}" type="slidenum">
              <a:t>‹N°›</a:t>
            </a:fld>
            <a:endParaRPr lang="fr-FR"/>
          </a:p>
        </p:txBody>
      </p:sp>
    </p:spTree>
    <p:extLst>
      <p:ext uri="{BB962C8B-B14F-4D97-AF65-F5344CB8AC3E}">
        <p14:creationId xmlns:p14="http://schemas.microsoft.com/office/powerpoint/2010/main" val="2424086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CA4E95E-8934-4995-8EB3-B7AA4C58A8DE}"/>
              </a:ext>
            </a:extLst>
          </p:cNvPr>
          <p:cNvSpPr txBox="1">
            <a:spLocks noGrp="1"/>
          </p:cNvSpPr>
          <p:nvPr>
            <p:ph type="title"/>
          </p:nvPr>
        </p:nvSpPr>
        <p:spPr>
          <a:xfrm>
            <a:off x="360359" y="-17280"/>
            <a:ext cx="8453519" cy="1520999"/>
          </a:xfrm>
          <a:prstGeom prst="rect">
            <a:avLst/>
          </a:prstGeom>
          <a:noFill/>
          <a:ln>
            <a:noFill/>
          </a:ln>
        </p:spPr>
        <p:txBody>
          <a:bodyPr vert="horz" wrap="square" lIns="0" tIns="0" rIns="0" bIns="0" anchor="ctr" anchorCtr="0" compatLnSpc="1">
            <a:noAutofit/>
          </a:bodyPr>
          <a:lstStyle/>
          <a:p>
            <a:pPr lvl="0"/>
            <a:r>
              <a:rPr lang="fr-FR"/>
              <a:t>Cliquez pour éditer le format du texte-titre</a:t>
            </a:r>
          </a:p>
        </p:txBody>
      </p:sp>
      <p:sp>
        <p:nvSpPr>
          <p:cNvPr id="3" name="Espace réservé du texte 2">
            <a:extLst>
              <a:ext uri="{FF2B5EF4-FFF2-40B4-BE49-F238E27FC236}">
                <a16:creationId xmlns:a16="http://schemas.microsoft.com/office/drawing/2014/main" id="{E8DE95BB-228E-45F5-80BF-8FC7ED926E12}"/>
              </a:ext>
            </a:extLst>
          </p:cNvPr>
          <p:cNvSpPr txBox="1">
            <a:spLocks noGrp="1"/>
          </p:cNvSpPr>
          <p:nvPr>
            <p:ph type="body" idx="1"/>
          </p:nvPr>
        </p:nvSpPr>
        <p:spPr>
          <a:xfrm>
            <a:off x="360359" y="1510919"/>
            <a:ext cx="9353519" cy="4412880"/>
          </a:xfrm>
          <a:prstGeom prst="rect">
            <a:avLst/>
          </a:prstGeom>
          <a:noFill/>
          <a:ln>
            <a:noFill/>
          </a:ln>
        </p:spPr>
        <p:txBody>
          <a:bodyPr vert="horz" lIns="0" tIns="28080" rIns="0" bIns="0" compatLnSpc="1"/>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Forme libre : forme 3">
            <a:extLst>
              <a:ext uri="{FF2B5EF4-FFF2-40B4-BE49-F238E27FC236}">
                <a16:creationId xmlns:a16="http://schemas.microsoft.com/office/drawing/2014/main" id="{92EEC28E-5F3A-407B-9404-1FE724083CD3}"/>
              </a:ext>
            </a:extLst>
          </p:cNvPr>
          <p:cNvSpPr/>
          <p:nvPr/>
        </p:nvSpPr>
        <p:spPr>
          <a:xfrm>
            <a:off x="-179280" y="7020000"/>
            <a:ext cx="10439280" cy="360359"/>
          </a:xfrm>
          <a:custGeom>
            <a:avLst>
              <a:gd name="f0" fmla="val 95"/>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noFill/>
          <a:ln w="18000">
            <a:solidFill>
              <a:srgbClr val="000000"/>
            </a:solidFill>
            <a:prstDash val="solid"/>
            <a:round/>
          </a:ln>
        </p:spPr>
        <p:txBody>
          <a:bodyPr vert="horz" wrap="square" lIns="9000" tIns="9000" rIns="9000" bIns="9000" anchor="ctr" anchorCtr="1" compatLnSpc="1">
            <a:noAutofit/>
          </a:bodyPr>
          <a:lstStyle/>
          <a:p>
            <a:pPr marL="0" marR="0" lvl="0" indent="0" algn="l" rtl="0" hangingPunct="0">
              <a:lnSpc>
                <a:spcPct val="104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400" b="0" i="0" u="none" strike="noStrike" baseline="0">
                <a:ln>
                  <a:noFill/>
                </a:ln>
                <a:solidFill>
                  <a:srgbClr val="F20000"/>
                </a:solidFill>
                <a:latin typeface="Trebuchet MS" pitchFamily="34"/>
                <a:ea typeface="Arial Unicode MS" pitchFamily="2"/>
                <a:cs typeface="Arial Unicode MS" pitchFamily="2"/>
              </a:rPr>
              <a:t>DAWAN</a:t>
            </a:r>
            <a:r>
              <a:rPr lang="fr-FR" sz="1400" b="0" i="0" u="none" strike="noStrike" baseline="0">
                <a:ln>
                  <a:noFill/>
                </a:ln>
                <a:solidFill>
                  <a:srgbClr val="000000"/>
                </a:solidFill>
                <a:latin typeface="Trebuchet MS" pitchFamily="34"/>
                <a:ea typeface="Arial Unicode MS" pitchFamily="2"/>
                <a:cs typeface="Arial Unicode MS" pitchFamily="2"/>
              </a:rPr>
              <a:t> – Reproduction interdite sans autorisation</a:t>
            </a:r>
          </a:p>
        </p:txBody>
      </p:sp>
      <p:sp>
        <p:nvSpPr>
          <p:cNvPr id="5" name="Espace réservé du numéro de diapositive 4">
            <a:extLst>
              <a:ext uri="{FF2B5EF4-FFF2-40B4-BE49-F238E27FC236}">
                <a16:creationId xmlns:a16="http://schemas.microsoft.com/office/drawing/2014/main" id="{A66B5E0E-AF3A-4847-B64E-371D59E68485}"/>
              </a:ext>
            </a:extLst>
          </p:cNvPr>
          <p:cNvSpPr txBox="1">
            <a:spLocks noGrp="1"/>
          </p:cNvSpPr>
          <p:nvPr>
            <p:ph type="sldNum" sz="quarter" idx="4"/>
          </p:nvPr>
        </p:nvSpPr>
        <p:spPr>
          <a:xfrm>
            <a:off x="9359640" y="7128000"/>
            <a:ext cx="353880" cy="382680"/>
          </a:xfrm>
          <a:prstGeom prst="rect">
            <a:avLst/>
          </a:prstGeom>
          <a:noFill/>
          <a:ln>
            <a:noFill/>
          </a:ln>
        </p:spPr>
        <p:txBody>
          <a:bodyPr vert="horz" wrap="square" lIns="0" tIns="0" rIns="0" bIns="0" anchor="t" anchorCtr="0" compatLnSpc="1">
            <a:noAutofit/>
          </a:bodyPr>
          <a:lstStyle>
            <a:lvl1pPr marL="0" marR="0" lvl="0" indent="0" algn="r"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defRPr lang="fr-FR" sz="1400" b="0" i="0" u="none" strike="noStrike" baseline="0">
                <a:solidFill>
                  <a:srgbClr val="000000"/>
                </a:solidFill>
                <a:latin typeface="Arial" pitchFamily="18"/>
                <a:ea typeface="Arial Unicode MS" pitchFamily="2"/>
                <a:cs typeface="Arial Unicode MS" pitchFamily="2"/>
              </a:defRPr>
            </a:lvl1pPr>
          </a:lstStyle>
          <a:p>
            <a:pPr lvl="0"/>
            <a:fld id="{C89E6A8B-C431-4621-81AF-52EC65F52A17}" type="slidenum">
              <a:t>‹N°›</a:t>
            </a:fld>
            <a:endParaRPr lang="fr-FR"/>
          </a:p>
        </p:txBody>
      </p:sp>
      <p:sp>
        <p:nvSpPr>
          <p:cNvPr id="6" name="Connecteur droit 5">
            <a:extLst>
              <a:ext uri="{FF2B5EF4-FFF2-40B4-BE49-F238E27FC236}">
                <a16:creationId xmlns:a16="http://schemas.microsoft.com/office/drawing/2014/main" id="{07E80245-6D23-452A-9F95-20891FC46CFB}"/>
              </a:ext>
            </a:extLst>
          </p:cNvPr>
          <p:cNvSpPr/>
          <p:nvPr/>
        </p:nvSpPr>
        <p:spPr>
          <a:xfrm>
            <a:off x="0" y="1440000"/>
            <a:ext cx="10077480" cy="1439"/>
          </a:xfrm>
          <a:prstGeom prst="line">
            <a:avLst/>
          </a:prstGeom>
          <a:noFill/>
          <a:ln w="36000">
            <a:solidFill>
              <a:srgbClr val="000000"/>
            </a:solidFill>
            <a:prstDash val="solid"/>
            <a:round/>
          </a:ln>
        </p:spPr>
        <p:txBody>
          <a:bodyPr vert="horz" wrap="square" lIns="90000" tIns="46800" rIns="90000" bIns="46800" anchor="t" anchorCtr="0" compatLnSpc="1">
            <a:noAutofit/>
          </a:bodyPr>
          <a:lstStyle/>
          <a:p>
            <a:pPr marL="0" marR="0" lvl="0" indent="0" algn="l"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200" b="0" i="0" u="none" strike="noStrike" baseline="0">
              <a:ln>
                <a:noFill/>
              </a:ln>
              <a:solidFill>
                <a:srgbClr val="000000"/>
              </a:solidFill>
              <a:latin typeface="Arial" pitchFamily="18"/>
              <a:ea typeface="MS Gothic" pitchFamily="2"/>
              <a:cs typeface="MS Gothic" pitchFamily="2"/>
            </a:endParaRPr>
          </a:p>
        </p:txBody>
      </p:sp>
      <p:pic>
        <p:nvPicPr>
          <p:cNvPr id="7" name="Image 6">
            <a:extLst>
              <a:ext uri="{FF2B5EF4-FFF2-40B4-BE49-F238E27FC236}">
                <a16:creationId xmlns:a16="http://schemas.microsoft.com/office/drawing/2014/main" id="{96A6B9F4-51FC-44E3-85BA-84B63E4EB106}"/>
              </a:ext>
            </a:extLst>
          </p:cNvPr>
          <p:cNvPicPr>
            <a:picLocks noChangeAspect="1"/>
          </p:cNvPicPr>
          <p:nvPr/>
        </p:nvPicPr>
        <p:blipFill>
          <a:blip r:embed="rId13">
            <a:lum/>
            <a:alphaModFix/>
          </a:blip>
          <a:srcRect/>
          <a:stretch>
            <a:fillRect/>
          </a:stretch>
        </p:blipFill>
        <p:spPr>
          <a:xfrm>
            <a:off x="8820000" y="179280"/>
            <a:ext cx="1081080" cy="1084319"/>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ctr" rtl="0" hangingPunct="0">
        <a:lnSpc>
          <a:spcPct val="104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defRPr lang="fr-FR" sz="4800" b="0" i="0" u="none" strike="noStrike" baseline="0">
          <a:ln>
            <a:noFill/>
          </a:ln>
          <a:solidFill>
            <a:srgbClr val="DC2300"/>
          </a:solidFill>
          <a:effectLst>
            <a:outerShdw dist="17961" dir="2700000">
              <a:scrgbClr r="0" g="0" b="0"/>
            </a:outerShdw>
          </a:effectLst>
          <a:latin typeface="Trebuchet MS" pitchFamily="34"/>
          <a:ea typeface="MS Gothic" pitchFamily="2"/>
          <a:cs typeface="MS Gothic" pitchFamily="2"/>
        </a:defRPr>
      </a:lvl1pPr>
    </p:titleStyle>
    <p:bodyStyle>
      <a:lvl1pPr marL="342720" marR="0" indent="0" algn="l" rtl="0" hangingPunct="0">
        <a:lnSpc>
          <a:spcPct val="93000"/>
        </a:lnSpc>
        <a:spcBef>
          <a:spcPts val="0"/>
        </a:spcBef>
        <a:spcAft>
          <a:spcPts val="1437"/>
        </a:spcAft>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defRPr lang="fr-FR" sz="3200" b="0" i="0" u="none" strike="noStrike" baseline="0">
          <a:ln>
            <a:noFill/>
          </a:ln>
          <a:solidFill>
            <a:srgbClr val="000000"/>
          </a:solidFill>
          <a:latin typeface="Arial" pitchFamily="18"/>
          <a:ea typeface="MS Gothic"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FF173F4E-8446-4289-A91A-D758CCB4DE05}"/>
              </a:ext>
            </a:extLst>
          </p:cNvPr>
          <p:cNvSpPr txBox="1">
            <a:spLocks noGrp="1"/>
          </p:cNvSpPr>
          <p:nvPr>
            <p:ph type="title"/>
          </p:nvPr>
        </p:nvSpPr>
        <p:spPr>
          <a:xfrm>
            <a:off x="360359" y="-89280"/>
            <a:ext cx="8453519" cy="1520999"/>
          </a:xfrm>
          <a:prstGeom prst="rect">
            <a:avLst/>
          </a:prstGeom>
          <a:noFill/>
          <a:ln>
            <a:noFill/>
          </a:ln>
        </p:spPr>
        <p:txBody>
          <a:bodyPr vert="horz" lIns="0" tIns="0" rIns="0" bIns="0" anchor="ctr" compatLnSpc="1"/>
          <a:lstStyle/>
          <a:p>
            <a:endParaRPr lang="fr-FR"/>
          </a:p>
        </p:txBody>
      </p:sp>
      <p:sp>
        <p:nvSpPr>
          <p:cNvPr id="3" name="Espace réservé du texte 2">
            <a:extLst>
              <a:ext uri="{FF2B5EF4-FFF2-40B4-BE49-F238E27FC236}">
                <a16:creationId xmlns:a16="http://schemas.microsoft.com/office/drawing/2014/main" id="{7E5158A8-AC0E-483B-AA5B-DD4D5D22CDC6}"/>
              </a:ext>
            </a:extLst>
          </p:cNvPr>
          <p:cNvSpPr txBox="1">
            <a:spLocks noGrp="1"/>
          </p:cNvSpPr>
          <p:nvPr>
            <p:ph type="body" idx="1"/>
          </p:nvPr>
        </p:nvSpPr>
        <p:spPr>
          <a:xfrm>
            <a:off x="360359" y="1618920"/>
            <a:ext cx="9353519" cy="4412880"/>
          </a:xfrm>
          <a:prstGeom prst="rect">
            <a:avLst/>
          </a:prstGeom>
          <a:noFill/>
          <a:ln>
            <a:noFill/>
          </a:ln>
        </p:spPr>
        <p:txBody>
          <a:bodyPr vert="horz" lIns="0" tIns="28080" rIns="0" bIns="0" compatLnSpc="1"/>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Forme libre : forme 3">
            <a:extLst>
              <a:ext uri="{FF2B5EF4-FFF2-40B4-BE49-F238E27FC236}">
                <a16:creationId xmlns:a16="http://schemas.microsoft.com/office/drawing/2014/main" id="{B6F05E8B-3012-48DA-9B64-6A77DC16D67A}"/>
              </a:ext>
            </a:extLst>
          </p:cNvPr>
          <p:cNvSpPr/>
          <p:nvPr/>
        </p:nvSpPr>
        <p:spPr>
          <a:xfrm>
            <a:off x="-181080" y="7020000"/>
            <a:ext cx="10439640" cy="360359"/>
          </a:xfrm>
          <a:custGeom>
            <a:avLst>
              <a:gd name="f0" fmla="val 95"/>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noFill/>
          <a:ln w="18000">
            <a:solidFill>
              <a:srgbClr val="000000"/>
            </a:solidFill>
            <a:prstDash val="solid"/>
            <a:round/>
          </a:ln>
        </p:spPr>
        <p:txBody>
          <a:bodyPr vert="horz" wrap="square" lIns="9000" tIns="9000" rIns="9000" bIns="9000" anchor="ctr" anchorCtr="1" compatLnSpc="1">
            <a:noAutofit/>
          </a:bodyPr>
          <a:lstStyle/>
          <a:p>
            <a:pPr marL="0" marR="0" lvl="0" indent="0" algn="l" rtl="0" hangingPunct="0">
              <a:lnSpc>
                <a:spcPct val="104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400" b="0" i="0" u="none" strike="noStrike" baseline="0">
                <a:ln>
                  <a:noFill/>
                </a:ln>
                <a:solidFill>
                  <a:srgbClr val="F20000"/>
                </a:solidFill>
                <a:latin typeface="Trebuchet MS" pitchFamily="34"/>
                <a:ea typeface="Arial Unicode MS" pitchFamily="2"/>
                <a:cs typeface="Arial Unicode MS" pitchFamily="2"/>
              </a:rPr>
              <a:t>DAWAN</a:t>
            </a:r>
            <a:r>
              <a:rPr lang="fr-FR" sz="1400" b="0" i="0" u="none" strike="noStrike" baseline="0">
                <a:ln>
                  <a:noFill/>
                </a:ln>
                <a:solidFill>
                  <a:srgbClr val="000000"/>
                </a:solidFill>
                <a:latin typeface="Trebuchet MS" pitchFamily="34"/>
                <a:ea typeface="Arial Unicode MS" pitchFamily="2"/>
                <a:cs typeface="Arial Unicode MS" pitchFamily="2"/>
              </a:rPr>
              <a:t> – Reproduction interdite sans autorisation</a:t>
            </a:r>
          </a:p>
        </p:txBody>
      </p:sp>
      <p:sp>
        <p:nvSpPr>
          <p:cNvPr id="5" name="Espace réservé du numéro de diapositive 4">
            <a:extLst>
              <a:ext uri="{FF2B5EF4-FFF2-40B4-BE49-F238E27FC236}">
                <a16:creationId xmlns:a16="http://schemas.microsoft.com/office/drawing/2014/main" id="{53284BD8-7CB3-4D7D-95F3-0684C376BDCB}"/>
              </a:ext>
            </a:extLst>
          </p:cNvPr>
          <p:cNvSpPr txBox="1">
            <a:spLocks noGrp="1"/>
          </p:cNvSpPr>
          <p:nvPr>
            <p:ph type="sldNum" sz="quarter" idx="4"/>
          </p:nvPr>
        </p:nvSpPr>
        <p:spPr>
          <a:xfrm>
            <a:off x="9359640" y="7128000"/>
            <a:ext cx="353880" cy="382680"/>
          </a:xfrm>
          <a:prstGeom prst="rect">
            <a:avLst/>
          </a:prstGeom>
          <a:noFill/>
          <a:ln>
            <a:noFill/>
          </a:ln>
        </p:spPr>
        <p:txBody>
          <a:bodyPr wrap="square" lIns="0" tIns="0" rIns="0" bIns="0" anchor="t" anchorCtr="0">
            <a:noAutofit/>
          </a:bodyPr>
          <a:lstStyle>
            <a:lvl1pPr marL="0" marR="0" lvl="0" indent="0" algn="r" rtl="0" hangingPunct="0">
              <a:lnSpc>
                <a:spcPct val="93000"/>
              </a:lnSpc>
              <a:buNone/>
              <a:tabLst/>
              <a:defRPr lang="fr-FR" sz="1400" kern="1200">
                <a:solidFill>
                  <a:srgbClr val="000000"/>
                </a:solidFill>
                <a:latin typeface="Arial" pitchFamily="18"/>
                <a:ea typeface="Arial Unicode MS" pitchFamily="2"/>
                <a:cs typeface="Arial Unicode MS" pitchFamily="2"/>
              </a:defRPr>
            </a:lvl1pPr>
          </a:lstStyle>
          <a:p>
            <a:pPr lvl="0"/>
            <a:fld id="{A9815110-44A9-4364-9CAE-F437F39B9957}" type="slidenum">
              <a:t>‹N°›</a:t>
            </a:fld>
            <a:endParaRPr lang="fr-FR"/>
          </a:p>
        </p:txBody>
      </p:sp>
      <p:sp>
        <p:nvSpPr>
          <p:cNvPr id="6" name="Connecteur droit 5">
            <a:extLst>
              <a:ext uri="{FF2B5EF4-FFF2-40B4-BE49-F238E27FC236}">
                <a16:creationId xmlns:a16="http://schemas.microsoft.com/office/drawing/2014/main" id="{87428FB3-9D9E-47E7-90CE-EDCACF9D4730}"/>
              </a:ext>
            </a:extLst>
          </p:cNvPr>
          <p:cNvSpPr/>
          <p:nvPr/>
        </p:nvSpPr>
        <p:spPr>
          <a:xfrm>
            <a:off x="3240" y="1440000"/>
            <a:ext cx="10077480" cy="1439"/>
          </a:xfrm>
          <a:prstGeom prst="line">
            <a:avLst/>
          </a:prstGeom>
          <a:noFill/>
          <a:ln w="36000">
            <a:solidFill>
              <a:srgbClr val="000000"/>
            </a:solidFill>
            <a:prstDash val="solid"/>
            <a:round/>
          </a:ln>
        </p:spPr>
        <p:txBody>
          <a:bodyPr vert="horz" wrap="square" lIns="90000" tIns="46800" rIns="90000" bIns="46800" anchor="t" anchorCtr="0" compatLnSpc="1">
            <a:noAutofit/>
          </a:bodyPr>
          <a:lstStyle/>
          <a:p>
            <a:pPr marL="0" marR="0" lvl="0" indent="0" algn="l"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200" b="0" i="0" u="none" strike="noStrike" baseline="0">
              <a:ln>
                <a:noFill/>
              </a:ln>
              <a:solidFill>
                <a:srgbClr val="000000"/>
              </a:solidFill>
              <a:latin typeface="Arial" pitchFamily="18"/>
              <a:ea typeface="MS Gothic" pitchFamily="2"/>
              <a:cs typeface="MS Gothic" pitchFamily="2"/>
            </a:endParaRPr>
          </a:p>
        </p:txBody>
      </p:sp>
      <p:pic>
        <p:nvPicPr>
          <p:cNvPr id="7" name="Image 6">
            <a:extLst>
              <a:ext uri="{FF2B5EF4-FFF2-40B4-BE49-F238E27FC236}">
                <a16:creationId xmlns:a16="http://schemas.microsoft.com/office/drawing/2014/main" id="{9A8F1405-2825-4A2F-A1CF-3C3A42BBEEDF}"/>
              </a:ext>
            </a:extLst>
          </p:cNvPr>
          <p:cNvPicPr>
            <a:picLocks noChangeAspect="1"/>
          </p:cNvPicPr>
          <p:nvPr/>
        </p:nvPicPr>
        <p:blipFill>
          <a:blip r:embed="rId13">
            <a:lum/>
            <a:alphaModFix/>
          </a:blip>
          <a:srcRect/>
          <a:stretch>
            <a:fillRect/>
          </a:stretch>
        </p:blipFill>
        <p:spPr>
          <a:xfrm>
            <a:off x="8820000" y="179280"/>
            <a:ext cx="1081080" cy="1084319"/>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0" marR="0" indent="0" algn="ctr" rtl="0" hangingPunct="0">
        <a:lnSpc>
          <a:spcPct val="104000"/>
        </a:lnSpc>
        <a:spcBef>
          <a:spcPts val="0"/>
        </a:spcBef>
        <a:spcAft>
          <a:spcPts val="0"/>
        </a:spcAft>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defRPr lang="fr-FR" sz="4800" b="0" i="0" u="none" strike="noStrike" kern="1200" baseline="0">
          <a:ln>
            <a:noFill/>
          </a:ln>
          <a:solidFill>
            <a:srgbClr val="DC2300"/>
          </a:solidFill>
          <a:effectLst>
            <a:outerShdw dist="17961" dir="2700000">
              <a:scrgbClr r="0" g="0" b="0"/>
            </a:outerShdw>
          </a:effectLst>
          <a:latin typeface="Trebuchet MS" pitchFamily="34"/>
          <a:ea typeface="MS Gothic" pitchFamily="2"/>
        </a:defRPr>
      </a:lvl1pPr>
    </p:titleStyle>
    <p:bodyStyle>
      <a:lvl1pPr marL="342720" marR="0" indent="0" algn="l" rtl="0" hangingPunct="0">
        <a:lnSpc>
          <a:spcPct val="93000"/>
        </a:lnSpc>
        <a:spcBef>
          <a:spcPts val="0"/>
        </a:spcBef>
        <a:spcAft>
          <a:spcPts val="1437"/>
        </a:spcAft>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defRPr lang="fr-FR" sz="3200" b="0" i="0" u="none" strike="noStrike" kern="1200" baseline="0">
          <a:ln>
            <a:noFill/>
          </a:ln>
          <a:solidFill>
            <a:srgbClr val="000000"/>
          </a:solidFill>
          <a:latin typeface="Arial" pitchFamily="18"/>
          <a:ea typeface="MS Gothic"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75003954-9BC5-4960-85FA-3D8D706226DB}"/>
              </a:ext>
            </a:extLst>
          </p:cNvPr>
          <p:cNvSpPr txBox="1">
            <a:spLocks noGrp="1"/>
          </p:cNvSpPr>
          <p:nvPr>
            <p:ph type="title"/>
          </p:nvPr>
        </p:nvSpPr>
        <p:spPr>
          <a:xfrm>
            <a:off x="360000" y="180000"/>
            <a:ext cx="8460000" cy="1260000"/>
          </a:xfrm>
          <a:prstGeom prst="rect">
            <a:avLst/>
          </a:prstGeom>
          <a:noFill/>
          <a:ln>
            <a:noFill/>
          </a:ln>
        </p:spPr>
        <p:txBody>
          <a:bodyPr lIns="0" tIns="0" rIns="0" bIns="0" anchor="ctr">
            <a:noAutofit/>
          </a:bodyPr>
          <a:lstStyle/>
          <a:p>
            <a:pPr lvl="0"/>
            <a:r>
              <a:rPr lang="fr-FR"/>
              <a:t>Cliquez pour éditer le format du texte-titre</a:t>
            </a:r>
          </a:p>
        </p:txBody>
      </p:sp>
      <p:sp>
        <p:nvSpPr>
          <p:cNvPr id="3" name="Espace réservé du texte 2">
            <a:extLst>
              <a:ext uri="{FF2B5EF4-FFF2-40B4-BE49-F238E27FC236}">
                <a16:creationId xmlns:a16="http://schemas.microsoft.com/office/drawing/2014/main" id="{6A633E86-5644-4548-AC65-B9F3EB0C3344}"/>
              </a:ext>
            </a:extLst>
          </p:cNvPr>
          <p:cNvSpPr txBox="1">
            <a:spLocks noGrp="1"/>
          </p:cNvSpPr>
          <p:nvPr>
            <p:ph type="body" idx="1"/>
          </p:nvPr>
        </p:nvSpPr>
        <p:spPr>
          <a:xfrm>
            <a:off x="360000" y="1620000"/>
            <a:ext cx="9360000" cy="5138280"/>
          </a:xfrm>
          <a:prstGeom prst="rect">
            <a:avLst/>
          </a:prstGeom>
          <a:noFill/>
          <a:ln>
            <a:noFill/>
          </a:ln>
        </p:spPr>
        <p:txBody>
          <a:bodyPr lIns="0" tIns="0" rIns="0" bIns="0">
            <a:noAutofit/>
          </a:bodyPr>
          <a:lstStyle/>
          <a:p>
            <a:pPr lvl="0"/>
            <a:r>
              <a:rPr lang="fr-FR"/>
              <a:t>Cliquez pour éditer le format du plan de texte</a:t>
            </a:r>
          </a:p>
          <a:p>
            <a:pPr lvl="1"/>
            <a:r>
              <a:rPr lang="fr-FR"/>
              <a:t>Second niveau de plan</a:t>
            </a:r>
          </a:p>
          <a:p>
            <a:pPr lvl="2"/>
            <a:r>
              <a:rPr lang="fr-FR"/>
              <a:t>Troisième niveau de plan</a:t>
            </a:r>
          </a:p>
          <a:p>
            <a:pPr lvl="3"/>
            <a:r>
              <a:rPr lang="fr-FR"/>
              <a:t>Quatrième niveau de plan</a:t>
            </a:r>
          </a:p>
          <a:p>
            <a:pPr lvl="4"/>
            <a:r>
              <a:rPr lang="fr-FR"/>
              <a:t>Cinquième niveau de plan</a:t>
            </a:r>
          </a:p>
          <a:p>
            <a:pPr lvl="5"/>
            <a:r>
              <a:rPr lang="fr-FR"/>
              <a:t>Sixième niveau de plan</a:t>
            </a:r>
          </a:p>
          <a:p>
            <a:pPr lvl="6"/>
            <a:r>
              <a:rPr lang="fr-FR"/>
              <a:t>Septième niveau de plan</a:t>
            </a:r>
          </a:p>
          <a:p>
            <a:pPr lvl="7"/>
            <a:r>
              <a:rPr lang="fr-FR"/>
              <a:t>Huitième niveau de plan</a:t>
            </a:r>
          </a:p>
          <a:p>
            <a:pPr lvl="8"/>
            <a:r>
              <a:rPr lang="fr-FR"/>
              <a:t>Neuvième niveau de plan</a:t>
            </a:r>
          </a:p>
        </p:txBody>
      </p:sp>
      <p:sp>
        <p:nvSpPr>
          <p:cNvPr id="4" name="Rectangle 3">
            <a:extLst>
              <a:ext uri="{FF2B5EF4-FFF2-40B4-BE49-F238E27FC236}">
                <a16:creationId xmlns:a16="http://schemas.microsoft.com/office/drawing/2014/main" id="{812E885F-31DE-46D2-BE24-CC848131D957}"/>
              </a:ext>
            </a:extLst>
          </p:cNvPr>
          <p:cNvSpPr/>
          <p:nvPr/>
        </p:nvSpPr>
        <p:spPr>
          <a:xfrm>
            <a:off x="-180000" y="7020000"/>
            <a:ext cx="10440000" cy="360000"/>
          </a:xfrm>
          <a:prstGeom prst="rect">
            <a:avLst/>
          </a:prstGeom>
          <a:noFill/>
          <a:ln w="18000">
            <a:solidFill>
              <a:schemeClr val="accent1">
                <a:shade val="50000"/>
              </a:schemeClr>
            </a:solidFill>
            <a:prstDash val="solid"/>
          </a:ln>
        </p:spPr>
        <p:txBody>
          <a:bodyPr lIns="9000" tIns="9000" rIns="9000" bIns="9000" anchor="ctr" anchorCtr="1"/>
          <a:lstStyle/>
          <a:p>
            <a:pPr marL="0" marR="0" lvl="0" indent="0" algn="ctr" rtl="0" hangingPunct="0">
              <a:buNone/>
              <a:tabLst/>
            </a:pPr>
            <a:r>
              <a:rPr lang="fr-FR" sz="1400" kern="1200">
                <a:solidFill>
                  <a:srgbClr val="F20000"/>
                </a:solidFill>
                <a:latin typeface="Trebuchet MS" pitchFamily="34"/>
                <a:ea typeface="Lucida Sans Unicode" pitchFamily="2"/>
                <a:cs typeface="Tahoma" pitchFamily="2"/>
              </a:rPr>
              <a:t>DAWAN</a:t>
            </a:r>
            <a:r>
              <a:rPr lang="fr-FR" sz="1400" kern="1200">
                <a:latin typeface="Trebuchet MS" pitchFamily="34"/>
                <a:ea typeface="Lucida Sans Unicode" pitchFamily="2"/>
                <a:cs typeface="Tahoma" pitchFamily="2"/>
              </a:rPr>
              <a:t> – Reproduction interdite sans autorisation</a:t>
            </a:r>
          </a:p>
        </p:txBody>
      </p:sp>
      <p:sp>
        <p:nvSpPr>
          <p:cNvPr id="5" name="Espace réservé du numéro de diapositive 4">
            <a:extLst>
              <a:ext uri="{FF2B5EF4-FFF2-40B4-BE49-F238E27FC236}">
                <a16:creationId xmlns:a16="http://schemas.microsoft.com/office/drawing/2014/main" id="{8699CB4F-8761-40B3-B5D3-287FE8B6D899}"/>
              </a:ext>
            </a:extLst>
          </p:cNvPr>
          <p:cNvSpPr txBox="1">
            <a:spLocks noGrp="1"/>
          </p:cNvSpPr>
          <p:nvPr>
            <p:ph type="sldNum" sz="quarter" idx="4"/>
          </p:nvPr>
        </p:nvSpPr>
        <p:spPr>
          <a:xfrm>
            <a:off x="9360000" y="7128000"/>
            <a:ext cx="360000" cy="388440"/>
          </a:xfrm>
          <a:prstGeom prst="rect">
            <a:avLst/>
          </a:prstGeom>
          <a:noFill/>
          <a:ln>
            <a:noFill/>
          </a:ln>
        </p:spPr>
        <p:txBody>
          <a:bodyPr lIns="0" tIns="0" rIns="0" bIns="0">
            <a:noAutofit/>
          </a:bodyPr>
          <a:lstStyle>
            <a:lvl1pPr marL="0" marR="0" lvl="0" indent="0" algn="r" rtl="0" hangingPunct="0">
              <a:buNone/>
              <a:tabLst/>
              <a:defRPr lang="fr-FR" sz="1400" kern="1200">
                <a:latin typeface="Arial" pitchFamily="34"/>
                <a:ea typeface="Lucida Sans Unicode" pitchFamily="2"/>
                <a:cs typeface="Tahoma" pitchFamily="2"/>
              </a:defRPr>
            </a:lvl1pPr>
          </a:lstStyle>
          <a:p>
            <a:pPr lvl="0"/>
            <a:fld id="{64DFBB02-55D9-4272-B76D-F2CC469A5F2B}" type="slidenum">
              <a:t>‹N°›</a:t>
            </a:fld>
            <a:endParaRPr lang="fr-FR"/>
          </a:p>
        </p:txBody>
      </p:sp>
      <p:sp>
        <p:nvSpPr>
          <p:cNvPr id="6" name="Connecteur droit 5">
            <a:extLst>
              <a:ext uri="{FF2B5EF4-FFF2-40B4-BE49-F238E27FC236}">
                <a16:creationId xmlns:a16="http://schemas.microsoft.com/office/drawing/2014/main" id="{B13EE439-FA6A-4031-9025-97DEA05672AC}"/>
              </a:ext>
            </a:extLst>
          </p:cNvPr>
          <p:cNvSpPr/>
          <p:nvPr/>
        </p:nvSpPr>
        <p:spPr>
          <a:xfrm>
            <a:off x="0" y="1440000"/>
            <a:ext cx="10076760" cy="0"/>
          </a:xfrm>
          <a:prstGeom prst="line">
            <a:avLst/>
          </a:prstGeom>
          <a:ln w="36000">
            <a:solidFill>
              <a:schemeClr val="accent1">
                <a:shade val="50000"/>
              </a:schemeClr>
            </a:solidFill>
            <a:prstDash val="solid"/>
          </a:ln>
        </p:spPr>
        <p:txBody>
          <a:bodyPr lIns="17640" tIns="17640" rIns="17640" bIns="17640" anchor="ctr" anchorCtr="1"/>
          <a:lstStyle/>
          <a:p>
            <a:pPr lvl="0" rtl="0" hangingPunct="0">
              <a:buNone/>
              <a:tabLst/>
            </a:pPr>
            <a:endParaRPr lang="fr-FR" sz="2400" kern="1200">
              <a:latin typeface="Times New Roman" pitchFamily="18"/>
              <a:ea typeface="Lucida Sans Unicode" pitchFamily="2"/>
              <a:cs typeface="Tahoma" pitchFamily="2"/>
            </a:endParaRPr>
          </a:p>
        </p:txBody>
      </p:sp>
      <p:pic>
        <p:nvPicPr>
          <p:cNvPr id="7" name="Image 6">
            <a:extLst>
              <a:ext uri="{FF2B5EF4-FFF2-40B4-BE49-F238E27FC236}">
                <a16:creationId xmlns:a16="http://schemas.microsoft.com/office/drawing/2014/main" id="{181F5282-219A-4A93-B714-FCA2840C27A3}"/>
              </a:ext>
            </a:extLst>
          </p:cNvPr>
          <p:cNvPicPr>
            <a:picLocks noChangeAspect="1"/>
          </p:cNvPicPr>
          <p:nvPr/>
        </p:nvPicPr>
        <p:blipFill>
          <a:blip r:embed="rId13">
            <a:lum/>
            <a:alphaModFix/>
          </a:blip>
          <a:stretch>
            <a:fillRect/>
          </a:stretch>
        </p:blipFill>
        <p:spPr>
          <a:xfrm>
            <a:off x="8820000" y="180000"/>
            <a:ext cx="1081800" cy="108504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0" marR="0" lvl="0" indent="0" algn="ctr" rtl="0" hangingPunct="0">
        <a:buNone/>
        <a:tabLst/>
        <a:defRPr lang="fr-FR" sz="4800" b="0" i="0" u="none" strike="noStrike" kern="1200">
          <a:ln>
            <a:noFill/>
          </a:ln>
          <a:solidFill>
            <a:srgbClr val="F20000"/>
          </a:solidFill>
          <a:effectLst>
            <a:outerShdw dist="17961" dir="2700000">
              <a:scrgbClr r="0" g="0" b="0"/>
            </a:outerShdw>
          </a:effectLst>
          <a:latin typeface="Trebuchet MS" pitchFamily="34"/>
          <a:ea typeface="MS Gothic" pitchFamily="2"/>
          <a:cs typeface="Tahoma" pitchFamily="2"/>
        </a:defRPr>
      </a:lvl1pPr>
    </p:titleStyle>
    <p:bodyStyle>
      <a:lvl1pPr marL="0" marR="0" lvl="0" indent="0" rtl="0" hangingPunct="0">
        <a:spcBef>
          <a:spcPts val="0"/>
        </a:spcBef>
        <a:spcAft>
          <a:spcPts val="1437"/>
        </a:spcAft>
        <a:buClr>
          <a:srgbClr val="F20000"/>
        </a:buClr>
        <a:buSzPct val="55000"/>
        <a:buFont typeface="StarSymbol"/>
        <a:buChar char="●"/>
        <a:tabLst/>
        <a:defRPr lang="fr-FR" sz="3200" b="0" i="0" u="none" strike="noStrike" kern="1200">
          <a:ln>
            <a:noFill/>
          </a:ln>
          <a:latin typeface="Arial" pitchFamily="18"/>
          <a:ea typeface="MS Gothic" pitchFamily="2"/>
          <a:cs typeface="Tahoma" pitchFamily="2"/>
        </a:defRPr>
      </a:lvl1pPr>
      <a:lvl2pPr marL="0" marR="0" lvl="1" indent="0" algn="l" rtl="0" hangingPunct="0">
        <a:lnSpc>
          <a:spcPct val="100000"/>
        </a:lnSpc>
        <a:spcBef>
          <a:spcPts val="0"/>
        </a:spcBef>
        <a:spcAft>
          <a:spcPts val="1437"/>
        </a:spcAft>
        <a:buClr>
          <a:srgbClr val="C0C0C0"/>
        </a:buClr>
        <a:buSzPct val="65000"/>
        <a:buFont typeface="StarSymbol"/>
        <a:buChar char=""/>
        <a:tabLst/>
        <a:defRPr lang="fr-FR" sz="2800" b="0" i="0" u="none" strike="noStrike" kern="1200" spc="0" baseline="0">
          <a:ln>
            <a:noFill/>
          </a:ln>
          <a:latin typeface="Arial" pitchFamily="18"/>
          <a:ea typeface="MS Gothic" pitchFamily="2"/>
          <a:cs typeface="Tahoma" pitchFamily="2"/>
        </a:defRPr>
      </a:lvl2pPr>
      <a:lvl3pPr marL="0" marR="0" lvl="2" indent="0" algn="l" rtl="0" hangingPunct="0">
        <a:lnSpc>
          <a:spcPct val="100000"/>
        </a:lnSpc>
        <a:spcBef>
          <a:spcPts val="0"/>
        </a:spcBef>
        <a:spcAft>
          <a:spcPts val="1437"/>
        </a:spcAft>
        <a:buSzPct val="45000"/>
        <a:buFont typeface="StarSymbol"/>
        <a:buChar char="●"/>
        <a:tabLst/>
        <a:defRPr lang="fr-FR" sz="2400" b="0" i="0" u="none" strike="noStrike" kern="1200" spc="0" baseline="0">
          <a:ln>
            <a:noFill/>
          </a:ln>
          <a:latin typeface="Arial" pitchFamily="18"/>
          <a:ea typeface="MS Gothic" pitchFamily="2"/>
          <a:cs typeface="Tahoma" pitchFamily="2"/>
        </a:defRPr>
      </a:lvl3pPr>
      <a:lvl4pPr marL="0" marR="0" lvl="3" indent="0" algn="l" rtl="0" hangingPunct="0">
        <a:lnSpc>
          <a:spcPct val="100000"/>
        </a:lnSpc>
        <a:spcBef>
          <a:spcPts val="0"/>
        </a:spcBef>
        <a:spcAft>
          <a:spcPts val="1437"/>
        </a:spcAft>
        <a:buSzPct val="75000"/>
        <a:buFont typeface="StarSymbol"/>
        <a:buChar char="–"/>
        <a:tabLst/>
        <a:defRPr lang="fr-FR" sz="2000" b="0" i="0" u="none" strike="noStrike" kern="1200" spc="0" baseline="0">
          <a:ln>
            <a:noFill/>
          </a:ln>
          <a:latin typeface="Arial" pitchFamily="18"/>
          <a:ea typeface="MS Gothic" pitchFamily="2"/>
          <a:cs typeface="Tahoma" pitchFamily="2"/>
        </a:defRPr>
      </a:lvl4pPr>
      <a:lvl5pPr marL="0" marR="0" lvl="4" indent="0" algn="l" rtl="0" hangingPunct="0">
        <a:lnSpc>
          <a:spcPct val="100000"/>
        </a:lnSpc>
        <a:spcBef>
          <a:spcPts val="0"/>
        </a:spcBef>
        <a:spcAft>
          <a:spcPts val="1437"/>
        </a:spcAft>
        <a:buSzPct val="45000"/>
        <a:buFont typeface="StarSymbol"/>
        <a:buChar char="●"/>
        <a:tabLst/>
        <a:defRPr lang="fr-FR" sz="2000" b="0" i="0" u="none" strike="noStrike" kern="1200" spc="0" baseline="0">
          <a:ln>
            <a:noFill/>
          </a:ln>
          <a:latin typeface="Arial" pitchFamily="18"/>
          <a:ea typeface="MS Gothic" pitchFamily="2"/>
          <a:cs typeface="Tahoma" pitchFamily="2"/>
        </a:defRPr>
      </a:lvl5pPr>
      <a:lvl6pPr marL="0" marR="0" lvl="5" indent="0" algn="l" rtl="0" hangingPunct="0">
        <a:lnSpc>
          <a:spcPct val="100000"/>
        </a:lnSpc>
        <a:spcBef>
          <a:spcPts val="0"/>
        </a:spcBef>
        <a:spcAft>
          <a:spcPts val="1437"/>
        </a:spcAft>
        <a:buSzPct val="45000"/>
        <a:buFont typeface="StarSymbol"/>
        <a:buChar char="●"/>
        <a:tabLst/>
        <a:defRPr lang="fr-FR" sz="2000" b="0" i="0" u="none" strike="noStrike" kern="1200" spc="0" baseline="0">
          <a:ln>
            <a:noFill/>
          </a:ln>
          <a:latin typeface="Arial" pitchFamily="18"/>
          <a:ea typeface="MS Gothic" pitchFamily="2"/>
          <a:cs typeface="Tahoma" pitchFamily="2"/>
        </a:defRPr>
      </a:lvl6pPr>
      <a:lvl7pPr marL="0" marR="0" lvl="6" indent="0" algn="l" rtl="0" hangingPunct="0">
        <a:lnSpc>
          <a:spcPct val="100000"/>
        </a:lnSpc>
        <a:spcBef>
          <a:spcPts val="0"/>
        </a:spcBef>
        <a:spcAft>
          <a:spcPts val="1437"/>
        </a:spcAft>
        <a:buSzPct val="45000"/>
        <a:buFont typeface="StarSymbol"/>
        <a:buChar char="●"/>
        <a:tabLst/>
        <a:defRPr lang="fr-FR" sz="2000" b="0" i="0" u="none" strike="noStrike" kern="1200" spc="0" baseline="0">
          <a:ln>
            <a:noFill/>
          </a:ln>
          <a:latin typeface="Arial" pitchFamily="18"/>
          <a:ea typeface="MS Gothic" pitchFamily="2"/>
          <a:cs typeface="Tahoma" pitchFamily="2"/>
        </a:defRPr>
      </a:lvl7pPr>
      <a:lvl8pPr marL="0" marR="0" lvl="7" indent="0" algn="l" rtl="0" hangingPunct="0">
        <a:lnSpc>
          <a:spcPct val="100000"/>
        </a:lnSpc>
        <a:spcBef>
          <a:spcPts val="0"/>
        </a:spcBef>
        <a:spcAft>
          <a:spcPts val="1437"/>
        </a:spcAft>
        <a:buSzPct val="45000"/>
        <a:buFont typeface="StarSymbol"/>
        <a:buChar char="●"/>
        <a:tabLst/>
        <a:defRPr lang="fr-FR" sz="2000" b="0" i="0" u="none" strike="noStrike" kern="1200" spc="0" baseline="0">
          <a:ln>
            <a:noFill/>
          </a:ln>
          <a:latin typeface="Arial" pitchFamily="18"/>
          <a:ea typeface="MS Gothic" pitchFamily="2"/>
          <a:cs typeface="Tahoma" pitchFamily="2"/>
        </a:defRPr>
      </a:lvl8pPr>
      <a:lvl9pPr marL="0" marR="0" lvl="8" indent="0" algn="l" rtl="0" hangingPunct="0">
        <a:lnSpc>
          <a:spcPct val="100000"/>
        </a:lnSpc>
        <a:spcBef>
          <a:spcPts val="0"/>
        </a:spcBef>
        <a:spcAft>
          <a:spcPts val="1437"/>
        </a:spcAft>
        <a:buSzPct val="45000"/>
        <a:buFont typeface="StarSymbol"/>
        <a:buChar char="●"/>
        <a:tabLst/>
        <a:defRPr lang="fr-FR" sz="2000" b="0" i="0" u="none" strike="noStrike" kern="1200" spc="0" baseline="0">
          <a:ln>
            <a:noFill/>
          </a:ln>
          <a:latin typeface="Arial" pitchFamily="18"/>
          <a:ea typeface="MS Gothic" pitchFamily="2"/>
          <a:cs typeface="Tahoma" pitchFamily="2"/>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2C16565-6359-4EE0-AC38-13C06FFD2BAA}"/>
              </a:ext>
            </a:extLst>
          </p:cNvPr>
          <p:cNvSpPr txBox="1">
            <a:spLocks noGrp="1"/>
          </p:cNvSpPr>
          <p:nvPr>
            <p:ph type="title"/>
          </p:nvPr>
        </p:nvSpPr>
        <p:spPr>
          <a:xfrm>
            <a:off x="360359" y="360"/>
            <a:ext cx="8453519" cy="1520999"/>
          </a:xfrm>
          <a:prstGeom prst="rect">
            <a:avLst/>
          </a:prstGeom>
          <a:noFill/>
          <a:ln>
            <a:noFill/>
          </a:ln>
        </p:spPr>
        <p:txBody>
          <a:bodyPr vert="horz" lIns="0" tIns="0" rIns="0" bIns="0" anchor="ctr" compatLnSpc="1"/>
          <a:lstStyle/>
          <a:p>
            <a:endParaRPr lang="fr-FR"/>
          </a:p>
        </p:txBody>
      </p:sp>
      <p:sp>
        <p:nvSpPr>
          <p:cNvPr id="3" name="Espace réservé du texte 2">
            <a:extLst>
              <a:ext uri="{FF2B5EF4-FFF2-40B4-BE49-F238E27FC236}">
                <a16:creationId xmlns:a16="http://schemas.microsoft.com/office/drawing/2014/main" id="{D6F98F8F-956F-4D9A-AC9D-2CC15F98ACF6}"/>
              </a:ext>
            </a:extLst>
          </p:cNvPr>
          <p:cNvSpPr txBox="1">
            <a:spLocks noGrp="1"/>
          </p:cNvSpPr>
          <p:nvPr>
            <p:ph type="body" idx="1"/>
          </p:nvPr>
        </p:nvSpPr>
        <p:spPr>
          <a:xfrm>
            <a:off x="360359" y="1618920"/>
            <a:ext cx="9353519" cy="4412880"/>
          </a:xfrm>
          <a:prstGeom prst="rect">
            <a:avLst/>
          </a:prstGeom>
          <a:noFill/>
          <a:ln>
            <a:noFill/>
          </a:ln>
        </p:spPr>
        <p:txBody>
          <a:bodyPr vert="horz" lIns="0" tIns="28080" rIns="0" bIns="0" compatLnSpc="1"/>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Forme libre : forme 3">
            <a:extLst>
              <a:ext uri="{FF2B5EF4-FFF2-40B4-BE49-F238E27FC236}">
                <a16:creationId xmlns:a16="http://schemas.microsoft.com/office/drawing/2014/main" id="{454AD7F5-56BD-4A8D-B6BD-5614AF815DBC}"/>
              </a:ext>
            </a:extLst>
          </p:cNvPr>
          <p:cNvSpPr/>
          <p:nvPr/>
        </p:nvSpPr>
        <p:spPr>
          <a:xfrm>
            <a:off x="-178200" y="7020000"/>
            <a:ext cx="10439640" cy="360359"/>
          </a:xfrm>
          <a:custGeom>
            <a:avLst>
              <a:gd name="f0" fmla="val 95"/>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noFill/>
          <a:ln w="18000">
            <a:solidFill>
              <a:srgbClr val="000000"/>
            </a:solidFill>
            <a:prstDash val="solid"/>
            <a:round/>
          </a:ln>
        </p:spPr>
        <p:txBody>
          <a:bodyPr vert="horz" wrap="square" lIns="9000" tIns="9000" rIns="9000" bIns="9000" anchor="ctr" anchorCtr="1" compatLnSpc="1">
            <a:noAutofit/>
          </a:bodyPr>
          <a:lstStyle/>
          <a:p>
            <a:pPr marL="0" marR="0" lvl="0" indent="0" algn="l" rtl="0" hangingPunct="0">
              <a:lnSpc>
                <a:spcPct val="104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400" b="0" i="0" u="none" strike="noStrike" baseline="0">
                <a:ln>
                  <a:noFill/>
                </a:ln>
                <a:solidFill>
                  <a:srgbClr val="F20000"/>
                </a:solidFill>
                <a:latin typeface="Trebuchet MS" pitchFamily="34"/>
                <a:ea typeface="Arial Unicode MS" pitchFamily="2"/>
                <a:cs typeface="Arial Unicode MS" pitchFamily="2"/>
              </a:rPr>
              <a:t>DAWAN</a:t>
            </a:r>
            <a:r>
              <a:rPr lang="fr-FR" sz="1400" b="0" i="0" u="none" strike="noStrike" baseline="0">
                <a:ln>
                  <a:noFill/>
                </a:ln>
                <a:solidFill>
                  <a:srgbClr val="000000"/>
                </a:solidFill>
                <a:latin typeface="Trebuchet MS" pitchFamily="34"/>
                <a:ea typeface="Arial Unicode MS" pitchFamily="2"/>
                <a:cs typeface="Arial Unicode MS" pitchFamily="2"/>
              </a:rPr>
              <a:t> – Reproduction interdite sans autorisation</a:t>
            </a:r>
          </a:p>
        </p:txBody>
      </p:sp>
      <p:sp>
        <p:nvSpPr>
          <p:cNvPr id="5" name="Espace réservé du numéro de diapositive 4">
            <a:extLst>
              <a:ext uri="{FF2B5EF4-FFF2-40B4-BE49-F238E27FC236}">
                <a16:creationId xmlns:a16="http://schemas.microsoft.com/office/drawing/2014/main" id="{8E87EA18-1272-47E4-B08E-ECD02DB084C0}"/>
              </a:ext>
            </a:extLst>
          </p:cNvPr>
          <p:cNvSpPr txBox="1">
            <a:spLocks noGrp="1"/>
          </p:cNvSpPr>
          <p:nvPr>
            <p:ph type="sldNum" sz="quarter" idx="4"/>
          </p:nvPr>
        </p:nvSpPr>
        <p:spPr>
          <a:xfrm>
            <a:off x="9359640" y="7128000"/>
            <a:ext cx="353880" cy="382680"/>
          </a:xfrm>
          <a:prstGeom prst="rect">
            <a:avLst/>
          </a:prstGeom>
          <a:noFill/>
          <a:ln>
            <a:noFill/>
          </a:ln>
        </p:spPr>
        <p:txBody>
          <a:bodyPr wrap="square" lIns="0" tIns="0" rIns="0" bIns="0" anchor="t" anchorCtr="0">
            <a:noAutofit/>
          </a:bodyPr>
          <a:lstStyle>
            <a:lvl1pPr marL="0" marR="0" lvl="0" indent="0" algn="r" rtl="0" hangingPunct="0">
              <a:lnSpc>
                <a:spcPct val="93000"/>
              </a:lnSpc>
              <a:buNone/>
              <a:tabLst/>
              <a:defRPr lang="fr-FR" sz="1400" kern="1200">
                <a:solidFill>
                  <a:srgbClr val="000000"/>
                </a:solidFill>
                <a:latin typeface="Arial" pitchFamily="18"/>
                <a:ea typeface="Arial Unicode MS" pitchFamily="2"/>
                <a:cs typeface="Arial Unicode MS" pitchFamily="2"/>
              </a:defRPr>
            </a:lvl1pPr>
          </a:lstStyle>
          <a:p>
            <a:pPr lvl="0"/>
            <a:fld id="{7CC53460-CF15-4D52-A437-399B0B9F17DD}" type="slidenum">
              <a:t>‹N°›</a:t>
            </a:fld>
            <a:endParaRPr lang="fr-FR"/>
          </a:p>
        </p:txBody>
      </p:sp>
      <p:sp>
        <p:nvSpPr>
          <p:cNvPr id="6" name="Connecteur droit 5">
            <a:extLst>
              <a:ext uri="{FF2B5EF4-FFF2-40B4-BE49-F238E27FC236}">
                <a16:creationId xmlns:a16="http://schemas.microsoft.com/office/drawing/2014/main" id="{EA4157D8-8115-44C7-8EC6-398718565A26}"/>
              </a:ext>
            </a:extLst>
          </p:cNvPr>
          <p:cNvSpPr/>
          <p:nvPr/>
        </p:nvSpPr>
        <p:spPr>
          <a:xfrm>
            <a:off x="-1080" y="1440000"/>
            <a:ext cx="10077480" cy="1439"/>
          </a:xfrm>
          <a:prstGeom prst="line">
            <a:avLst/>
          </a:prstGeom>
          <a:noFill/>
          <a:ln w="36000">
            <a:solidFill>
              <a:srgbClr val="000000"/>
            </a:solidFill>
            <a:prstDash val="solid"/>
            <a:round/>
          </a:ln>
        </p:spPr>
        <p:txBody>
          <a:bodyPr vert="horz" wrap="square" lIns="90000" tIns="46800" rIns="90000" bIns="46800" anchor="t" anchorCtr="0" compatLnSpc="1">
            <a:noAutofit/>
          </a:bodyPr>
          <a:lstStyle/>
          <a:p>
            <a:pPr marL="0" marR="0" lvl="0" indent="0" algn="l"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200" b="0" i="0" u="none" strike="noStrike" baseline="0">
              <a:ln>
                <a:noFill/>
              </a:ln>
              <a:solidFill>
                <a:srgbClr val="000000"/>
              </a:solidFill>
              <a:latin typeface="Arial" pitchFamily="18"/>
              <a:ea typeface="MS Gothic" pitchFamily="2"/>
              <a:cs typeface="MS Gothic" pitchFamily="2"/>
            </a:endParaRPr>
          </a:p>
        </p:txBody>
      </p:sp>
      <p:pic>
        <p:nvPicPr>
          <p:cNvPr id="7" name="Image 6">
            <a:extLst>
              <a:ext uri="{FF2B5EF4-FFF2-40B4-BE49-F238E27FC236}">
                <a16:creationId xmlns:a16="http://schemas.microsoft.com/office/drawing/2014/main" id="{AAECB82A-D954-4F8F-A122-74A73F92D91F}"/>
              </a:ext>
            </a:extLst>
          </p:cNvPr>
          <p:cNvPicPr>
            <a:picLocks noChangeAspect="1"/>
          </p:cNvPicPr>
          <p:nvPr/>
        </p:nvPicPr>
        <p:blipFill>
          <a:blip r:embed="rId13">
            <a:lum/>
            <a:alphaModFix/>
          </a:blip>
          <a:srcRect/>
          <a:stretch>
            <a:fillRect/>
          </a:stretch>
        </p:blipFill>
        <p:spPr>
          <a:xfrm>
            <a:off x="8820000" y="179280"/>
            <a:ext cx="1081080" cy="1084319"/>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marL="0" marR="0" indent="0" algn="ctr" rtl="0" hangingPunct="0">
        <a:lnSpc>
          <a:spcPct val="104000"/>
        </a:lnSpc>
        <a:spcBef>
          <a:spcPts val="0"/>
        </a:spcBef>
        <a:spcAft>
          <a:spcPts val="0"/>
        </a:spcAft>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defRPr lang="fr-FR" sz="4800" b="0" i="0" u="none" strike="noStrike" kern="1200" baseline="0">
          <a:ln>
            <a:noFill/>
          </a:ln>
          <a:solidFill>
            <a:srgbClr val="DC2300"/>
          </a:solidFill>
          <a:effectLst>
            <a:outerShdw dist="17961" dir="2700000">
              <a:scrgbClr r="0" g="0" b="0"/>
            </a:outerShdw>
          </a:effectLst>
          <a:latin typeface="Trebuchet MS" pitchFamily="34"/>
          <a:ea typeface="MS Gothic" pitchFamily="2"/>
        </a:defRPr>
      </a:lvl1pPr>
    </p:titleStyle>
    <p:bodyStyle>
      <a:lvl1pPr marL="342720" marR="0" indent="-342720" algn="l" rtl="0" hangingPunct="0">
        <a:lnSpc>
          <a:spcPct val="93000"/>
        </a:lnSpc>
        <a:spcBef>
          <a:spcPts val="0"/>
        </a:spcBef>
        <a:spcAft>
          <a:spcPts val="1437"/>
        </a:spcAft>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defRPr lang="fr-FR" sz="3200" b="0" i="0" u="none" strike="noStrike" kern="1200" baseline="0">
          <a:ln>
            <a:noFill/>
          </a:ln>
          <a:solidFill>
            <a:srgbClr val="000000"/>
          </a:solidFill>
          <a:latin typeface="Arial" pitchFamily="18"/>
          <a:ea typeface="MS Gothic"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0.xml"/></Relationships>
</file>

<file path=ppt/slides/_rels/slide16.xml.rels><?xml version="1.0" encoding="UTF-8" standalone="yes"?>
<Relationships xmlns="http://schemas.openxmlformats.org/package/2006/relationships"><Relationship Id="rId3" Type="http://schemas.openxmlformats.org/officeDocument/2006/relationships/hyperlink" Target="http://www.w3.org/TR/microdata/" TargetMode="External"/><Relationship Id="rId2" Type="http://schemas.openxmlformats.org/officeDocument/2006/relationships/notesSlide" Target="../notesSlides/notesSlide16.xml"/><Relationship Id="rId1" Type="http://schemas.openxmlformats.org/officeDocument/2006/relationships/slideLayout" Target="../slideLayouts/slideLayout4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0.xml"/></Relationships>
</file>

<file path=ppt/slides/_rels/slide18.xml.rels><?xml version="1.0" encoding="UTF-8" standalone="yes"?>
<Relationships xmlns="http://schemas.openxmlformats.org/package/2006/relationships"><Relationship Id="rId3" Type="http://schemas.openxmlformats.org/officeDocument/2006/relationships/hyperlink" Target="http://schema.org/" TargetMode="External"/><Relationship Id="rId7" Type="http://schemas.openxmlformats.org/officeDocument/2006/relationships/hyperlink" Target="http://www.microdatagenerator.com/" TargetMode="External"/><Relationship Id="rId2" Type="http://schemas.openxmlformats.org/officeDocument/2006/relationships/notesSlide" Target="../notesSlides/notesSlide18.xml"/><Relationship Id="rId1" Type="http://schemas.openxmlformats.org/officeDocument/2006/relationships/slideLayout" Target="../slideLayouts/slideLayout40.xml"/><Relationship Id="rId6" Type="http://schemas.openxmlformats.org/officeDocument/2006/relationships/hyperlink" Target="http://webcodetools.com/microdata-generators/" TargetMode="External"/><Relationship Id="rId5" Type="http://schemas.openxmlformats.org/officeDocument/2006/relationships/hyperlink" Target="http://schema.org/Organization" TargetMode="External"/><Relationship Id="rId4" Type="http://schemas.openxmlformats.org/officeDocument/2006/relationships/hyperlink" Target="http://schema.org/docs/schemas.html"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chema.org/PostalAddress" TargetMode="External"/><Relationship Id="rId2" Type="http://schemas.openxmlformats.org/officeDocument/2006/relationships/notesSlide" Target="../notesSlides/notesSlide19.xml"/><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0.xml"/></Relationships>
</file>

<file path=ppt/slides/_rels/slide21.xml.rels><?xml version="1.0" encoding="UTF-8" standalone="yes"?>
<Relationships xmlns="http://schemas.openxmlformats.org/package/2006/relationships"><Relationship Id="rId3" Type="http://schemas.openxmlformats.org/officeDocument/2006/relationships/hyperlink" Target="https://search.google.com/structured-data/testing-tool" TargetMode="External"/><Relationship Id="rId2" Type="http://schemas.openxmlformats.org/officeDocument/2006/relationships/notesSlide" Target="../notesSlides/notesSlide21.xml"/><Relationship Id="rId1" Type="http://schemas.openxmlformats.org/officeDocument/2006/relationships/slideLayout" Target="../slideLayouts/slideLayout40.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name="page99">
    <p:spTree>
      <p:nvGrpSpPr>
        <p:cNvPr id="1" name=""/>
        <p:cNvGrpSpPr/>
        <p:nvPr/>
      </p:nvGrpSpPr>
      <p:grpSpPr>
        <a:xfrm>
          <a:off x="0" y="0"/>
          <a:ext cx="0" cy="0"/>
          <a:chOff x="0" y="0"/>
          <a:chExt cx="0" cy="0"/>
        </a:xfrm>
      </p:grpSpPr>
      <p:sp>
        <p:nvSpPr>
          <p:cNvPr id="3" name="Espace réservé du numéro de diapositive 1">
            <a:extLst>
              <a:ext uri="{FF2B5EF4-FFF2-40B4-BE49-F238E27FC236}">
                <a16:creationId xmlns:a16="http://schemas.microsoft.com/office/drawing/2014/main" id="{52D1014A-756B-4C5A-B218-50A0FB8831B0}"/>
              </a:ext>
            </a:extLst>
          </p:cNvPr>
          <p:cNvSpPr>
            <a:spLocks noGrp="1"/>
          </p:cNvSpPr>
          <p:nvPr>
            <p:ph type="sldNum" sz="quarter" idx="10"/>
          </p:nvPr>
        </p:nvSpPr>
        <p:spPr/>
        <p:txBody>
          <a:bodyPr/>
          <a:lstStyle/>
          <a:p>
            <a:pPr lvl="0"/>
            <a:fld id="{EB618EEE-5693-4AC3-A951-FF4BEFDBC230}" type="slidenum">
              <a:t>1</a:t>
            </a:fld>
            <a:endParaRPr lang="fr-FR"/>
          </a:p>
        </p:txBody>
      </p:sp>
      <p:sp>
        <p:nvSpPr>
          <p:cNvPr id="2" name="Espace réservé du texte 1">
            <a:extLst>
              <a:ext uri="{FF2B5EF4-FFF2-40B4-BE49-F238E27FC236}">
                <a16:creationId xmlns:a16="http://schemas.microsoft.com/office/drawing/2014/main" id="{E5DA3EA3-F36A-4D22-AB8F-59474DC9BD21}"/>
              </a:ext>
            </a:extLst>
          </p:cNvPr>
          <p:cNvSpPr txBox="1">
            <a:spLocks noGrp="1"/>
          </p:cNvSpPr>
          <p:nvPr>
            <p:ph type="body" idx="4294967295"/>
          </p:nvPr>
        </p:nvSpPr>
        <p:spPr>
          <a:xfrm>
            <a:off x="360359" y="1618920"/>
            <a:ext cx="9360000" cy="5048640"/>
          </a:xfrm>
        </p:spPr>
        <p:txBody>
          <a:bodyPr wrap="square" anchor="t" anchorCtr="0">
            <a:spAutoFit/>
          </a:bodyPr>
          <a:lstStyle/>
          <a:p>
            <a:pPr lvl="0" indent="-342720"/>
            <a:endParaRPr lang="fr-FR"/>
          </a:p>
          <a:p>
            <a:pPr lvl="0" indent="-342720"/>
            <a:endParaRPr lang="fr-FR"/>
          </a:p>
          <a:p>
            <a:pPr lvl="0" indent="-342720" algn="ctr">
              <a:lnSpc>
                <a:spcPct val="104000"/>
              </a:lnSpc>
            </a:pPr>
            <a:r>
              <a:rPr lang="fr-FR" sz="6000">
                <a:latin typeface="Trebuchet MS" pitchFamily="34"/>
              </a:rPr>
              <a:t>Référencement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page108">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7B6A9A89-5265-42AA-83E6-79F7E3D9BFB3}"/>
              </a:ext>
            </a:extLst>
          </p:cNvPr>
          <p:cNvSpPr>
            <a:spLocks noGrp="1"/>
          </p:cNvSpPr>
          <p:nvPr>
            <p:ph type="sldNum" sz="quarter" idx="10"/>
          </p:nvPr>
        </p:nvSpPr>
        <p:spPr/>
        <p:txBody>
          <a:bodyPr/>
          <a:lstStyle/>
          <a:p>
            <a:pPr lvl="0"/>
            <a:fld id="{42535EAF-804F-47B5-9ABC-86F9872AA5A2}" type="slidenum">
              <a:t>10</a:t>
            </a:fld>
            <a:endParaRPr lang="fr-FR"/>
          </a:p>
        </p:txBody>
      </p:sp>
      <p:sp>
        <p:nvSpPr>
          <p:cNvPr id="2" name="Titre 1">
            <a:extLst>
              <a:ext uri="{FF2B5EF4-FFF2-40B4-BE49-F238E27FC236}">
                <a16:creationId xmlns:a16="http://schemas.microsoft.com/office/drawing/2014/main" id="{4EBC4042-9284-4E20-A7D5-644C7D7F5D6A}"/>
              </a:ext>
            </a:extLst>
          </p:cNvPr>
          <p:cNvSpPr txBox="1">
            <a:spLocks noGrp="1"/>
          </p:cNvSpPr>
          <p:nvPr>
            <p:ph type="title" idx="4294967295"/>
          </p:nvPr>
        </p:nvSpPr>
        <p:spPr/>
        <p:txBody>
          <a:bodyPr/>
          <a:lstStyle/>
          <a:p>
            <a:pPr lvl="0"/>
            <a:r>
              <a:rPr lang="fr-FR"/>
              <a:t>Présentation</a:t>
            </a:r>
          </a:p>
        </p:txBody>
      </p:sp>
      <p:sp>
        <p:nvSpPr>
          <p:cNvPr id="3" name="Espace réservé du texte 2">
            <a:extLst>
              <a:ext uri="{FF2B5EF4-FFF2-40B4-BE49-F238E27FC236}">
                <a16:creationId xmlns:a16="http://schemas.microsoft.com/office/drawing/2014/main" id="{D59FCCAE-A855-420A-BC8C-3FF8E125EAB1}"/>
              </a:ext>
            </a:extLst>
          </p:cNvPr>
          <p:cNvSpPr txBox="1">
            <a:spLocks noGrp="1"/>
          </p:cNvSpPr>
          <p:nvPr>
            <p:ph type="body" idx="4294967295"/>
          </p:nvPr>
        </p:nvSpPr>
        <p:spPr>
          <a:xfrm>
            <a:off x="360359" y="1618920"/>
            <a:ext cx="9353519" cy="5055480"/>
          </a:xfrm>
        </p:spPr>
        <p:txBody>
          <a:bodyPr/>
          <a:lstStyle/>
          <a:p>
            <a:pPr marL="0" lvl="0" indent="0">
              <a:spcAft>
                <a:spcPts val="0"/>
              </a:spcAft>
              <a:buClr>
                <a:srgbClr val="000000"/>
              </a:buClr>
              <a:buSzPct val="100000"/>
              <a:buFont typeface="Times New Roman" pitchFamily="18"/>
              <a:buChar char="•"/>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2000" b="1">
                <a:solidFill>
                  <a:srgbClr val="006633"/>
                </a:solidFill>
              </a:rPr>
              <a:t>Le Web sémantique</a:t>
            </a:r>
            <a:r>
              <a:rPr lang="fr-FR" sz="2000">
                <a:solidFill>
                  <a:srgbClr val="006633"/>
                </a:solidFill>
              </a:rPr>
              <a:t> (plus techniquement appelé « le Web de données ») est </a:t>
            </a:r>
            <a:r>
              <a:rPr lang="fr-FR" sz="2000" b="1">
                <a:solidFill>
                  <a:srgbClr val="006633"/>
                </a:solidFill>
              </a:rPr>
              <a:t>l'art de donner du sens aux contenus d'une page web</a:t>
            </a:r>
            <a:r>
              <a:rPr lang="fr-FR" sz="2000">
                <a:solidFill>
                  <a:srgbClr val="006633"/>
                </a:solidFill>
              </a:rPr>
              <a:t>.  Il permet aux machines de comprendre la sémantique, la signification de l'information sur le Web.</a:t>
            </a:r>
          </a:p>
          <a:p>
            <a:pPr lvl="0">
              <a:spcAft>
                <a:spcPts val="0"/>
              </a:spcAft>
              <a:buClr>
                <a:srgbClr val="000000"/>
              </a:buClr>
              <a:buSzPct val="100000"/>
              <a:buFont typeface="Times New Roman" pitchFamily="18"/>
              <a:buChar char="•"/>
            </a:pPr>
            <a:r>
              <a:rPr lang="fr-FR" sz="2000"/>
              <a:t>=&gt; </a:t>
            </a:r>
            <a:r>
              <a:rPr lang="fr-FR" sz="2000">
                <a:solidFill>
                  <a:srgbClr val="FF3333"/>
                </a:solidFill>
              </a:rPr>
              <a:t>Valorisation du contenu d'une page web pour améliorer le référencement.</a:t>
            </a:r>
          </a:p>
          <a:p>
            <a:pPr lvl="0">
              <a:spcAft>
                <a:spcPts val="0"/>
              </a:spcAft>
              <a:buClr>
                <a:srgbClr val="000000"/>
              </a:buClr>
              <a:buSzPct val="100000"/>
              <a:buFont typeface="Times New Roman" pitchFamily="18"/>
              <a:buChar char="•"/>
            </a:pPr>
            <a:endParaRPr lang="fr-FR" sz="2000">
              <a:solidFill>
                <a:srgbClr val="FF3333"/>
              </a:solidFill>
            </a:endParaRPr>
          </a:p>
          <a:p>
            <a:pPr lvl="0">
              <a:spcAft>
                <a:spcPts val="0"/>
              </a:spcAft>
              <a:buClr>
                <a:srgbClr val="000000"/>
              </a:buClr>
              <a:buSzPct val="100000"/>
              <a:buFont typeface="Times New Roman" pitchFamily="18"/>
              <a:buChar char="•"/>
            </a:pPr>
            <a:r>
              <a:rPr lang="fr-FR" sz="2000"/>
              <a:t>Il étend le réseau des hyperliens entre des pages Web classiques par un réseau de liens entre données structurées permettant ainsi aux agents automatisés d'accéder plus intelligemment aux différentes sources de données contenues sur le Web et, de cette manière, d'effectuer des tâches (recherche, apprentissage, etc.) plus précises pour les utilisateurs.</a:t>
            </a:r>
          </a:p>
          <a:p>
            <a:pPr marL="0" lvl="0" indent="0">
              <a:spcAft>
                <a:spcPts val="0"/>
              </a:spcAft>
              <a:buClr>
                <a:srgbClr val="000000"/>
              </a:buClr>
              <a:buSzPct val="100000"/>
              <a:buFont typeface="Times New Roman" pitchFamily="18"/>
              <a:buChar char="•"/>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endParaRPr lang="fr-FR" sz="2000"/>
          </a:p>
          <a:p>
            <a:pPr marL="0" lvl="0" indent="0">
              <a:buClr>
                <a:srgbClr val="000000"/>
              </a:buClr>
              <a:buSzPct val="100000"/>
              <a:buFont typeface="Times New Roman" pitchFamily="18"/>
              <a:buChar char="•"/>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2000"/>
              <a:t>En faisant une requête sur un moteur proposant de la recherche en langage naturel, vous l’interrogerez comme vous parlez, et il transformera cette demande en langage compréhensible et cohérent pour la machine.</a:t>
            </a:r>
          </a:p>
          <a:p>
            <a:pPr marL="0" lvl="0" indent="0">
              <a:buClr>
                <a:srgbClr val="000000"/>
              </a:buClr>
              <a:buSzPct val="100000"/>
              <a:buFont typeface="Times New Roman" pitchFamily="18"/>
              <a:buChar char="•"/>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2000">
                <a:solidFill>
                  <a:srgbClr val="006633"/>
                </a:solidFill>
              </a:rPr>
              <a:t>Langages de description des données structurées : </a:t>
            </a:r>
            <a:r>
              <a:rPr lang="fr-FR" sz="2000" b="1">
                <a:solidFill>
                  <a:srgbClr val="006633"/>
                </a:solidFill>
              </a:rPr>
              <a:t>RDFa, Microformat et Microdata.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page109">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75F3A409-43C1-4FB6-91E9-026D182CA0E8}"/>
              </a:ext>
            </a:extLst>
          </p:cNvPr>
          <p:cNvSpPr>
            <a:spLocks noGrp="1"/>
          </p:cNvSpPr>
          <p:nvPr>
            <p:ph type="sldNum" sz="quarter" idx="10"/>
          </p:nvPr>
        </p:nvSpPr>
        <p:spPr/>
        <p:txBody>
          <a:bodyPr/>
          <a:lstStyle/>
          <a:p>
            <a:pPr lvl="0"/>
            <a:fld id="{F8E18F82-BEC4-41E7-AD2A-2C584CD216EE}" type="slidenum">
              <a:t>11</a:t>
            </a:fld>
            <a:endParaRPr lang="fr-FR"/>
          </a:p>
        </p:txBody>
      </p:sp>
      <p:sp>
        <p:nvSpPr>
          <p:cNvPr id="2" name="Titre 1">
            <a:extLst>
              <a:ext uri="{FF2B5EF4-FFF2-40B4-BE49-F238E27FC236}">
                <a16:creationId xmlns:a16="http://schemas.microsoft.com/office/drawing/2014/main" id="{08C1F24E-D71B-417E-9450-1B793E92E6D5}"/>
              </a:ext>
            </a:extLst>
          </p:cNvPr>
          <p:cNvSpPr txBox="1">
            <a:spLocks noGrp="1"/>
          </p:cNvSpPr>
          <p:nvPr>
            <p:ph type="title" idx="4294967295"/>
          </p:nvPr>
        </p:nvSpPr>
        <p:spPr/>
        <p:txBody>
          <a:bodyPr/>
          <a:lstStyle/>
          <a:p>
            <a:pPr lvl="0"/>
            <a:r>
              <a:rPr lang="fr-FR"/>
              <a:t>Web sémantique</a:t>
            </a:r>
          </a:p>
        </p:txBody>
      </p:sp>
      <p:sp>
        <p:nvSpPr>
          <p:cNvPr id="3" name="Espace réservé du texte 2">
            <a:extLst>
              <a:ext uri="{FF2B5EF4-FFF2-40B4-BE49-F238E27FC236}">
                <a16:creationId xmlns:a16="http://schemas.microsoft.com/office/drawing/2014/main" id="{38767C53-7C55-414C-8588-872594BE4ED3}"/>
              </a:ext>
            </a:extLst>
          </p:cNvPr>
          <p:cNvSpPr txBox="1">
            <a:spLocks noGrp="1"/>
          </p:cNvSpPr>
          <p:nvPr>
            <p:ph type="body" idx="4294967295"/>
          </p:nvPr>
        </p:nvSpPr>
        <p:spPr>
          <a:xfrm>
            <a:off x="360359" y="1618920"/>
            <a:ext cx="9353519" cy="5095440"/>
          </a:xfrm>
        </p:spPr>
        <p:txBody>
          <a:bodyPr/>
          <a:lstStyle/>
          <a:p>
            <a:pPr lvl="0">
              <a:buClr>
                <a:srgbClr val="000000"/>
              </a:buClr>
              <a:buSzPct val="100000"/>
              <a:buFont typeface="Times New Roman" pitchFamily="18"/>
              <a:buChar char="•"/>
            </a:pPr>
            <a:r>
              <a:rPr lang="fr-FR" sz="2400" b="1">
                <a:solidFill>
                  <a:srgbClr val="006633"/>
                </a:solidFill>
              </a:rPr>
              <a:t>Le web actuel :</a:t>
            </a:r>
          </a:p>
          <a:p>
            <a:pPr lvl="0">
              <a:buClr>
                <a:srgbClr val="000000"/>
              </a:buClr>
              <a:buSzPct val="100000"/>
              <a:buFont typeface="Times New Roman" pitchFamily="18"/>
              <a:buChar char="•"/>
            </a:pPr>
            <a:r>
              <a:rPr lang="fr-FR" sz="2400"/>
              <a:t>- Ensemble de documents</a:t>
            </a:r>
          </a:p>
          <a:p>
            <a:pPr lvl="0">
              <a:buClr>
                <a:srgbClr val="000000"/>
              </a:buClr>
              <a:buSzPct val="100000"/>
              <a:buFont typeface="Times New Roman" pitchFamily="18"/>
              <a:buChar char="•"/>
            </a:pPr>
            <a:r>
              <a:rPr lang="fr-FR" sz="2400"/>
              <a:t>- Basé essentiellement sur HTML</a:t>
            </a:r>
          </a:p>
          <a:p>
            <a:pPr lvl="0">
              <a:buClr>
                <a:srgbClr val="000000"/>
              </a:buClr>
              <a:buSzPct val="100000"/>
              <a:buFont typeface="Times New Roman" pitchFamily="18"/>
              <a:buChar char="•"/>
            </a:pPr>
            <a:r>
              <a:rPr lang="fr-FR" sz="2400"/>
              <a:t>- Recherche par mots clé</a:t>
            </a:r>
          </a:p>
          <a:p>
            <a:pPr lvl="0">
              <a:buClr>
                <a:srgbClr val="000000"/>
              </a:buClr>
              <a:buSzPct val="100000"/>
              <a:buFont typeface="Times New Roman" pitchFamily="18"/>
              <a:buChar char="•"/>
            </a:pPr>
            <a:r>
              <a:rPr lang="fr-FR" sz="2400"/>
              <a:t>- Utilisable par l'humain</a:t>
            </a:r>
          </a:p>
          <a:p>
            <a:pPr lvl="0">
              <a:buClr>
                <a:srgbClr val="000000"/>
              </a:buClr>
              <a:buSzPct val="100000"/>
              <a:buFont typeface="Times New Roman" pitchFamily="18"/>
              <a:buChar char="•"/>
            </a:pPr>
            <a:r>
              <a:rPr lang="fr-FR" sz="2400" b="1">
                <a:solidFill>
                  <a:srgbClr val="006633"/>
                </a:solidFill>
              </a:rPr>
              <a:t>Le web sémantique :</a:t>
            </a:r>
          </a:p>
          <a:p>
            <a:pPr lvl="0">
              <a:buClr>
                <a:srgbClr val="000000"/>
              </a:buClr>
              <a:buSzPct val="100000"/>
              <a:buFont typeface="Times New Roman" pitchFamily="18"/>
              <a:buChar char="•"/>
            </a:pPr>
            <a:r>
              <a:rPr lang="fr-FR" sz="2400"/>
              <a:t>- Ensemble de connaissances</a:t>
            </a:r>
          </a:p>
          <a:p>
            <a:pPr lvl="0">
              <a:buClr>
                <a:srgbClr val="000000"/>
              </a:buClr>
              <a:buSzPct val="100000"/>
              <a:buFont typeface="Times New Roman" pitchFamily="18"/>
              <a:buChar char="•"/>
            </a:pPr>
            <a:r>
              <a:rPr lang="fr-FR" sz="2400"/>
              <a:t>- Basé sur XML et RDF(s)</a:t>
            </a:r>
          </a:p>
          <a:p>
            <a:pPr lvl="0">
              <a:buClr>
                <a:srgbClr val="000000"/>
              </a:buClr>
              <a:buSzPct val="100000"/>
              <a:buFont typeface="Times New Roman" pitchFamily="18"/>
              <a:buChar char="•"/>
            </a:pPr>
            <a:r>
              <a:rPr lang="fr-FR" sz="2400"/>
              <a:t>- Recherche par concepts</a:t>
            </a:r>
          </a:p>
          <a:p>
            <a:pPr lvl="0">
              <a:buClr>
                <a:srgbClr val="000000"/>
              </a:buClr>
              <a:buSzPct val="100000"/>
              <a:buFont typeface="Times New Roman" pitchFamily="18"/>
              <a:buChar char="•"/>
            </a:pPr>
            <a:r>
              <a:rPr lang="fr-FR" sz="2400"/>
              <a:t>- Utilisable par la machine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page110">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64338531-3453-448D-B02A-499458C66EE7}"/>
              </a:ext>
            </a:extLst>
          </p:cNvPr>
          <p:cNvSpPr>
            <a:spLocks noGrp="1"/>
          </p:cNvSpPr>
          <p:nvPr>
            <p:ph type="sldNum" sz="quarter" idx="10"/>
          </p:nvPr>
        </p:nvSpPr>
        <p:spPr/>
        <p:txBody>
          <a:bodyPr/>
          <a:lstStyle/>
          <a:p>
            <a:pPr lvl="0"/>
            <a:fld id="{DC4D9982-1C05-4313-B394-449F4A455983}" type="slidenum">
              <a:t>12</a:t>
            </a:fld>
            <a:endParaRPr lang="fr-FR"/>
          </a:p>
        </p:txBody>
      </p:sp>
      <p:sp>
        <p:nvSpPr>
          <p:cNvPr id="2" name="Titre 1">
            <a:extLst>
              <a:ext uri="{FF2B5EF4-FFF2-40B4-BE49-F238E27FC236}">
                <a16:creationId xmlns:a16="http://schemas.microsoft.com/office/drawing/2014/main" id="{6FE87888-AA83-4A81-B252-73C3CA5528A0}"/>
              </a:ext>
            </a:extLst>
          </p:cNvPr>
          <p:cNvSpPr txBox="1">
            <a:spLocks noGrp="1"/>
          </p:cNvSpPr>
          <p:nvPr>
            <p:ph type="title" idx="4294967295"/>
          </p:nvPr>
        </p:nvSpPr>
        <p:spPr/>
        <p:txBody>
          <a:bodyPr>
            <a:spAutoFit/>
          </a:bodyPr>
          <a:lstStyle/>
          <a:p>
            <a:pPr lvl="0"/>
            <a:r>
              <a:rPr lang="fr-FR"/>
              <a:t>Balises sémantiques HTML5</a:t>
            </a:r>
          </a:p>
        </p:txBody>
      </p:sp>
      <p:pic>
        <p:nvPicPr>
          <p:cNvPr id="3" name="Image 2">
            <a:extLst>
              <a:ext uri="{FF2B5EF4-FFF2-40B4-BE49-F238E27FC236}">
                <a16:creationId xmlns:a16="http://schemas.microsoft.com/office/drawing/2014/main" id="{55EF607D-5263-4E8A-9491-C6E8FFFF31BE}"/>
              </a:ext>
            </a:extLst>
          </p:cNvPr>
          <p:cNvPicPr>
            <a:picLocks noChangeAspect="1"/>
          </p:cNvPicPr>
          <p:nvPr/>
        </p:nvPicPr>
        <p:blipFill>
          <a:blip r:embed="rId3">
            <a:lum/>
            <a:alphaModFix/>
          </a:blip>
          <a:srcRect/>
          <a:stretch>
            <a:fillRect/>
          </a:stretch>
        </p:blipFill>
        <p:spPr>
          <a:xfrm>
            <a:off x="2840040" y="1619640"/>
            <a:ext cx="4399559" cy="513828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page111">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BC4F67FD-2E50-4E45-9A2D-725DEED1044F}"/>
              </a:ext>
            </a:extLst>
          </p:cNvPr>
          <p:cNvSpPr>
            <a:spLocks noGrp="1"/>
          </p:cNvSpPr>
          <p:nvPr>
            <p:ph type="sldNum" sz="quarter" idx="10"/>
          </p:nvPr>
        </p:nvSpPr>
        <p:spPr/>
        <p:txBody>
          <a:bodyPr/>
          <a:lstStyle/>
          <a:p>
            <a:pPr lvl="0"/>
            <a:fld id="{242A7EC0-5C5E-4DB9-B8EA-ABAB25375A40}" type="slidenum">
              <a:t>13</a:t>
            </a:fld>
            <a:endParaRPr lang="fr-FR"/>
          </a:p>
        </p:txBody>
      </p:sp>
      <p:sp>
        <p:nvSpPr>
          <p:cNvPr id="2" name="Titre 1">
            <a:extLst>
              <a:ext uri="{FF2B5EF4-FFF2-40B4-BE49-F238E27FC236}">
                <a16:creationId xmlns:a16="http://schemas.microsoft.com/office/drawing/2014/main" id="{D1983AF5-1D0A-4937-A555-8EDE2763EB0E}"/>
              </a:ext>
            </a:extLst>
          </p:cNvPr>
          <p:cNvSpPr txBox="1">
            <a:spLocks noGrp="1"/>
          </p:cNvSpPr>
          <p:nvPr>
            <p:ph type="title" idx="4294967295"/>
          </p:nvPr>
        </p:nvSpPr>
        <p:spPr/>
        <p:txBody>
          <a:bodyPr/>
          <a:lstStyle/>
          <a:p>
            <a:pPr lvl="0"/>
            <a:r>
              <a:rPr lang="fr-FR"/>
              <a:t>Balises sémantiques HTML5 (2)</a:t>
            </a:r>
          </a:p>
        </p:txBody>
      </p:sp>
      <p:sp>
        <p:nvSpPr>
          <p:cNvPr id="3" name="Espace réservé du texte 2">
            <a:extLst>
              <a:ext uri="{FF2B5EF4-FFF2-40B4-BE49-F238E27FC236}">
                <a16:creationId xmlns:a16="http://schemas.microsoft.com/office/drawing/2014/main" id="{22067BB0-257F-4220-8EA8-BD30C5373C24}"/>
              </a:ext>
            </a:extLst>
          </p:cNvPr>
          <p:cNvSpPr txBox="1">
            <a:spLocks noGrp="1"/>
          </p:cNvSpPr>
          <p:nvPr>
            <p:ph type="body" idx="4294967295"/>
          </p:nvPr>
        </p:nvSpPr>
        <p:spPr>
          <a:xfrm>
            <a:off x="360359" y="1402920"/>
            <a:ext cx="9353519" cy="5786640"/>
          </a:xfrm>
        </p:spPr>
        <p:txBody>
          <a:bodyPr/>
          <a:lstStyle/>
          <a:p>
            <a:pPr marL="0" lvl="0" indent="0">
              <a:spcAft>
                <a:spcPts val="312"/>
              </a:spcAft>
              <a:buClr>
                <a:srgbClr val="000000"/>
              </a:buClr>
              <a:buSzPct val="100000"/>
              <a:buFont typeface="Times New Roman" pitchFamily="18"/>
              <a:buChar char="•"/>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2000" b="1">
                <a:solidFill>
                  <a:srgbClr val="0000FF"/>
                </a:solidFill>
              </a:rPr>
              <a:t>&lt;main&gt;</a:t>
            </a:r>
            <a:r>
              <a:rPr lang="fr-FR" sz="2000" b="1"/>
              <a:t> :</a:t>
            </a:r>
            <a:r>
              <a:rPr lang="fr-FR" sz="2000"/>
              <a:t> contenu principal du document. Cet élément doit être unique dans la page et ne doit pas contenir de : contenu répété, des </a:t>
            </a:r>
            <a:r>
              <a:rPr lang="en-US" sz="2000"/>
              <a:t>sidebars</a:t>
            </a:r>
            <a:r>
              <a:rPr lang="fr-FR" sz="2000"/>
              <a:t>, des liens de navigation, informations de copyright, logos ou formulaires de recherche. L'élément </a:t>
            </a:r>
            <a:r>
              <a:rPr lang="fr-FR" sz="2000">
                <a:solidFill>
                  <a:srgbClr val="0000FF"/>
                </a:solidFill>
              </a:rPr>
              <a:t>&lt;main&gt;</a:t>
            </a:r>
            <a:r>
              <a:rPr lang="fr-FR" sz="2000"/>
              <a:t> </a:t>
            </a:r>
            <a:r>
              <a:rPr lang="fr-FR" sz="2000">
                <a:solidFill>
                  <a:srgbClr val="BE3F3F"/>
                </a:solidFill>
              </a:rPr>
              <a:t>ne peut être un descendant de</a:t>
            </a:r>
            <a:r>
              <a:rPr lang="fr-FR" sz="2000"/>
              <a:t> </a:t>
            </a:r>
            <a:r>
              <a:rPr lang="fr-FR" sz="2000">
                <a:solidFill>
                  <a:srgbClr val="0000FF"/>
                </a:solidFill>
              </a:rPr>
              <a:t>&lt;article&gt;</a:t>
            </a:r>
            <a:r>
              <a:rPr lang="fr-FR" sz="2000"/>
              <a:t>, </a:t>
            </a:r>
            <a:r>
              <a:rPr lang="fr-FR" sz="2000">
                <a:solidFill>
                  <a:srgbClr val="0000FF"/>
                </a:solidFill>
              </a:rPr>
              <a:t>&lt;</a:t>
            </a:r>
            <a:r>
              <a:rPr lang="en-US" sz="2000">
                <a:solidFill>
                  <a:srgbClr val="0000FF"/>
                </a:solidFill>
              </a:rPr>
              <a:t>aside</a:t>
            </a:r>
            <a:r>
              <a:rPr lang="fr-FR" sz="2000">
                <a:solidFill>
                  <a:srgbClr val="0000FF"/>
                </a:solidFill>
              </a:rPr>
              <a:t>&gt;</a:t>
            </a:r>
            <a:r>
              <a:rPr lang="fr-FR" sz="2000"/>
              <a:t>, </a:t>
            </a:r>
            <a:r>
              <a:rPr lang="fr-FR" sz="2000">
                <a:solidFill>
                  <a:srgbClr val="0000FF"/>
                </a:solidFill>
              </a:rPr>
              <a:t>&lt;footer&gt;</a:t>
            </a:r>
            <a:r>
              <a:rPr lang="fr-FR" sz="2000"/>
              <a:t>, </a:t>
            </a:r>
            <a:r>
              <a:rPr lang="fr-FR" sz="2000">
                <a:solidFill>
                  <a:srgbClr val="0000FF"/>
                </a:solidFill>
              </a:rPr>
              <a:t>&lt;header&gt;</a:t>
            </a:r>
            <a:r>
              <a:rPr lang="fr-FR" sz="2000"/>
              <a:t>, ou </a:t>
            </a:r>
            <a:r>
              <a:rPr lang="fr-FR" sz="2000">
                <a:solidFill>
                  <a:srgbClr val="0000FF"/>
                </a:solidFill>
              </a:rPr>
              <a:t>&lt;nav&gt;</a:t>
            </a:r>
            <a:r>
              <a:rPr lang="fr-FR" sz="2000"/>
              <a:t>.</a:t>
            </a:r>
          </a:p>
          <a:p>
            <a:pPr marL="0" lvl="0" indent="0">
              <a:spcAft>
                <a:spcPts val="312"/>
              </a:spcAft>
              <a:buClr>
                <a:srgbClr val="000000"/>
              </a:buClr>
              <a:buSzPct val="100000"/>
              <a:buFont typeface="Times New Roman" pitchFamily="18"/>
              <a:buChar char="•"/>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2000" b="1">
                <a:solidFill>
                  <a:srgbClr val="0000FF"/>
                </a:solidFill>
              </a:rPr>
              <a:t>&lt;article&gt;</a:t>
            </a:r>
            <a:r>
              <a:rPr lang="fr-FR" sz="2000" b="1"/>
              <a:t> :</a:t>
            </a:r>
            <a:r>
              <a:rPr lang="fr-FR" sz="2000"/>
              <a:t> un fragment indépendant du contenu général. Billet de blog, nouvelle article ou autres types de contenu du texte . Fondamentalement, vous pouvez utiliser cet élément pour le balisage d’un composant destiné à être largement utilisé et distribué.</a:t>
            </a:r>
          </a:p>
          <a:p>
            <a:pPr marL="0" lvl="0" indent="0">
              <a:spcAft>
                <a:spcPts val="312"/>
              </a:spcAft>
              <a:buClr>
                <a:srgbClr val="000000"/>
              </a:buClr>
              <a:buSzPct val="100000"/>
              <a:buFont typeface="Times New Roman" pitchFamily="18"/>
              <a:buChar char="•"/>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2000" b="1">
                <a:solidFill>
                  <a:srgbClr val="0000FF"/>
                </a:solidFill>
              </a:rPr>
              <a:t>&lt;section&gt;</a:t>
            </a:r>
            <a:r>
              <a:rPr lang="fr-FR" sz="2000"/>
              <a:t> : est assez trompeur car il est largement trop employé par les développeurs Web comme une alternative à </a:t>
            </a:r>
            <a:r>
              <a:rPr lang="fr-FR" sz="2000">
                <a:solidFill>
                  <a:srgbClr val="0000FF"/>
                </a:solidFill>
              </a:rPr>
              <a:t>&lt;div&gt;</a:t>
            </a:r>
            <a:r>
              <a:rPr lang="fr-FR" sz="2000"/>
              <a:t>. Vous devriez savoir que cette balise est étroitement liée à la balise </a:t>
            </a:r>
            <a:r>
              <a:rPr lang="fr-FR" sz="2000">
                <a:solidFill>
                  <a:srgbClr val="0000FF"/>
                </a:solidFill>
              </a:rPr>
              <a:t>&lt;article&gt;</a:t>
            </a:r>
            <a:r>
              <a:rPr lang="fr-FR" sz="2000"/>
              <a:t> et qu’elle est utilisé pour regrouper un contenu qui diffère d’un autre groupement de contenu sur la page. Généralement, les groupes sont fait par thèmes ou sujet identique.</a:t>
            </a:r>
          </a:p>
          <a:p>
            <a:pPr marL="0" lvl="0" indent="0">
              <a:spcAft>
                <a:spcPts val="312"/>
              </a:spcAft>
              <a:buClr>
                <a:srgbClr val="000000"/>
              </a:buClr>
              <a:buSzPct val="100000"/>
              <a:buFont typeface="Times New Roman" pitchFamily="18"/>
              <a:buChar char="•"/>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2000" b="1">
                <a:solidFill>
                  <a:srgbClr val="0000FF"/>
                </a:solidFill>
              </a:rPr>
              <a:t>&lt;header&gt;</a:t>
            </a:r>
            <a:r>
              <a:rPr lang="fr-FR" sz="2000"/>
              <a:t> : a été créé pour une présentation plus sémantique des outils de navigation et des données importantes placées dans l’en-tête de la page Web.</a:t>
            </a:r>
          </a:p>
          <a:p>
            <a:pPr marL="0" lvl="0" indent="0">
              <a:spcAft>
                <a:spcPts val="312"/>
              </a:spcAft>
              <a:buClr>
                <a:srgbClr val="000000"/>
              </a:buClr>
              <a:buSzPct val="100000"/>
              <a:buFont typeface="Times New Roman" pitchFamily="18"/>
              <a:buChar char="•"/>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2000"/>
              <a:t>Vous pouvez utiliser cet élément autant de fois que vous le souhaitez. Ajoutez lui quelques balises supplémentaires comme </a:t>
            </a:r>
            <a:r>
              <a:rPr lang="fr-FR" sz="2000">
                <a:solidFill>
                  <a:srgbClr val="0000FF"/>
                </a:solidFill>
              </a:rPr>
              <a:t>&lt;nav&gt;</a:t>
            </a:r>
            <a:r>
              <a:rPr lang="fr-FR" sz="2000"/>
              <a:t> pour les éléments du menu de navigation, </a:t>
            </a:r>
            <a:r>
              <a:rPr lang="fr-FR" sz="2000">
                <a:solidFill>
                  <a:srgbClr val="0000FF"/>
                </a:solidFill>
              </a:rPr>
              <a:t>&lt;h1,2,3…6&gt;</a:t>
            </a:r>
            <a:r>
              <a:rPr lang="fr-FR" sz="2000"/>
              <a:t> pour les titres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page112">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FE2A5C68-1978-4E9F-9FAF-8FEA6F311972}"/>
              </a:ext>
            </a:extLst>
          </p:cNvPr>
          <p:cNvSpPr>
            <a:spLocks noGrp="1"/>
          </p:cNvSpPr>
          <p:nvPr>
            <p:ph type="sldNum" sz="quarter" idx="10"/>
          </p:nvPr>
        </p:nvSpPr>
        <p:spPr/>
        <p:txBody>
          <a:bodyPr/>
          <a:lstStyle/>
          <a:p>
            <a:pPr lvl="0"/>
            <a:fld id="{2E3D6BD8-899A-42AE-B1DF-1F26C7D7A2C2}" type="slidenum">
              <a:t>14</a:t>
            </a:fld>
            <a:endParaRPr lang="fr-FR"/>
          </a:p>
        </p:txBody>
      </p:sp>
      <p:sp>
        <p:nvSpPr>
          <p:cNvPr id="2" name="Titre 1">
            <a:extLst>
              <a:ext uri="{FF2B5EF4-FFF2-40B4-BE49-F238E27FC236}">
                <a16:creationId xmlns:a16="http://schemas.microsoft.com/office/drawing/2014/main" id="{B20B0673-AD6F-4536-B9CE-367FA84452D8}"/>
              </a:ext>
            </a:extLst>
          </p:cNvPr>
          <p:cNvSpPr txBox="1">
            <a:spLocks noGrp="1"/>
          </p:cNvSpPr>
          <p:nvPr>
            <p:ph type="title" idx="4294967295"/>
          </p:nvPr>
        </p:nvSpPr>
        <p:spPr/>
        <p:txBody>
          <a:bodyPr/>
          <a:lstStyle/>
          <a:p>
            <a:pPr lvl="0"/>
            <a:r>
              <a:rPr lang="fr-FR"/>
              <a:t>Balises sémantiques HTML5 (3)</a:t>
            </a:r>
          </a:p>
        </p:txBody>
      </p:sp>
      <p:sp>
        <p:nvSpPr>
          <p:cNvPr id="3" name="Espace réservé du texte 2">
            <a:extLst>
              <a:ext uri="{FF2B5EF4-FFF2-40B4-BE49-F238E27FC236}">
                <a16:creationId xmlns:a16="http://schemas.microsoft.com/office/drawing/2014/main" id="{E49F9854-60E9-4623-BF7F-083B9B781310}"/>
              </a:ext>
            </a:extLst>
          </p:cNvPr>
          <p:cNvSpPr txBox="1">
            <a:spLocks noGrp="1"/>
          </p:cNvSpPr>
          <p:nvPr>
            <p:ph type="body" idx="4294967295"/>
          </p:nvPr>
        </p:nvSpPr>
        <p:spPr>
          <a:xfrm>
            <a:off x="360000" y="1620000"/>
            <a:ext cx="9353519" cy="5594759"/>
          </a:xfrm>
        </p:spPr>
        <p:txBody>
          <a:bodyPr/>
          <a:lstStyle/>
          <a:p>
            <a:pPr marL="0" lvl="0" indent="0">
              <a:spcAft>
                <a:spcPts val="312"/>
              </a:spcAft>
              <a:buClr>
                <a:srgbClr val="000000"/>
              </a:buClr>
              <a:buSzPct val="100000"/>
              <a:buFont typeface="Times New Roman" pitchFamily="18"/>
              <a:buChar char="•"/>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2000" b="1">
                <a:solidFill>
                  <a:srgbClr val="0000FF"/>
                </a:solidFill>
              </a:rPr>
              <a:t>&lt;footer&gt;</a:t>
            </a:r>
            <a:r>
              <a:rPr lang="fr-FR" sz="2000" b="1"/>
              <a:t> :</a:t>
            </a:r>
            <a:r>
              <a:rPr lang="fr-FR" sz="2000"/>
              <a:t> est similaire à </a:t>
            </a:r>
            <a:r>
              <a:rPr lang="fr-FR" sz="2000">
                <a:solidFill>
                  <a:srgbClr val="0000FF"/>
                </a:solidFill>
              </a:rPr>
              <a:t>&lt;header&gt;</a:t>
            </a:r>
            <a:r>
              <a:rPr lang="fr-FR" sz="2000"/>
              <a:t>, elle est utilisé pour créer la structure de pied de page de votre document web. Vous pouvez également utiliser cet élément plusieurs fois sur une seule page pour des blocs différents. Cette balise peut être utilisée, par exemple, pour marquer le droit d’auteur, Conditions d’utilisation et autres, mais aussi pour le marquage de certaines informations sur l’auteur de l’article …</a:t>
            </a:r>
          </a:p>
          <a:p>
            <a:pPr marL="0" lvl="0" indent="0">
              <a:spcAft>
                <a:spcPts val="312"/>
              </a:spcAft>
              <a:buClr>
                <a:srgbClr val="000000"/>
              </a:buClr>
              <a:buSzPct val="100000"/>
              <a:buFont typeface="Times New Roman" pitchFamily="18"/>
              <a:buChar char="•"/>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2000" b="1">
                <a:solidFill>
                  <a:srgbClr val="0000FF"/>
                </a:solidFill>
              </a:rPr>
              <a:t>&lt;nav&gt;</a:t>
            </a:r>
            <a:r>
              <a:rPr lang="fr-FR" sz="2000" b="1"/>
              <a:t> :</a:t>
            </a:r>
            <a:r>
              <a:rPr lang="fr-FR" sz="2000"/>
              <a:t> est utilisé pour créer des menus avec des liens vous permettant de naviguer sur les pages du site Web.</a:t>
            </a:r>
          </a:p>
          <a:p>
            <a:pPr marL="0" lvl="0" indent="0">
              <a:spcAft>
                <a:spcPts val="312"/>
              </a:spcAft>
              <a:buClr>
                <a:srgbClr val="000000"/>
              </a:buClr>
              <a:buSzPct val="100000"/>
              <a:buFont typeface="Times New Roman" pitchFamily="18"/>
              <a:buChar char="•"/>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2000"/>
              <a:t>Vous pouvez avoir, par exemple, un bloc avec des liens sponsorisés, un autre pour les différentes catégories … N’oubliez pas que l’élément </a:t>
            </a:r>
            <a:r>
              <a:rPr lang="fr-FR" sz="2000">
                <a:solidFill>
                  <a:srgbClr val="0000FF"/>
                </a:solidFill>
              </a:rPr>
              <a:t>&lt;nav&gt;</a:t>
            </a:r>
            <a:r>
              <a:rPr lang="fr-FR" sz="2000"/>
              <a:t> peut également être utilisé pour plusieurs fois. Bien souvent cette balise est associée à une liste, ordonnée ou non, de liens : </a:t>
            </a:r>
            <a:r>
              <a:rPr lang="fr-FR" sz="2000">
                <a:solidFill>
                  <a:srgbClr val="0000FF"/>
                </a:solidFill>
              </a:rPr>
              <a:t>&lt;ul&gt;</a:t>
            </a:r>
            <a:r>
              <a:rPr lang="fr-FR" sz="2000"/>
              <a:t> et </a:t>
            </a:r>
            <a:r>
              <a:rPr lang="fr-FR" sz="2000">
                <a:solidFill>
                  <a:srgbClr val="0000FF"/>
                </a:solidFill>
              </a:rPr>
              <a:t>&lt;ol&gt;</a:t>
            </a:r>
            <a:r>
              <a:rPr lang="fr-FR" sz="2000"/>
              <a:t>.</a:t>
            </a:r>
          </a:p>
          <a:p>
            <a:pPr marL="0" lvl="0" indent="0">
              <a:spcAft>
                <a:spcPts val="312"/>
              </a:spcAft>
              <a:buClr>
                <a:srgbClr val="000000"/>
              </a:buClr>
              <a:buSzPct val="100000"/>
              <a:buFont typeface="Times New Roman" pitchFamily="18"/>
              <a:buChar char="•"/>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2000" b="1">
                <a:solidFill>
                  <a:srgbClr val="0000FF"/>
                </a:solidFill>
              </a:rPr>
              <a:t>&lt;figure&gt;</a:t>
            </a:r>
            <a:r>
              <a:rPr lang="fr-FR" sz="2000" b="1"/>
              <a:t> et </a:t>
            </a:r>
            <a:r>
              <a:rPr lang="fr-FR" sz="2000" b="1">
                <a:solidFill>
                  <a:srgbClr val="0000FF"/>
                </a:solidFill>
              </a:rPr>
              <a:t>&lt;figcaption&gt;</a:t>
            </a:r>
            <a:r>
              <a:rPr lang="fr-FR" sz="2000" b="1"/>
              <a:t> :</a:t>
            </a:r>
            <a:r>
              <a:rPr lang="fr-FR" sz="2000"/>
              <a:t> selon les références du W3C,les éléments </a:t>
            </a:r>
            <a:r>
              <a:rPr lang="fr-FR" sz="2000">
                <a:solidFill>
                  <a:srgbClr val="0000FF"/>
                </a:solidFill>
              </a:rPr>
              <a:t>&lt;figure&gt;</a:t>
            </a:r>
            <a:r>
              <a:rPr lang="fr-FR" sz="2000"/>
              <a:t> et </a:t>
            </a:r>
            <a:r>
              <a:rPr lang="fr-FR" sz="2000">
                <a:solidFill>
                  <a:srgbClr val="0000FF"/>
                </a:solidFill>
              </a:rPr>
              <a:t>&lt;figcaption&gt;</a:t>
            </a:r>
            <a:r>
              <a:rPr lang="fr-FR" sz="2000"/>
              <a:t> sont utilisés pour présenter un bloc de contenu avec une légende, qui est généralement référencé comme une seule unité à partir du flux principal du document. En d’autres termes, vous pouvez l’utiliser pour marquer divers types de supports de contenu comme des illustrations, des photos, des exemples de code et des diagrammes.</a:t>
            </a:r>
          </a:p>
          <a:p>
            <a:pPr marL="0" lvl="0" indent="0">
              <a:spcAft>
                <a:spcPts val="312"/>
              </a:spcAft>
              <a:buClr>
                <a:srgbClr val="000000"/>
              </a:buClr>
              <a:buSzPct val="100000"/>
              <a:buFont typeface="Times New Roman" pitchFamily="18"/>
              <a:buChar char="•"/>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endParaRPr lang="fr-FR"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page113">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D6E9164B-A248-4A16-9AB2-D6C435550154}"/>
              </a:ext>
            </a:extLst>
          </p:cNvPr>
          <p:cNvSpPr>
            <a:spLocks noGrp="1"/>
          </p:cNvSpPr>
          <p:nvPr>
            <p:ph type="sldNum" sz="quarter" idx="10"/>
          </p:nvPr>
        </p:nvSpPr>
        <p:spPr/>
        <p:txBody>
          <a:bodyPr/>
          <a:lstStyle/>
          <a:p>
            <a:pPr lvl="0"/>
            <a:fld id="{06A5DDA3-A4CB-4AA8-8C30-92C2141C7683}" type="slidenum">
              <a:t>15</a:t>
            </a:fld>
            <a:endParaRPr lang="fr-FR"/>
          </a:p>
        </p:txBody>
      </p:sp>
      <p:sp>
        <p:nvSpPr>
          <p:cNvPr id="2" name="Titre 1">
            <a:extLst>
              <a:ext uri="{FF2B5EF4-FFF2-40B4-BE49-F238E27FC236}">
                <a16:creationId xmlns:a16="http://schemas.microsoft.com/office/drawing/2014/main" id="{F4F54183-0C98-4528-BB59-7BF97B919709}"/>
              </a:ext>
            </a:extLst>
          </p:cNvPr>
          <p:cNvSpPr txBox="1">
            <a:spLocks noGrp="1"/>
          </p:cNvSpPr>
          <p:nvPr>
            <p:ph type="title" idx="4294967295"/>
          </p:nvPr>
        </p:nvSpPr>
        <p:spPr/>
        <p:txBody>
          <a:bodyPr/>
          <a:lstStyle/>
          <a:p>
            <a:pPr lvl="0"/>
            <a:r>
              <a:rPr lang="fr-FR"/>
              <a:t>Balises sémantiques HTML5 (4)</a:t>
            </a:r>
          </a:p>
        </p:txBody>
      </p:sp>
      <p:sp>
        <p:nvSpPr>
          <p:cNvPr id="3" name="Espace réservé du texte 2">
            <a:extLst>
              <a:ext uri="{FF2B5EF4-FFF2-40B4-BE49-F238E27FC236}">
                <a16:creationId xmlns:a16="http://schemas.microsoft.com/office/drawing/2014/main" id="{DF342966-1E26-435F-9A1F-378D6BC90CDA}"/>
              </a:ext>
            </a:extLst>
          </p:cNvPr>
          <p:cNvSpPr txBox="1">
            <a:spLocks noGrp="1"/>
          </p:cNvSpPr>
          <p:nvPr>
            <p:ph type="body" idx="4294967295"/>
          </p:nvPr>
        </p:nvSpPr>
        <p:spPr/>
        <p:txBody>
          <a:bodyPr/>
          <a:lstStyle/>
          <a:p>
            <a:pPr marL="0" lvl="0" indent="0">
              <a:spcAft>
                <a:spcPts val="312"/>
              </a:spcAft>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2000"/>
              <a:t>La balise </a:t>
            </a:r>
            <a:r>
              <a:rPr lang="fr-FR" sz="2000">
                <a:solidFill>
                  <a:srgbClr val="0000FF"/>
                </a:solidFill>
              </a:rPr>
              <a:t>&lt;figure&gt;</a:t>
            </a:r>
            <a:r>
              <a:rPr lang="fr-FR" sz="2000"/>
              <a:t> définit un contenu autonome, comme des illustrations, des diagrammes, des photos, des listes de codes, etc</a:t>
            </a:r>
          </a:p>
          <a:p>
            <a:pPr marL="0" lvl="0" indent="0">
              <a:spcAft>
                <a:spcPts val="312"/>
              </a:spcAft>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2000"/>
              <a:t>La balise </a:t>
            </a:r>
            <a:r>
              <a:rPr lang="fr-FR" sz="2000">
                <a:solidFill>
                  <a:srgbClr val="0000FF"/>
                </a:solidFill>
              </a:rPr>
              <a:t>&lt;figcaption&gt;</a:t>
            </a:r>
            <a:r>
              <a:rPr lang="fr-FR" sz="2000"/>
              <a:t> définit une légende pour un élément </a:t>
            </a:r>
            <a:r>
              <a:rPr lang="fr-FR" sz="2000">
                <a:solidFill>
                  <a:srgbClr val="0000FF"/>
                </a:solidFill>
              </a:rPr>
              <a:t>&lt;figure&gt;</a:t>
            </a:r>
            <a:r>
              <a:rPr lang="fr-FR" sz="2000"/>
              <a:t>.</a:t>
            </a:r>
          </a:p>
          <a:p>
            <a:pPr marL="0" lvl="0" indent="0">
              <a:spcAft>
                <a:spcPts val="312"/>
              </a:spcAft>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endParaRPr lang="fr-FR" sz="2000"/>
          </a:p>
          <a:p>
            <a:pPr marL="0" lvl="0" indent="0">
              <a:spcAft>
                <a:spcPts val="312"/>
              </a:spcAft>
              <a:buClr>
                <a:srgbClr val="000000"/>
              </a:buClr>
              <a:buSzPct val="100000"/>
              <a:buFont typeface="Times New Roman" pitchFamily="18"/>
              <a:buChar char="•"/>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2000" b="1">
                <a:solidFill>
                  <a:srgbClr val="0000FF"/>
                </a:solidFill>
              </a:rPr>
              <a:t>&lt;</a:t>
            </a:r>
            <a:r>
              <a:rPr lang="en-US" sz="2000" b="1">
                <a:solidFill>
                  <a:srgbClr val="0000FF"/>
                </a:solidFill>
              </a:rPr>
              <a:t>aside</a:t>
            </a:r>
            <a:r>
              <a:rPr lang="fr-FR" sz="2000" b="1">
                <a:solidFill>
                  <a:srgbClr val="0000FF"/>
                </a:solidFill>
              </a:rPr>
              <a:t>&gt;</a:t>
            </a:r>
            <a:r>
              <a:rPr lang="fr-FR" sz="2000" b="1"/>
              <a:t> :</a:t>
            </a:r>
            <a:r>
              <a:rPr lang="fr-FR" sz="2000"/>
              <a:t> est utilisé pour un contenu secondaire qui n’est pas emboîtée dans aucun élément du document (</a:t>
            </a:r>
            <a:r>
              <a:rPr lang="fr-FR" sz="2000">
                <a:solidFill>
                  <a:srgbClr val="0000FF"/>
                </a:solidFill>
              </a:rPr>
              <a:t>&lt;article&gt;</a:t>
            </a:r>
            <a:r>
              <a:rPr lang="fr-FR" sz="2000"/>
              <a:t> …). L’exemple le plus approprié pour utiliser l’élément </a:t>
            </a:r>
            <a:r>
              <a:rPr lang="fr-FR" sz="2000">
                <a:solidFill>
                  <a:srgbClr val="0000FF"/>
                </a:solidFill>
              </a:rPr>
              <a:t>&lt;</a:t>
            </a:r>
            <a:r>
              <a:rPr lang="en-US" sz="2000">
                <a:solidFill>
                  <a:srgbClr val="0000FF"/>
                </a:solidFill>
              </a:rPr>
              <a:t>aside</a:t>
            </a:r>
            <a:r>
              <a:rPr lang="fr-FR" sz="2000">
                <a:solidFill>
                  <a:srgbClr val="0000FF"/>
                </a:solidFill>
              </a:rPr>
              <a:t>&gt;</a:t>
            </a:r>
            <a:r>
              <a:rPr lang="fr-FR" sz="2000"/>
              <a:t> est la fameuse </a:t>
            </a:r>
            <a:r>
              <a:rPr lang="en-US" sz="2000"/>
              <a:t>Sidebar</a:t>
            </a:r>
            <a:r>
              <a:rPr lang="fr-FR" sz="2000"/>
              <a:t> ou colonne latéral. Nous pouvons utiliser cet élément avec l’élément </a:t>
            </a:r>
            <a:r>
              <a:rPr lang="fr-FR" sz="2000">
                <a:solidFill>
                  <a:srgbClr val="0000FF"/>
                </a:solidFill>
              </a:rPr>
              <a:t>&lt;nav&gt;</a:t>
            </a:r>
            <a:r>
              <a:rPr lang="fr-FR" sz="2000"/>
              <a:t>,  les bannières publicitaires ou tout simplement pour le contenu qui doit être placés séparément du contenu principal.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page114">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F0697187-AE87-4931-AEBE-B7A2217957E0}"/>
              </a:ext>
            </a:extLst>
          </p:cNvPr>
          <p:cNvSpPr>
            <a:spLocks noGrp="1"/>
          </p:cNvSpPr>
          <p:nvPr>
            <p:ph type="sldNum" sz="quarter" idx="10"/>
          </p:nvPr>
        </p:nvSpPr>
        <p:spPr/>
        <p:txBody>
          <a:bodyPr/>
          <a:lstStyle/>
          <a:p>
            <a:pPr lvl="0"/>
            <a:fld id="{0E8DEA74-F79C-4E58-A33A-FFB002BDC905}" type="slidenum">
              <a:t>16</a:t>
            </a:fld>
            <a:endParaRPr lang="fr-FR"/>
          </a:p>
        </p:txBody>
      </p:sp>
      <p:sp>
        <p:nvSpPr>
          <p:cNvPr id="2" name="Titre 1">
            <a:extLst>
              <a:ext uri="{FF2B5EF4-FFF2-40B4-BE49-F238E27FC236}">
                <a16:creationId xmlns:a16="http://schemas.microsoft.com/office/drawing/2014/main" id="{9D4633C2-8BC9-4BA3-9B45-008035D2271D}"/>
              </a:ext>
            </a:extLst>
          </p:cNvPr>
          <p:cNvSpPr txBox="1">
            <a:spLocks noGrp="1"/>
          </p:cNvSpPr>
          <p:nvPr>
            <p:ph type="title" idx="4294967295"/>
          </p:nvPr>
        </p:nvSpPr>
        <p:spPr/>
        <p:txBody>
          <a:bodyPr/>
          <a:lstStyle/>
          <a:p>
            <a:pPr lvl="0"/>
            <a:r>
              <a:rPr lang="fr-FR"/>
              <a:t>Microdata</a:t>
            </a:r>
          </a:p>
        </p:txBody>
      </p:sp>
      <p:sp>
        <p:nvSpPr>
          <p:cNvPr id="3" name="Espace réservé du texte 2">
            <a:extLst>
              <a:ext uri="{FF2B5EF4-FFF2-40B4-BE49-F238E27FC236}">
                <a16:creationId xmlns:a16="http://schemas.microsoft.com/office/drawing/2014/main" id="{62CBDE6C-7391-4DE8-9115-649FBEB7B24D}"/>
              </a:ext>
            </a:extLst>
          </p:cNvPr>
          <p:cNvSpPr txBox="1">
            <a:spLocks noGrp="1"/>
          </p:cNvSpPr>
          <p:nvPr>
            <p:ph type="body" idx="4294967295"/>
          </p:nvPr>
        </p:nvSpPr>
        <p:spPr>
          <a:xfrm>
            <a:off x="360359" y="1618920"/>
            <a:ext cx="9353519" cy="4969800"/>
          </a:xfrm>
        </p:spPr>
        <p:txBody>
          <a:bodyPr/>
          <a:lstStyle/>
          <a:p>
            <a:pPr marL="0" lvl="0" indent="0">
              <a:spcAft>
                <a:spcPts val="879"/>
              </a:spcAft>
              <a:buClr>
                <a:srgbClr val="000000"/>
              </a:buClr>
              <a:buSzPct val="100000"/>
              <a:buFont typeface="Times New Roman" pitchFamily="18"/>
              <a:buChar char="•"/>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2200">
                <a:hlinkClick r:id="rId3"/>
              </a:rPr>
              <a:t>http://www.w3.org/TR/microdata/</a:t>
            </a:r>
          </a:p>
          <a:p>
            <a:pPr marL="0" lvl="0" indent="0">
              <a:spcAft>
                <a:spcPts val="879"/>
              </a:spcAft>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2200"/>
              <a:t>Attributs supplémentaires permettant de préciser certains aspects sémantiques des éléments. Ils ajoutent des microdonnées. En voici quelques-uns :</a:t>
            </a:r>
          </a:p>
          <a:p>
            <a:pPr marL="0" lvl="0" indent="0">
              <a:spcAft>
                <a:spcPts val="879"/>
              </a:spcAft>
              <a:buClr>
                <a:srgbClr val="000000"/>
              </a:buClr>
              <a:buSzPct val="100000"/>
              <a:buFont typeface="Times New Roman" pitchFamily="18"/>
              <a:buChar char="•"/>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2200"/>
              <a:t>L'attribut </a:t>
            </a:r>
            <a:r>
              <a:rPr lang="fr-FR" sz="2200" b="1"/>
              <a:t>itemscope</a:t>
            </a:r>
            <a:r>
              <a:rPr lang="fr-FR" sz="2200"/>
              <a:t> identifie et annonce des blocs qui seront balisés.</a:t>
            </a:r>
          </a:p>
          <a:p>
            <a:pPr marL="0" lvl="0" indent="0">
              <a:spcAft>
                <a:spcPts val="879"/>
              </a:spcAft>
              <a:buClr>
                <a:srgbClr val="000000"/>
              </a:buClr>
              <a:buSzPct val="100000"/>
              <a:buFont typeface="Times New Roman" pitchFamily="18"/>
              <a:buChar char="•"/>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2200"/>
              <a:t>L'attribut </a:t>
            </a:r>
            <a:r>
              <a:rPr lang="fr-FR" sz="2200" b="1"/>
              <a:t>itemprop</a:t>
            </a:r>
            <a:r>
              <a:rPr lang="fr-FR" sz="2200"/>
              <a:t> est une version spécifique aux noms de champs remplaçant l'attribut </a:t>
            </a:r>
            <a:r>
              <a:rPr lang="fr-FR" sz="2200" b="1"/>
              <a:t>class</a:t>
            </a:r>
            <a:r>
              <a:rPr lang="fr-FR" sz="2200"/>
              <a:t>.</a:t>
            </a:r>
          </a:p>
          <a:p>
            <a:pPr marL="0" lvl="0" indent="0">
              <a:spcAft>
                <a:spcPts val="879"/>
              </a:spcAft>
              <a:buClr>
                <a:srgbClr val="000000"/>
              </a:buClr>
              <a:buSzPct val="100000"/>
              <a:buFont typeface="Times New Roman" pitchFamily="18"/>
              <a:buChar char="•"/>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2200"/>
              <a:t>L'attribut </a:t>
            </a:r>
            <a:r>
              <a:rPr lang="fr-FR" sz="2200" b="1"/>
              <a:t>itemref</a:t>
            </a:r>
            <a:r>
              <a:rPr lang="fr-FR" sz="2200"/>
              <a:t> permet d'inclure des propriétés à un endroit quelconque de la page non descendant d'itemscope. Il prend plusieurs id séparées par un espace (exemple : </a:t>
            </a:r>
            <a:r>
              <a:rPr lang="fr-FR" sz="2200">
                <a:solidFill>
                  <a:srgbClr val="A80000"/>
                </a:solidFill>
              </a:rPr>
              <a:t>itemref</a:t>
            </a:r>
            <a:r>
              <a:rPr lang="fr-FR" sz="2200"/>
              <a:t>=</a:t>
            </a:r>
            <a:r>
              <a:rPr lang="fr-FR" sz="2200">
                <a:solidFill>
                  <a:srgbClr val="7F00FF"/>
                </a:solidFill>
              </a:rPr>
              <a:t>"</a:t>
            </a:r>
            <a:r>
              <a:rPr lang="en-US" sz="2200">
                <a:solidFill>
                  <a:srgbClr val="7F00FF"/>
                </a:solidFill>
              </a:rPr>
              <a:t>address</a:t>
            </a:r>
            <a:r>
              <a:rPr lang="fr-FR" sz="2200">
                <a:solidFill>
                  <a:srgbClr val="7F00FF"/>
                </a:solidFill>
              </a:rPr>
              <a:t> phone"</a:t>
            </a:r>
            <a:r>
              <a:rPr lang="fr-FR" sz="2200"/>
              <a:t> inclura les éléments ayant comme id </a:t>
            </a:r>
            <a:r>
              <a:rPr lang="en-US" sz="2200"/>
              <a:t>address</a:t>
            </a:r>
            <a:r>
              <a:rPr lang="fr-FR" sz="2200"/>
              <a:t> et phone).</a:t>
            </a:r>
          </a:p>
          <a:p>
            <a:pPr marL="0" lvl="0" indent="0">
              <a:spcAft>
                <a:spcPts val="879"/>
              </a:spcAft>
              <a:buClr>
                <a:srgbClr val="000000"/>
              </a:buClr>
              <a:buSzPct val="100000"/>
              <a:buFont typeface="Times New Roman" pitchFamily="18"/>
              <a:buChar char="•"/>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2200"/>
              <a:t>L'attribut </a:t>
            </a:r>
            <a:r>
              <a:rPr lang="fr-FR" sz="2200" b="1"/>
              <a:t>itemtype</a:t>
            </a:r>
            <a:r>
              <a:rPr lang="fr-FR" sz="2200"/>
              <a:t> permet de spécifier le type d'élément (exemple : </a:t>
            </a:r>
            <a:r>
              <a:rPr lang="fr-FR" sz="2200">
                <a:solidFill>
                  <a:srgbClr val="A80000"/>
                </a:solidFill>
              </a:rPr>
              <a:t>itemtype</a:t>
            </a:r>
            <a:r>
              <a:rPr lang="fr-FR" sz="2200"/>
              <a:t>=</a:t>
            </a:r>
            <a:r>
              <a:rPr lang="fr-FR" sz="2200">
                <a:solidFill>
                  <a:srgbClr val="7F00FF"/>
                </a:solidFill>
              </a:rPr>
              <a:t>"http://microformats.org/profile/hcard"</a:t>
            </a:r>
            <a:r>
              <a:rPr lang="fr-FR" sz="2200"/>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page115">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CDEDE594-D840-44C2-9370-6C2154741E0B}"/>
              </a:ext>
            </a:extLst>
          </p:cNvPr>
          <p:cNvSpPr>
            <a:spLocks noGrp="1"/>
          </p:cNvSpPr>
          <p:nvPr>
            <p:ph type="sldNum" sz="quarter" idx="10"/>
          </p:nvPr>
        </p:nvSpPr>
        <p:spPr/>
        <p:txBody>
          <a:bodyPr/>
          <a:lstStyle/>
          <a:p>
            <a:pPr lvl="0"/>
            <a:fld id="{557542CD-9659-4816-9DDE-19E4025CDAB2}" type="slidenum">
              <a:t>17</a:t>
            </a:fld>
            <a:endParaRPr lang="fr-FR"/>
          </a:p>
        </p:txBody>
      </p:sp>
      <p:sp>
        <p:nvSpPr>
          <p:cNvPr id="2" name="Titre 1">
            <a:extLst>
              <a:ext uri="{FF2B5EF4-FFF2-40B4-BE49-F238E27FC236}">
                <a16:creationId xmlns:a16="http://schemas.microsoft.com/office/drawing/2014/main" id="{C4782708-C03D-40BD-9AD0-2F2B2EE1DBD8}"/>
              </a:ext>
            </a:extLst>
          </p:cNvPr>
          <p:cNvSpPr txBox="1">
            <a:spLocks noGrp="1"/>
          </p:cNvSpPr>
          <p:nvPr>
            <p:ph type="title" idx="4294967295"/>
          </p:nvPr>
        </p:nvSpPr>
        <p:spPr/>
        <p:txBody>
          <a:bodyPr/>
          <a:lstStyle/>
          <a:p>
            <a:pPr lvl="0"/>
            <a:r>
              <a:rPr lang="fr-FR"/>
              <a:t>Microdatas/microformats (exemple)</a:t>
            </a:r>
          </a:p>
        </p:txBody>
      </p:sp>
      <p:sp>
        <p:nvSpPr>
          <p:cNvPr id="3" name="Espace réservé du texte 2">
            <a:extLst>
              <a:ext uri="{FF2B5EF4-FFF2-40B4-BE49-F238E27FC236}">
                <a16:creationId xmlns:a16="http://schemas.microsoft.com/office/drawing/2014/main" id="{0A69C7BA-29C4-4A9D-A967-6D062DEFC81F}"/>
              </a:ext>
            </a:extLst>
          </p:cNvPr>
          <p:cNvSpPr txBox="1">
            <a:spLocks noGrp="1"/>
          </p:cNvSpPr>
          <p:nvPr>
            <p:ph type="body" idx="4294967295"/>
          </p:nvPr>
        </p:nvSpPr>
        <p:spPr/>
        <p:txBody>
          <a:bodyPr/>
          <a:lstStyle/>
          <a:p>
            <a:pPr marL="0" lvl="0" indent="0">
              <a:spcAft>
                <a:spcPts val="283"/>
              </a:spcAft>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1400">
                <a:solidFill>
                  <a:srgbClr val="0000FF"/>
                </a:solidFill>
                <a:latin typeface="Courier New" pitchFamily="49"/>
                <a:cs typeface="Courier New" pitchFamily="49"/>
              </a:rPr>
              <a:t>&lt;!</a:t>
            </a:r>
            <a:r>
              <a:rPr lang="fr-FR" sz="1400">
                <a:solidFill>
                  <a:srgbClr val="A31515"/>
                </a:solidFill>
                <a:latin typeface="Courier New" pitchFamily="49"/>
                <a:cs typeface="Courier New" pitchFamily="49"/>
              </a:rPr>
              <a:t>DOCTYPE </a:t>
            </a:r>
            <a:r>
              <a:rPr lang="fr-FR" sz="1400">
                <a:solidFill>
                  <a:srgbClr val="0000FF"/>
                </a:solidFill>
                <a:latin typeface="Courier New" pitchFamily="49"/>
                <a:cs typeface="Courier New" pitchFamily="49"/>
              </a:rPr>
              <a:t>html&gt;</a:t>
            </a:r>
          </a:p>
          <a:p>
            <a:pPr marL="0" lvl="0" indent="0">
              <a:spcAft>
                <a:spcPts val="283"/>
              </a:spcAft>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1400">
                <a:solidFill>
                  <a:srgbClr val="0000FF"/>
                </a:solidFill>
                <a:latin typeface="Courier New" pitchFamily="49"/>
                <a:cs typeface="Courier New" pitchFamily="49"/>
              </a:rPr>
              <a:t>&lt;</a:t>
            </a:r>
            <a:r>
              <a:rPr lang="fr-FR" sz="1400">
                <a:solidFill>
                  <a:srgbClr val="A31515"/>
                </a:solidFill>
                <a:latin typeface="Courier New" pitchFamily="49"/>
                <a:cs typeface="Courier New" pitchFamily="49"/>
              </a:rPr>
              <a:t>html </a:t>
            </a:r>
            <a:r>
              <a:rPr lang="fr-FR" sz="1400">
                <a:solidFill>
                  <a:srgbClr val="FF0000"/>
                </a:solidFill>
                <a:latin typeface="Courier New" pitchFamily="49"/>
                <a:cs typeface="Courier New" pitchFamily="49"/>
              </a:rPr>
              <a:t>lang</a:t>
            </a:r>
            <a:r>
              <a:rPr lang="fr-FR" sz="1400" b="1">
                <a:latin typeface="Courier New" pitchFamily="49"/>
                <a:cs typeface="Courier New" pitchFamily="49"/>
              </a:rPr>
              <a:t>=</a:t>
            </a:r>
            <a:r>
              <a:rPr lang="fr-FR" sz="1400">
                <a:solidFill>
                  <a:srgbClr val="0000FF"/>
                </a:solidFill>
                <a:latin typeface="Courier New" pitchFamily="49"/>
                <a:cs typeface="Courier New" pitchFamily="49"/>
              </a:rPr>
              <a:t>"fr"&gt;</a:t>
            </a:r>
          </a:p>
          <a:p>
            <a:pPr marL="0" lvl="0" indent="0">
              <a:spcAft>
                <a:spcPts val="283"/>
              </a:spcAft>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1400">
                <a:solidFill>
                  <a:srgbClr val="0000FF"/>
                </a:solidFill>
                <a:latin typeface="Courier New" pitchFamily="49"/>
                <a:cs typeface="Courier New" pitchFamily="49"/>
              </a:rPr>
              <a:t>  &lt;</a:t>
            </a:r>
            <a:r>
              <a:rPr lang="fr-FR" sz="1400">
                <a:solidFill>
                  <a:srgbClr val="A31515"/>
                </a:solidFill>
                <a:latin typeface="Courier New" pitchFamily="49"/>
                <a:cs typeface="Courier New" pitchFamily="49"/>
              </a:rPr>
              <a:t>head</a:t>
            </a:r>
            <a:r>
              <a:rPr lang="fr-FR" sz="1400">
                <a:solidFill>
                  <a:srgbClr val="0000FF"/>
                </a:solidFill>
                <a:latin typeface="Courier New" pitchFamily="49"/>
                <a:cs typeface="Courier New" pitchFamily="49"/>
              </a:rPr>
              <a:t>&gt;</a:t>
            </a:r>
          </a:p>
          <a:p>
            <a:pPr marL="0" lvl="0" indent="0">
              <a:spcAft>
                <a:spcPts val="283"/>
              </a:spcAft>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1400">
                <a:solidFill>
                  <a:srgbClr val="0000FF"/>
                </a:solidFill>
                <a:latin typeface="Courier New" pitchFamily="49"/>
                <a:cs typeface="Courier New" pitchFamily="49"/>
              </a:rPr>
              <a:t>    &lt;</a:t>
            </a:r>
            <a:r>
              <a:rPr lang="fr-FR" sz="1400">
                <a:solidFill>
                  <a:srgbClr val="A31515"/>
                </a:solidFill>
                <a:latin typeface="Courier New" pitchFamily="49"/>
                <a:cs typeface="Courier New" pitchFamily="49"/>
              </a:rPr>
              <a:t>title</a:t>
            </a:r>
            <a:r>
              <a:rPr lang="fr-FR" sz="1400">
                <a:solidFill>
                  <a:srgbClr val="0000FF"/>
                </a:solidFill>
                <a:latin typeface="Courier New" pitchFamily="49"/>
                <a:cs typeface="Courier New" pitchFamily="49"/>
              </a:rPr>
              <a:t>&gt;</a:t>
            </a:r>
            <a:r>
              <a:rPr lang="fr-FR" sz="1400">
                <a:latin typeface="Courier New" pitchFamily="49"/>
                <a:cs typeface="Courier New" pitchFamily="49"/>
              </a:rPr>
              <a:t>Dawan Consulting</a:t>
            </a:r>
            <a:r>
              <a:rPr lang="fr-FR" sz="1400">
                <a:solidFill>
                  <a:srgbClr val="0000FF"/>
                </a:solidFill>
                <a:latin typeface="Courier New" pitchFamily="49"/>
                <a:cs typeface="Courier New" pitchFamily="49"/>
              </a:rPr>
              <a:t>&lt;/</a:t>
            </a:r>
            <a:r>
              <a:rPr lang="fr-FR" sz="1400">
                <a:solidFill>
                  <a:srgbClr val="A31515"/>
                </a:solidFill>
                <a:latin typeface="Courier New" pitchFamily="49"/>
                <a:cs typeface="Courier New" pitchFamily="49"/>
              </a:rPr>
              <a:t>title</a:t>
            </a:r>
            <a:r>
              <a:rPr lang="fr-FR" sz="1400">
                <a:solidFill>
                  <a:srgbClr val="0000FF"/>
                </a:solidFill>
                <a:latin typeface="Courier New" pitchFamily="49"/>
                <a:cs typeface="Courier New" pitchFamily="49"/>
              </a:rPr>
              <a:t>&gt;</a:t>
            </a:r>
          </a:p>
          <a:p>
            <a:pPr marL="0" lvl="0" indent="0">
              <a:spcAft>
                <a:spcPts val="283"/>
              </a:spcAft>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1400">
                <a:solidFill>
                  <a:srgbClr val="0000FF"/>
                </a:solidFill>
                <a:latin typeface="Courier New" pitchFamily="49"/>
                <a:cs typeface="Courier New" pitchFamily="49"/>
              </a:rPr>
              <a:t>  &lt;/</a:t>
            </a:r>
            <a:r>
              <a:rPr lang="fr-FR" sz="1400">
                <a:solidFill>
                  <a:srgbClr val="A31515"/>
                </a:solidFill>
                <a:latin typeface="Courier New" pitchFamily="49"/>
                <a:cs typeface="Courier New" pitchFamily="49"/>
              </a:rPr>
              <a:t>head</a:t>
            </a:r>
            <a:r>
              <a:rPr lang="fr-FR" sz="1400">
                <a:solidFill>
                  <a:srgbClr val="0000FF"/>
                </a:solidFill>
                <a:latin typeface="Courier New" pitchFamily="49"/>
                <a:cs typeface="Courier New" pitchFamily="49"/>
              </a:rPr>
              <a:t>&gt;</a:t>
            </a:r>
          </a:p>
          <a:p>
            <a:pPr marL="0" lvl="0" indent="0">
              <a:spcAft>
                <a:spcPts val="283"/>
              </a:spcAft>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1400">
                <a:solidFill>
                  <a:srgbClr val="0000FF"/>
                </a:solidFill>
                <a:latin typeface="Courier New" pitchFamily="49"/>
                <a:cs typeface="Courier New" pitchFamily="49"/>
              </a:rPr>
              <a:t>  &lt;</a:t>
            </a:r>
            <a:r>
              <a:rPr lang="fr-FR" sz="1400">
                <a:solidFill>
                  <a:srgbClr val="A31515"/>
                </a:solidFill>
                <a:latin typeface="Courier New" pitchFamily="49"/>
                <a:cs typeface="Courier New" pitchFamily="49"/>
              </a:rPr>
              <a:t>body</a:t>
            </a:r>
            <a:r>
              <a:rPr lang="fr-FR" sz="1400">
                <a:solidFill>
                  <a:srgbClr val="0000FF"/>
                </a:solidFill>
                <a:latin typeface="Courier New" pitchFamily="49"/>
                <a:cs typeface="Courier New" pitchFamily="49"/>
              </a:rPr>
              <a:t>&gt;</a:t>
            </a:r>
          </a:p>
          <a:p>
            <a:pPr marL="0" lvl="0" indent="0">
              <a:spcAft>
                <a:spcPts val="283"/>
              </a:spcAft>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1400">
                <a:solidFill>
                  <a:srgbClr val="0000FF"/>
                </a:solidFill>
                <a:latin typeface="Courier New" pitchFamily="49"/>
                <a:cs typeface="Courier New" pitchFamily="49"/>
              </a:rPr>
              <a:t>     &lt;</a:t>
            </a:r>
            <a:r>
              <a:rPr lang="fr-FR" sz="1400">
                <a:solidFill>
                  <a:srgbClr val="A31515"/>
                </a:solidFill>
                <a:latin typeface="Courier New" pitchFamily="49"/>
                <a:cs typeface="Courier New" pitchFamily="49"/>
              </a:rPr>
              <a:t>section </a:t>
            </a:r>
            <a:r>
              <a:rPr lang="fr-FR" sz="1400">
                <a:solidFill>
                  <a:srgbClr val="FF0000"/>
                </a:solidFill>
                <a:latin typeface="Courier New" pitchFamily="49"/>
                <a:cs typeface="Courier New" pitchFamily="49"/>
              </a:rPr>
              <a:t>itemtype</a:t>
            </a:r>
            <a:r>
              <a:rPr lang="fr-FR" sz="1400" b="1">
                <a:latin typeface="Courier New" pitchFamily="49"/>
                <a:cs typeface="Courier New" pitchFamily="49"/>
              </a:rPr>
              <a:t>=</a:t>
            </a:r>
            <a:r>
              <a:rPr lang="fr-FR" sz="1400">
                <a:solidFill>
                  <a:srgbClr val="0000FF"/>
                </a:solidFill>
                <a:latin typeface="Courier New" pitchFamily="49"/>
                <a:cs typeface="Courier New" pitchFamily="49"/>
              </a:rPr>
              <a:t>"http://microformats.org/profile/vcard" </a:t>
            </a:r>
            <a:r>
              <a:rPr lang="fr-FR" sz="1400">
                <a:solidFill>
                  <a:srgbClr val="FF0000"/>
                </a:solidFill>
                <a:latin typeface="Courier New" pitchFamily="49"/>
                <a:cs typeface="Courier New" pitchFamily="49"/>
              </a:rPr>
              <a:t>itemscope</a:t>
            </a:r>
            <a:r>
              <a:rPr lang="fr-FR" sz="1400">
                <a:solidFill>
                  <a:srgbClr val="0000FF"/>
                </a:solidFill>
                <a:latin typeface="Courier New" pitchFamily="49"/>
                <a:cs typeface="Courier New" pitchFamily="49"/>
              </a:rPr>
              <a:t>&gt;</a:t>
            </a:r>
          </a:p>
          <a:p>
            <a:pPr marL="0" lvl="0" indent="0">
              <a:spcAft>
                <a:spcPts val="283"/>
              </a:spcAft>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1400">
                <a:solidFill>
                  <a:srgbClr val="0000FF"/>
                </a:solidFill>
                <a:latin typeface="Courier New" pitchFamily="49"/>
                <a:cs typeface="Courier New" pitchFamily="49"/>
              </a:rPr>
              <a:t>       &lt;</a:t>
            </a:r>
            <a:r>
              <a:rPr lang="fr-FR" sz="1400">
                <a:solidFill>
                  <a:srgbClr val="A31515"/>
                </a:solidFill>
                <a:latin typeface="Courier New" pitchFamily="49"/>
                <a:cs typeface="Courier New" pitchFamily="49"/>
              </a:rPr>
              <a:t>h1 </a:t>
            </a:r>
            <a:r>
              <a:rPr lang="fr-FR" sz="1400">
                <a:solidFill>
                  <a:srgbClr val="FF0000"/>
                </a:solidFill>
                <a:latin typeface="Courier New" pitchFamily="49"/>
                <a:cs typeface="Courier New" pitchFamily="49"/>
              </a:rPr>
              <a:t>itemprop</a:t>
            </a:r>
            <a:r>
              <a:rPr lang="fr-FR" sz="1400" b="1">
                <a:latin typeface="Courier New" pitchFamily="49"/>
                <a:cs typeface="Courier New" pitchFamily="49"/>
              </a:rPr>
              <a:t>=</a:t>
            </a:r>
            <a:r>
              <a:rPr lang="fr-FR" sz="1400">
                <a:solidFill>
                  <a:srgbClr val="0000FF"/>
                </a:solidFill>
                <a:latin typeface="Courier New" pitchFamily="49"/>
                <a:cs typeface="Courier New" pitchFamily="49"/>
              </a:rPr>
              <a:t>"fn"&gt;</a:t>
            </a:r>
            <a:r>
              <a:rPr lang="fr-FR" sz="1400">
                <a:latin typeface="Courier New" pitchFamily="49"/>
                <a:cs typeface="Courier New" pitchFamily="49"/>
              </a:rPr>
              <a:t>Tony Stark</a:t>
            </a:r>
            <a:r>
              <a:rPr lang="fr-FR" sz="1400">
                <a:solidFill>
                  <a:srgbClr val="0000FF"/>
                </a:solidFill>
                <a:latin typeface="Courier New" pitchFamily="49"/>
                <a:cs typeface="Courier New" pitchFamily="49"/>
              </a:rPr>
              <a:t>&lt;/</a:t>
            </a:r>
            <a:r>
              <a:rPr lang="fr-FR" sz="1400">
                <a:solidFill>
                  <a:srgbClr val="A31515"/>
                </a:solidFill>
                <a:latin typeface="Courier New" pitchFamily="49"/>
                <a:cs typeface="Courier New" pitchFamily="49"/>
              </a:rPr>
              <a:t>h1</a:t>
            </a:r>
            <a:r>
              <a:rPr lang="fr-FR" sz="1400">
                <a:solidFill>
                  <a:srgbClr val="0000FF"/>
                </a:solidFill>
                <a:latin typeface="Courier New" pitchFamily="49"/>
                <a:cs typeface="Courier New" pitchFamily="49"/>
              </a:rPr>
              <a:t>&gt;</a:t>
            </a:r>
          </a:p>
          <a:p>
            <a:pPr marL="0" lvl="0" indent="0">
              <a:spcAft>
                <a:spcPts val="283"/>
              </a:spcAft>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1400">
                <a:solidFill>
                  <a:srgbClr val="0000FF"/>
                </a:solidFill>
                <a:latin typeface="Courier New" pitchFamily="49"/>
                <a:cs typeface="Courier New" pitchFamily="49"/>
              </a:rPr>
              <a:t>       &lt;</a:t>
            </a:r>
            <a:r>
              <a:rPr lang="fr-FR" sz="1400">
                <a:solidFill>
                  <a:srgbClr val="A31515"/>
                </a:solidFill>
                <a:latin typeface="Courier New" pitchFamily="49"/>
                <a:cs typeface="Courier New" pitchFamily="49"/>
              </a:rPr>
              <a:t>div </a:t>
            </a:r>
            <a:r>
              <a:rPr lang="fr-FR" sz="1400">
                <a:solidFill>
                  <a:srgbClr val="FF0000"/>
                </a:solidFill>
                <a:latin typeface="Courier New" pitchFamily="49"/>
                <a:cs typeface="Courier New" pitchFamily="49"/>
              </a:rPr>
              <a:t>itemprop</a:t>
            </a:r>
            <a:r>
              <a:rPr lang="fr-FR" sz="1400" b="1">
                <a:latin typeface="Courier New" pitchFamily="49"/>
                <a:cs typeface="Courier New" pitchFamily="49"/>
              </a:rPr>
              <a:t>=</a:t>
            </a:r>
            <a:r>
              <a:rPr lang="fr-FR" sz="1400">
                <a:solidFill>
                  <a:srgbClr val="0000FF"/>
                </a:solidFill>
                <a:latin typeface="Courier New" pitchFamily="49"/>
                <a:cs typeface="Courier New" pitchFamily="49"/>
              </a:rPr>
              <a:t>"adr" </a:t>
            </a:r>
            <a:r>
              <a:rPr lang="fr-FR" sz="1400">
                <a:solidFill>
                  <a:srgbClr val="FF0000"/>
                </a:solidFill>
                <a:latin typeface="Courier New" pitchFamily="49"/>
                <a:cs typeface="Courier New" pitchFamily="49"/>
              </a:rPr>
              <a:t>itemscope</a:t>
            </a:r>
            <a:r>
              <a:rPr lang="fr-FR" sz="1400">
                <a:solidFill>
                  <a:srgbClr val="0000FF"/>
                </a:solidFill>
                <a:latin typeface="Courier New" pitchFamily="49"/>
                <a:cs typeface="Courier New" pitchFamily="49"/>
              </a:rPr>
              <a:t>&gt;</a:t>
            </a:r>
          </a:p>
          <a:p>
            <a:pPr marL="0" lvl="0" indent="0">
              <a:spcAft>
                <a:spcPts val="283"/>
              </a:spcAft>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1400">
                <a:solidFill>
                  <a:srgbClr val="0000FF"/>
                </a:solidFill>
                <a:latin typeface="Courier New" pitchFamily="49"/>
                <a:cs typeface="Courier New" pitchFamily="49"/>
              </a:rPr>
              <a:t>         &lt;</a:t>
            </a:r>
            <a:r>
              <a:rPr lang="fr-FR" sz="1400">
                <a:solidFill>
                  <a:srgbClr val="A31515"/>
                </a:solidFill>
                <a:latin typeface="Courier New" pitchFamily="49"/>
                <a:cs typeface="Courier New" pitchFamily="49"/>
              </a:rPr>
              <a:t>p </a:t>
            </a:r>
            <a:r>
              <a:rPr lang="fr-FR" sz="1400">
                <a:solidFill>
                  <a:srgbClr val="FF0000"/>
                </a:solidFill>
                <a:latin typeface="Courier New" pitchFamily="49"/>
                <a:cs typeface="Courier New" pitchFamily="49"/>
              </a:rPr>
              <a:t>itemprop</a:t>
            </a:r>
            <a:r>
              <a:rPr lang="fr-FR" sz="1400" b="1">
                <a:latin typeface="Courier New" pitchFamily="49"/>
                <a:cs typeface="Courier New" pitchFamily="49"/>
              </a:rPr>
              <a:t>=</a:t>
            </a:r>
            <a:r>
              <a:rPr lang="fr-FR" sz="1400">
                <a:solidFill>
                  <a:srgbClr val="0000FF"/>
                </a:solidFill>
                <a:latin typeface="Courier New" pitchFamily="49"/>
                <a:cs typeface="Courier New" pitchFamily="49"/>
              </a:rPr>
              <a:t>"street-address"&gt;</a:t>
            </a:r>
            <a:r>
              <a:rPr lang="fr-FR" sz="1400">
                <a:latin typeface="Courier New" pitchFamily="49"/>
                <a:cs typeface="Courier New" pitchFamily="49"/>
              </a:rPr>
              <a:t>11 rue antoine bourdelle</a:t>
            </a:r>
            <a:r>
              <a:rPr lang="fr-FR" sz="1400">
                <a:solidFill>
                  <a:srgbClr val="0000FF"/>
                </a:solidFill>
                <a:latin typeface="Courier New" pitchFamily="49"/>
                <a:cs typeface="Courier New" pitchFamily="49"/>
              </a:rPr>
              <a:t>&lt;/</a:t>
            </a:r>
            <a:r>
              <a:rPr lang="fr-FR" sz="1400">
                <a:solidFill>
                  <a:srgbClr val="A31515"/>
                </a:solidFill>
                <a:latin typeface="Courier New" pitchFamily="49"/>
                <a:cs typeface="Courier New" pitchFamily="49"/>
              </a:rPr>
              <a:t>p</a:t>
            </a:r>
            <a:r>
              <a:rPr lang="fr-FR" sz="1400">
                <a:solidFill>
                  <a:srgbClr val="0000FF"/>
                </a:solidFill>
                <a:latin typeface="Courier New" pitchFamily="49"/>
                <a:cs typeface="Courier New" pitchFamily="49"/>
              </a:rPr>
              <a:t>&gt;</a:t>
            </a:r>
          </a:p>
          <a:p>
            <a:pPr marL="0" lvl="0" indent="0">
              <a:spcAft>
                <a:spcPts val="283"/>
              </a:spcAft>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1400">
                <a:solidFill>
                  <a:srgbClr val="0000FF"/>
                </a:solidFill>
                <a:latin typeface="Courier New" pitchFamily="49"/>
                <a:cs typeface="Courier New" pitchFamily="49"/>
              </a:rPr>
              <a:t>         &lt;</a:t>
            </a:r>
            <a:r>
              <a:rPr lang="fr-FR" sz="1400">
                <a:solidFill>
                  <a:srgbClr val="A31515"/>
                </a:solidFill>
                <a:latin typeface="Courier New" pitchFamily="49"/>
                <a:cs typeface="Courier New" pitchFamily="49"/>
              </a:rPr>
              <a:t>p </a:t>
            </a:r>
            <a:r>
              <a:rPr lang="fr-FR" sz="1400">
                <a:solidFill>
                  <a:srgbClr val="FF0000"/>
                </a:solidFill>
                <a:latin typeface="Courier New" pitchFamily="49"/>
                <a:cs typeface="Courier New" pitchFamily="49"/>
              </a:rPr>
              <a:t>itemprop</a:t>
            </a:r>
            <a:r>
              <a:rPr lang="fr-FR" sz="1400" b="1">
                <a:latin typeface="Courier New" pitchFamily="49"/>
                <a:cs typeface="Courier New" pitchFamily="49"/>
              </a:rPr>
              <a:t>=</a:t>
            </a:r>
            <a:r>
              <a:rPr lang="fr-FR" sz="1400">
                <a:solidFill>
                  <a:srgbClr val="0000FF"/>
                </a:solidFill>
                <a:latin typeface="Courier New" pitchFamily="49"/>
                <a:cs typeface="Courier New" pitchFamily="49"/>
              </a:rPr>
              <a:t>"locality"&gt;</a:t>
            </a:r>
            <a:r>
              <a:rPr lang="fr-FR" sz="1400">
                <a:latin typeface="Courier New" pitchFamily="49"/>
                <a:cs typeface="Courier New" pitchFamily="49"/>
              </a:rPr>
              <a:t>Paris</a:t>
            </a:r>
            <a:r>
              <a:rPr lang="fr-FR" sz="1400">
                <a:solidFill>
                  <a:srgbClr val="0000FF"/>
                </a:solidFill>
                <a:latin typeface="Courier New" pitchFamily="49"/>
                <a:cs typeface="Courier New" pitchFamily="49"/>
              </a:rPr>
              <a:t>&lt;/</a:t>
            </a:r>
            <a:r>
              <a:rPr lang="fr-FR" sz="1400">
                <a:solidFill>
                  <a:srgbClr val="A31515"/>
                </a:solidFill>
                <a:latin typeface="Courier New" pitchFamily="49"/>
                <a:cs typeface="Courier New" pitchFamily="49"/>
              </a:rPr>
              <a:t>p</a:t>
            </a:r>
            <a:r>
              <a:rPr lang="fr-FR" sz="1400">
                <a:solidFill>
                  <a:srgbClr val="0000FF"/>
                </a:solidFill>
                <a:latin typeface="Courier New" pitchFamily="49"/>
                <a:cs typeface="Courier New" pitchFamily="49"/>
              </a:rPr>
              <a:t>&gt;</a:t>
            </a:r>
          </a:p>
          <a:p>
            <a:pPr marL="0" lvl="0" indent="0">
              <a:spcAft>
                <a:spcPts val="283"/>
              </a:spcAft>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1400">
                <a:solidFill>
                  <a:srgbClr val="0000FF"/>
                </a:solidFill>
                <a:latin typeface="Courier New" pitchFamily="49"/>
                <a:cs typeface="Courier New" pitchFamily="49"/>
              </a:rPr>
              <a:t>         &lt;</a:t>
            </a:r>
            <a:r>
              <a:rPr lang="fr-FR" sz="1400">
                <a:solidFill>
                  <a:srgbClr val="A31515"/>
                </a:solidFill>
                <a:latin typeface="Courier New" pitchFamily="49"/>
                <a:cs typeface="Courier New" pitchFamily="49"/>
              </a:rPr>
              <a:t>p </a:t>
            </a:r>
            <a:r>
              <a:rPr lang="fr-FR" sz="1400">
                <a:solidFill>
                  <a:srgbClr val="FF0000"/>
                </a:solidFill>
                <a:latin typeface="Courier New" pitchFamily="49"/>
                <a:cs typeface="Courier New" pitchFamily="49"/>
              </a:rPr>
              <a:t>itemprop</a:t>
            </a:r>
            <a:r>
              <a:rPr lang="fr-FR" sz="1400" b="1">
                <a:latin typeface="Courier New" pitchFamily="49"/>
                <a:cs typeface="Courier New" pitchFamily="49"/>
              </a:rPr>
              <a:t>=</a:t>
            </a:r>
            <a:r>
              <a:rPr lang="fr-FR" sz="1400">
                <a:solidFill>
                  <a:srgbClr val="0000FF"/>
                </a:solidFill>
                <a:latin typeface="Courier New" pitchFamily="49"/>
                <a:cs typeface="Courier New" pitchFamily="49"/>
              </a:rPr>
              <a:t>"postal-code"&gt;</a:t>
            </a:r>
            <a:r>
              <a:rPr lang="fr-FR" sz="1400">
                <a:latin typeface="Courier New" pitchFamily="49"/>
                <a:cs typeface="Courier New" pitchFamily="49"/>
              </a:rPr>
              <a:t>75015</a:t>
            </a:r>
            <a:r>
              <a:rPr lang="fr-FR" sz="1400">
                <a:solidFill>
                  <a:srgbClr val="0000FF"/>
                </a:solidFill>
                <a:latin typeface="Courier New" pitchFamily="49"/>
                <a:cs typeface="Courier New" pitchFamily="49"/>
              </a:rPr>
              <a:t>&lt;/</a:t>
            </a:r>
            <a:r>
              <a:rPr lang="fr-FR" sz="1400">
                <a:solidFill>
                  <a:srgbClr val="A31515"/>
                </a:solidFill>
                <a:latin typeface="Courier New" pitchFamily="49"/>
                <a:cs typeface="Courier New" pitchFamily="49"/>
              </a:rPr>
              <a:t>p</a:t>
            </a:r>
            <a:r>
              <a:rPr lang="fr-FR" sz="1400">
                <a:solidFill>
                  <a:srgbClr val="0000FF"/>
                </a:solidFill>
                <a:latin typeface="Courier New" pitchFamily="49"/>
                <a:cs typeface="Courier New" pitchFamily="49"/>
              </a:rPr>
              <a:t>&gt;</a:t>
            </a:r>
          </a:p>
          <a:p>
            <a:pPr marL="0" lvl="0" indent="0">
              <a:spcAft>
                <a:spcPts val="283"/>
              </a:spcAft>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1400">
                <a:solidFill>
                  <a:srgbClr val="0000FF"/>
                </a:solidFill>
                <a:latin typeface="Courier New" pitchFamily="49"/>
                <a:cs typeface="Courier New" pitchFamily="49"/>
              </a:rPr>
              <a:t>       &lt;/</a:t>
            </a:r>
            <a:r>
              <a:rPr lang="fr-FR" sz="1400">
                <a:solidFill>
                  <a:srgbClr val="A31515"/>
                </a:solidFill>
                <a:latin typeface="Courier New" pitchFamily="49"/>
                <a:cs typeface="Courier New" pitchFamily="49"/>
              </a:rPr>
              <a:t>div</a:t>
            </a:r>
            <a:r>
              <a:rPr lang="fr-FR" sz="1400">
                <a:solidFill>
                  <a:srgbClr val="0000FF"/>
                </a:solidFill>
                <a:latin typeface="Courier New" pitchFamily="49"/>
                <a:cs typeface="Courier New" pitchFamily="49"/>
              </a:rPr>
              <a:t>&gt;</a:t>
            </a:r>
          </a:p>
          <a:p>
            <a:pPr marL="0" lvl="0" indent="0">
              <a:spcAft>
                <a:spcPts val="283"/>
              </a:spcAft>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1400">
                <a:solidFill>
                  <a:srgbClr val="0000FF"/>
                </a:solidFill>
                <a:latin typeface="Courier New" pitchFamily="49"/>
                <a:cs typeface="Courier New" pitchFamily="49"/>
              </a:rPr>
              <a:t>       &lt;</a:t>
            </a:r>
            <a:r>
              <a:rPr lang="fr-FR" sz="1400">
                <a:solidFill>
                  <a:srgbClr val="A31515"/>
                </a:solidFill>
                <a:latin typeface="Courier New" pitchFamily="49"/>
                <a:cs typeface="Courier New" pitchFamily="49"/>
              </a:rPr>
              <a:t>a href=</a:t>
            </a:r>
            <a:r>
              <a:rPr lang="fr-FR" sz="1400">
                <a:solidFill>
                  <a:srgbClr val="0000FF"/>
                </a:solidFill>
                <a:latin typeface="Courier New" pitchFamily="49"/>
                <a:cs typeface="Courier New" pitchFamily="49"/>
              </a:rPr>
              <a:t>"</a:t>
            </a:r>
            <a:r>
              <a:rPr lang="fr-FR" sz="1400">
                <a:solidFill>
                  <a:srgbClr val="6666FF"/>
                </a:solidFill>
                <a:latin typeface="Courier New" pitchFamily="49"/>
                <a:cs typeface="Courier New" pitchFamily="49"/>
              </a:rPr>
              <a:t>http://www.dawan.fr</a:t>
            </a:r>
            <a:r>
              <a:rPr lang="fr-FR" sz="1400">
                <a:solidFill>
                  <a:srgbClr val="0000FF"/>
                </a:solidFill>
                <a:latin typeface="Courier New" pitchFamily="49"/>
                <a:cs typeface="Courier New" pitchFamily="49"/>
              </a:rPr>
              <a:t>" </a:t>
            </a:r>
            <a:r>
              <a:rPr lang="fr-FR" sz="1400">
                <a:solidFill>
                  <a:srgbClr val="FF0000"/>
                </a:solidFill>
                <a:latin typeface="Courier New" pitchFamily="49"/>
                <a:cs typeface="Courier New" pitchFamily="49"/>
              </a:rPr>
              <a:t>itemprop</a:t>
            </a:r>
            <a:r>
              <a:rPr lang="fr-FR" sz="1400" b="1">
                <a:latin typeface="Courier New" pitchFamily="49"/>
                <a:cs typeface="Courier New" pitchFamily="49"/>
              </a:rPr>
              <a:t>=</a:t>
            </a:r>
            <a:r>
              <a:rPr lang="fr-FR" sz="1400">
                <a:solidFill>
                  <a:srgbClr val="0000FF"/>
                </a:solidFill>
                <a:latin typeface="Courier New" pitchFamily="49"/>
                <a:cs typeface="Courier New" pitchFamily="49"/>
              </a:rPr>
              <a:t>"url"&gt;</a:t>
            </a:r>
            <a:br>
              <a:rPr lang="fr-FR" sz="1400">
                <a:solidFill>
                  <a:srgbClr val="0000FF"/>
                </a:solidFill>
                <a:latin typeface="Courier New" pitchFamily="49"/>
                <a:cs typeface="Courier New" pitchFamily="49"/>
              </a:rPr>
            </a:br>
            <a:r>
              <a:rPr lang="fr-FR" sz="1400">
                <a:solidFill>
                  <a:srgbClr val="0000FF"/>
                </a:solidFill>
                <a:latin typeface="Courier New" pitchFamily="49"/>
                <a:cs typeface="Courier New" pitchFamily="49"/>
              </a:rPr>
              <a:t>          </a:t>
            </a:r>
            <a:r>
              <a:rPr lang="fr-FR" sz="1400">
                <a:latin typeface="Courier New" pitchFamily="49"/>
                <a:cs typeface="Courier New" pitchFamily="49"/>
              </a:rPr>
              <a:t>Ma biographie</a:t>
            </a:r>
            <a:br>
              <a:rPr lang="fr-FR" sz="1400">
                <a:latin typeface="Courier New" pitchFamily="49"/>
                <a:cs typeface="Courier New" pitchFamily="49"/>
              </a:rPr>
            </a:br>
            <a:r>
              <a:rPr lang="fr-FR" sz="1400">
                <a:latin typeface="Courier New" pitchFamily="49"/>
                <a:cs typeface="Courier New" pitchFamily="49"/>
              </a:rPr>
              <a:t>       </a:t>
            </a:r>
            <a:r>
              <a:rPr lang="fr-FR" sz="1400">
                <a:solidFill>
                  <a:srgbClr val="0000FF"/>
                </a:solidFill>
                <a:latin typeface="Courier New" pitchFamily="49"/>
                <a:cs typeface="Courier New" pitchFamily="49"/>
              </a:rPr>
              <a:t>&lt;/</a:t>
            </a:r>
            <a:r>
              <a:rPr lang="fr-FR" sz="1400">
                <a:solidFill>
                  <a:srgbClr val="A31515"/>
                </a:solidFill>
                <a:latin typeface="Courier New" pitchFamily="49"/>
                <a:cs typeface="Courier New" pitchFamily="49"/>
              </a:rPr>
              <a:t>a</a:t>
            </a:r>
            <a:r>
              <a:rPr lang="fr-FR" sz="1400">
                <a:solidFill>
                  <a:srgbClr val="0000FF"/>
                </a:solidFill>
                <a:latin typeface="Courier New" pitchFamily="49"/>
                <a:cs typeface="Courier New" pitchFamily="49"/>
              </a:rPr>
              <a:t>&gt;</a:t>
            </a:r>
          </a:p>
          <a:p>
            <a:pPr marL="0" lvl="0" indent="0">
              <a:spcAft>
                <a:spcPts val="283"/>
              </a:spcAft>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1400">
                <a:solidFill>
                  <a:srgbClr val="0000FF"/>
                </a:solidFill>
                <a:latin typeface="Courier New" pitchFamily="49"/>
                <a:cs typeface="Courier New" pitchFamily="49"/>
              </a:rPr>
              <a:t>     &lt;/</a:t>
            </a:r>
            <a:r>
              <a:rPr lang="fr-FR" sz="1400">
                <a:solidFill>
                  <a:srgbClr val="A31515"/>
                </a:solidFill>
                <a:latin typeface="Courier New" pitchFamily="49"/>
                <a:cs typeface="Courier New" pitchFamily="49"/>
              </a:rPr>
              <a:t>section</a:t>
            </a:r>
            <a:r>
              <a:rPr lang="fr-FR" sz="1400">
                <a:solidFill>
                  <a:srgbClr val="0000FF"/>
                </a:solidFill>
                <a:latin typeface="Courier New" pitchFamily="49"/>
                <a:cs typeface="Courier New" pitchFamily="49"/>
              </a:rPr>
              <a:t>&gt;</a:t>
            </a:r>
          </a:p>
          <a:p>
            <a:pPr marL="0" lvl="0" indent="0">
              <a:spcAft>
                <a:spcPts val="283"/>
              </a:spcAft>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1400">
                <a:solidFill>
                  <a:srgbClr val="0000FF"/>
                </a:solidFill>
                <a:latin typeface="Courier New" pitchFamily="49"/>
                <a:cs typeface="Courier New" pitchFamily="49"/>
              </a:rPr>
              <a:t>   &lt;/</a:t>
            </a:r>
            <a:r>
              <a:rPr lang="fr-FR" sz="1400">
                <a:solidFill>
                  <a:srgbClr val="A31515"/>
                </a:solidFill>
                <a:latin typeface="Courier New" pitchFamily="49"/>
                <a:cs typeface="Courier New" pitchFamily="49"/>
              </a:rPr>
              <a:t>body</a:t>
            </a:r>
            <a:r>
              <a:rPr lang="fr-FR" sz="1400">
                <a:solidFill>
                  <a:srgbClr val="0000FF"/>
                </a:solidFill>
                <a:latin typeface="Courier New" pitchFamily="49"/>
                <a:cs typeface="Courier New" pitchFamily="49"/>
              </a:rPr>
              <a:t>&gt;</a:t>
            </a:r>
          </a:p>
          <a:p>
            <a:pPr marL="0" lvl="0" indent="0">
              <a:spcAft>
                <a:spcPts val="283"/>
              </a:spcAft>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1400">
                <a:solidFill>
                  <a:srgbClr val="0000FF"/>
                </a:solidFill>
                <a:latin typeface="Courier New" pitchFamily="49"/>
                <a:cs typeface="Courier New" pitchFamily="49"/>
              </a:rPr>
              <a:t>&lt;/</a:t>
            </a:r>
            <a:r>
              <a:rPr lang="fr-FR" sz="1400">
                <a:solidFill>
                  <a:srgbClr val="A31515"/>
                </a:solidFill>
                <a:latin typeface="Courier New" pitchFamily="49"/>
                <a:cs typeface="Courier New" pitchFamily="49"/>
              </a:rPr>
              <a:t>html</a:t>
            </a:r>
            <a:r>
              <a:rPr lang="fr-FR" sz="1400">
                <a:solidFill>
                  <a:srgbClr val="0000FF"/>
                </a:solidFill>
                <a:latin typeface="Courier New" pitchFamily="49"/>
                <a:cs typeface="Courier New" pitchFamily="49"/>
              </a:rPr>
              <a:t>&gt;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page116">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971BC3F0-3B6E-47EE-95A9-2DF7E3438016}"/>
              </a:ext>
            </a:extLst>
          </p:cNvPr>
          <p:cNvSpPr>
            <a:spLocks noGrp="1"/>
          </p:cNvSpPr>
          <p:nvPr>
            <p:ph type="sldNum" sz="quarter" idx="10"/>
          </p:nvPr>
        </p:nvSpPr>
        <p:spPr/>
        <p:txBody>
          <a:bodyPr/>
          <a:lstStyle/>
          <a:p>
            <a:pPr lvl="0"/>
            <a:fld id="{3D1271D2-4D8B-4E62-AE11-ED9EBAC7E874}" type="slidenum">
              <a:t>18</a:t>
            </a:fld>
            <a:endParaRPr lang="fr-FR"/>
          </a:p>
        </p:txBody>
      </p:sp>
      <p:sp>
        <p:nvSpPr>
          <p:cNvPr id="2" name="Titre 1">
            <a:extLst>
              <a:ext uri="{FF2B5EF4-FFF2-40B4-BE49-F238E27FC236}">
                <a16:creationId xmlns:a16="http://schemas.microsoft.com/office/drawing/2014/main" id="{F98B42EE-80FB-4215-8C38-051F62029E4A}"/>
              </a:ext>
            </a:extLst>
          </p:cNvPr>
          <p:cNvSpPr txBox="1">
            <a:spLocks noGrp="1"/>
          </p:cNvSpPr>
          <p:nvPr>
            <p:ph type="title" idx="4294967295"/>
          </p:nvPr>
        </p:nvSpPr>
        <p:spPr/>
        <p:txBody>
          <a:bodyPr/>
          <a:lstStyle/>
          <a:p>
            <a:pPr lvl="0"/>
            <a:r>
              <a:rPr lang="fr-FR"/>
              <a:t>Standards Microdatas (schema.org)</a:t>
            </a:r>
          </a:p>
        </p:txBody>
      </p:sp>
      <p:sp>
        <p:nvSpPr>
          <p:cNvPr id="3" name="Espace réservé du texte 2">
            <a:extLst>
              <a:ext uri="{FF2B5EF4-FFF2-40B4-BE49-F238E27FC236}">
                <a16:creationId xmlns:a16="http://schemas.microsoft.com/office/drawing/2014/main" id="{A863FB80-1AA3-454D-980A-C7786E8510A8}"/>
              </a:ext>
            </a:extLst>
          </p:cNvPr>
          <p:cNvSpPr txBox="1">
            <a:spLocks noGrp="1"/>
          </p:cNvSpPr>
          <p:nvPr>
            <p:ph type="body" idx="4294967295"/>
          </p:nvPr>
        </p:nvSpPr>
        <p:spPr>
          <a:xfrm>
            <a:off x="360359" y="1618920"/>
            <a:ext cx="9353519" cy="5325120"/>
          </a:xfrm>
        </p:spPr>
        <p:txBody>
          <a:bodyPr/>
          <a:lstStyle/>
          <a:p>
            <a:pPr lvl="0">
              <a:buClr>
                <a:srgbClr val="000000"/>
              </a:buClr>
              <a:buSzPct val="100000"/>
              <a:buFont typeface="Times New Roman" pitchFamily="18"/>
              <a:buChar char="•"/>
            </a:pPr>
            <a:r>
              <a:rPr lang="fr-FR">
                <a:hlinkClick r:id="rId3"/>
              </a:rPr>
              <a:t>http://schema.org/</a:t>
            </a:r>
          </a:p>
          <a:p>
            <a:pPr lvl="0">
              <a:buClr>
                <a:srgbClr val="000000"/>
              </a:buClr>
              <a:buSzPct val="100000"/>
              <a:buFont typeface="Times New Roman" pitchFamily="18"/>
              <a:buChar char="•"/>
            </a:pPr>
            <a:r>
              <a:rPr lang="fr-FR">
                <a:hlinkClick r:id="rId4"/>
              </a:rPr>
              <a:t>http://schema.org/docs/schemas.html</a:t>
            </a:r>
          </a:p>
          <a:p>
            <a:pPr lvl="0">
              <a:buClr>
                <a:srgbClr val="000000"/>
              </a:buClr>
              <a:buSzPct val="100000"/>
              <a:buFont typeface="Times New Roman" pitchFamily="18"/>
              <a:buChar char="•"/>
            </a:pPr>
            <a:r>
              <a:rPr lang="fr-FR"/>
              <a:t>Exemple du schéma organization : </a:t>
            </a:r>
            <a:r>
              <a:rPr lang="fr-FR">
                <a:hlinkClick r:id="rId5"/>
              </a:rPr>
              <a:t>http://schema.org/Organization</a:t>
            </a:r>
          </a:p>
          <a:p>
            <a:pPr lvl="0">
              <a:buClr>
                <a:srgbClr val="000000"/>
              </a:buClr>
              <a:buSzPct val="100000"/>
              <a:buFont typeface="Times New Roman" pitchFamily="18"/>
              <a:buChar char="•"/>
            </a:pPr>
            <a:r>
              <a:rPr lang="fr-FR"/>
              <a:t>Générateurs : </a:t>
            </a:r>
            <a:br>
              <a:rPr lang="fr-FR"/>
            </a:br>
            <a:r>
              <a:rPr lang="fr-FR">
                <a:hlinkClick r:id="rId6"/>
              </a:rPr>
              <a:t>http://webcodetools.com/microdata-generators/</a:t>
            </a:r>
          </a:p>
          <a:p>
            <a:pPr lvl="0">
              <a:buClr>
                <a:srgbClr val="000000"/>
              </a:buClr>
              <a:buSzPct val="100000"/>
              <a:buFont typeface="Times New Roman" pitchFamily="18"/>
              <a:buChar char="•"/>
            </a:pPr>
            <a:r>
              <a:rPr lang="fr-FR">
                <a:hlinkClick r:id="rId7"/>
              </a:rPr>
              <a:t>http://www.microdatagenerator.com</a:t>
            </a:r>
            <a:br>
              <a:rPr lang="fr-FR"/>
            </a:br>
            <a:br>
              <a:rPr lang="fr-FR"/>
            </a:br>
            <a:br>
              <a:rPr lang="fr-FR"/>
            </a:br>
            <a:endParaRPr lang="fr-F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page117">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5F1A7110-1A0A-4B0A-9A1D-2A931D2DD55A}"/>
              </a:ext>
            </a:extLst>
          </p:cNvPr>
          <p:cNvSpPr>
            <a:spLocks noGrp="1"/>
          </p:cNvSpPr>
          <p:nvPr>
            <p:ph type="sldNum" sz="quarter" idx="10"/>
          </p:nvPr>
        </p:nvSpPr>
        <p:spPr/>
        <p:txBody>
          <a:bodyPr/>
          <a:lstStyle/>
          <a:p>
            <a:pPr lvl="0"/>
            <a:fld id="{F97DCA59-15A0-43CB-AE26-2B0919347BF8}" type="slidenum">
              <a:t>19</a:t>
            </a:fld>
            <a:endParaRPr lang="fr-FR"/>
          </a:p>
        </p:txBody>
      </p:sp>
      <p:sp>
        <p:nvSpPr>
          <p:cNvPr id="2" name="Titre 1">
            <a:extLst>
              <a:ext uri="{FF2B5EF4-FFF2-40B4-BE49-F238E27FC236}">
                <a16:creationId xmlns:a16="http://schemas.microsoft.com/office/drawing/2014/main" id="{43C569FB-6613-4C7F-BE59-5ABDD6580F1A}"/>
              </a:ext>
            </a:extLst>
          </p:cNvPr>
          <p:cNvSpPr txBox="1">
            <a:spLocks noGrp="1"/>
          </p:cNvSpPr>
          <p:nvPr>
            <p:ph type="title" idx="4294967295"/>
          </p:nvPr>
        </p:nvSpPr>
        <p:spPr/>
        <p:txBody>
          <a:bodyPr/>
          <a:lstStyle/>
          <a:p>
            <a:pPr lvl="0"/>
            <a:r>
              <a:rPr lang="fr-FR"/>
              <a:t>Exemple Microdata</a:t>
            </a:r>
          </a:p>
        </p:txBody>
      </p:sp>
      <p:sp>
        <p:nvSpPr>
          <p:cNvPr id="3" name="Espace réservé du texte 2">
            <a:extLst>
              <a:ext uri="{FF2B5EF4-FFF2-40B4-BE49-F238E27FC236}">
                <a16:creationId xmlns:a16="http://schemas.microsoft.com/office/drawing/2014/main" id="{AE8482F0-3DEE-4999-820B-BC91CEAD6A7F}"/>
              </a:ext>
            </a:extLst>
          </p:cNvPr>
          <p:cNvSpPr txBox="1">
            <a:spLocks noGrp="1"/>
          </p:cNvSpPr>
          <p:nvPr>
            <p:ph type="body" idx="4294967295"/>
          </p:nvPr>
        </p:nvSpPr>
        <p:spPr>
          <a:xfrm>
            <a:off x="360359" y="1618920"/>
            <a:ext cx="9353519" cy="5427000"/>
          </a:xfrm>
        </p:spPr>
        <p:txBody>
          <a:bodyPr/>
          <a:lstStyle/>
          <a:p>
            <a:pPr marL="0" lvl="0" indent="0">
              <a:spcAft>
                <a:spcPts val="312"/>
              </a:spcAft>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1600">
                <a:solidFill>
                  <a:srgbClr val="0000FF"/>
                </a:solidFill>
                <a:latin typeface="Courier New" pitchFamily="49"/>
                <a:cs typeface="Courier New" pitchFamily="49"/>
              </a:rPr>
              <a:t>&lt;</a:t>
            </a:r>
            <a:r>
              <a:rPr lang="fr-FR" sz="1600">
                <a:solidFill>
                  <a:srgbClr val="A31515"/>
                </a:solidFill>
                <a:latin typeface="Courier New" pitchFamily="49"/>
                <a:cs typeface="Courier New" pitchFamily="49"/>
              </a:rPr>
              <a:t>div </a:t>
            </a:r>
            <a:r>
              <a:rPr lang="fr-FR" sz="1600">
                <a:solidFill>
                  <a:srgbClr val="FF0000"/>
                </a:solidFill>
                <a:latin typeface="Courier New" pitchFamily="49"/>
                <a:cs typeface="Courier New" pitchFamily="49"/>
              </a:rPr>
              <a:t>itemscope itemtype</a:t>
            </a:r>
            <a:r>
              <a:rPr lang="fr-FR" sz="1600" b="1">
                <a:latin typeface="Courier New" pitchFamily="49"/>
                <a:cs typeface="Courier New" pitchFamily="49"/>
              </a:rPr>
              <a:t>=</a:t>
            </a:r>
            <a:r>
              <a:rPr lang="fr-FR" sz="1600">
                <a:solidFill>
                  <a:srgbClr val="0000FF"/>
                </a:solidFill>
                <a:latin typeface="Courier New" pitchFamily="49"/>
                <a:cs typeface="Courier New" pitchFamily="49"/>
              </a:rPr>
              <a:t>"http://schema.org/Organization"&gt;</a:t>
            </a:r>
          </a:p>
          <a:p>
            <a:pPr marL="0" lvl="0" indent="0">
              <a:spcAft>
                <a:spcPts val="312"/>
              </a:spcAft>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1600">
                <a:solidFill>
                  <a:srgbClr val="0000FF"/>
                </a:solidFill>
                <a:latin typeface="Courier New" pitchFamily="49"/>
                <a:cs typeface="Courier New" pitchFamily="49"/>
              </a:rPr>
              <a:t>  &lt;</a:t>
            </a:r>
            <a:r>
              <a:rPr lang="fr-FR" sz="1600">
                <a:solidFill>
                  <a:srgbClr val="A31515"/>
                </a:solidFill>
                <a:latin typeface="Courier New" pitchFamily="49"/>
                <a:cs typeface="Courier New" pitchFamily="49"/>
              </a:rPr>
              <a:t>span </a:t>
            </a:r>
            <a:r>
              <a:rPr lang="fr-FR" sz="1600">
                <a:solidFill>
                  <a:srgbClr val="FF0000"/>
                </a:solidFill>
                <a:latin typeface="Courier New" pitchFamily="49"/>
                <a:cs typeface="Courier New" pitchFamily="49"/>
              </a:rPr>
              <a:t>itemprop</a:t>
            </a:r>
            <a:r>
              <a:rPr lang="fr-FR" sz="1600" b="1">
                <a:latin typeface="Courier New" pitchFamily="49"/>
                <a:cs typeface="Courier New" pitchFamily="49"/>
              </a:rPr>
              <a:t>=</a:t>
            </a:r>
            <a:r>
              <a:rPr lang="fr-FR" sz="1600">
                <a:solidFill>
                  <a:srgbClr val="0000FF"/>
                </a:solidFill>
                <a:latin typeface="Courier New" pitchFamily="49"/>
                <a:cs typeface="Courier New" pitchFamily="49"/>
              </a:rPr>
              <a:t>"name"&gt;</a:t>
            </a:r>
            <a:r>
              <a:rPr lang="fr-FR" sz="1600">
                <a:latin typeface="Courier New" pitchFamily="49"/>
                <a:cs typeface="Courier New" pitchFamily="49"/>
              </a:rPr>
              <a:t>Google.org (GOOG)</a:t>
            </a:r>
            <a:r>
              <a:rPr lang="fr-FR" sz="1600">
                <a:solidFill>
                  <a:srgbClr val="0000FF"/>
                </a:solidFill>
                <a:latin typeface="Courier New" pitchFamily="49"/>
                <a:cs typeface="Courier New" pitchFamily="49"/>
              </a:rPr>
              <a:t>&lt;/</a:t>
            </a:r>
            <a:r>
              <a:rPr lang="fr-FR" sz="1600">
                <a:solidFill>
                  <a:srgbClr val="A31515"/>
                </a:solidFill>
                <a:latin typeface="Courier New" pitchFamily="49"/>
                <a:cs typeface="Courier New" pitchFamily="49"/>
              </a:rPr>
              <a:t>span</a:t>
            </a:r>
            <a:r>
              <a:rPr lang="fr-FR" sz="1600">
                <a:solidFill>
                  <a:srgbClr val="0000FF"/>
                </a:solidFill>
                <a:latin typeface="Courier New" pitchFamily="49"/>
                <a:cs typeface="Courier New" pitchFamily="49"/>
              </a:rPr>
              <a:t>&gt;</a:t>
            </a:r>
          </a:p>
          <a:p>
            <a:pPr marL="0" lvl="0" indent="0">
              <a:spcAft>
                <a:spcPts val="312"/>
              </a:spcAft>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1600">
                <a:latin typeface="Courier New" pitchFamily="49"/>
                <a:cs typeface="Courier New" pitchFamily="49"/>
              </a:rPr>
              <a:t>  Contact Details:</a:t>
            </a:r>
          </a:p>
          <a:p>
            <a:pPr marL="0" lvl="0" indent="0">
              <a:spcAft>
                <a:spcPts val="312"/>
              </a:spcAft>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1600">
                <a:solidFill>
                  <a:srgbClr val="0000FF"/>
                </a:solidFill>
                <a:latin typeface="Courier New" pitchFamily="49"/>
                <a:cs typeface="Courier New" pitchFamily="49"/>
              </a:rPr>
              <a:t>  &lt;</a:t>
            </a:r>
            <a:r>
              <a:rPr lang="fr-FR" sz="1600">
                <a:solidFill>
                  <a:srgbClr val="A31515"/>
                </a:solidFill>
                <a:latin typeface="Courier New" pitchFamily="49"/>
                <a:cs typeface="Courier New" pitchFamily="49"/>
              </a:rPr>
              <a:t>div </a:t>
            </a:r>
            <a:r>
              <a:rPr lang="fr-FR" sz="1600">
                <a:solidFill>
                  <a:srgbClr val="FF0000"/>
                </a:solidFill>
                <a:latin typeface="Courier New" pitchFamily="49"/>
                <a:cs typeface="Courier New" pitchFamily="49"/>
              </a:rPr>
              <a:t>itemprop</a:t>
            </a:r>
            <a:r>
              <a:rPr lang="fr-FR" sz="1600" b="1">
                <a:latin typeface="Courier New" pitchFamily="49"/>
                <a:cs typeface="Courier New" pitchFamily="49"/>
              </a:rPr>
              <a:t>=</a:t>
            </a:r>
            <a:r>
              <a:rPr lang="fr-FR" sz="1600">
                <a:solidFill>
                  <a:srgbClr val="0000FF"/>
                </a:solidFill>
                <a:latin typeface="Courier New" pitchFamily="49"/>
                <a:cs typeface="Courier New" pitchFamily="49"/>
              </a:rPr>
              <a:t>"address" </a:t>
            </a:r>
            <a:r>
              <a:rPr lang="fr-FR" sz="1600">
                <a:solidFill>
                  <a:srgbClr val="FF0000"/>
                </a:solidFill>
                <a:latin typeface="Courier New" pitchFamily="49"/>
                <a:cs typeface="Courier New" pitchFamily="49"/>
              </a:rPr>
              <a:t>itemscope    </a:t>
            </a:r>
          </a:p>
          <a:p>
            <a:pPr marL="0" lvl="0" indent="0">
              <a:spcAft>
                <a:spcPts val="312"/>
              </a:spcAft>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1600">
                <a:solidFill>
                  <a:srgbClr val="FF0000"/>
                </a:solidFill>
                <a:latin typeface="Courier New" pitchFamily="49"/>
                <a:cs typeface="Courier New" pitchFamily="49"/>
              </a:rPr>
              <a:t>       itemtype</a:t>
            </a:r>
            <a:r>
              <a:rPr lang="fr-FR" sz="1600" b="1">
                <a:latin typeface="Courier New" pitchFamily="49"/>
                <a:cs typeface="Courier New" pitchFamily="49"/>
              </a:rPr>
              <a:t>=</a:t>
            </a:r>
            <a:r>
              <a:rPr lang="fr-FR" sz="1600">
                <a:solidFill>
                  <a:srgbClr val="0000FF"/>
                </a:solidFill>
                <a:latin typeface="Courier New" pitchFamily="49"/>
                <a:cs typeface="Courier New" pitchFamily="49"/>
              </a:rPr>
              <a:t>"</a:t>
            </a:r>
            <a:r>
              <a:rPr lang="fr-FR" sz="1600">
                <a:solidFill>
                  <a:srgbClr val="0000FF"/>
                </a:solidFill>
                <a:latin typeface="Courier New" pitchFamily="49"/>
                <a:cs typeface="Courier New" pitchFamily="49"/>
                <a:hlinkClick r:id="rId3"/>
              </a:rPr>
              <a:t>http://schema.org/PostalAddress</a:t>
            </a:r>
            <a:r>
              <a:rPr lang="fr-FR" sz="1600">
                <a:solidFill>
                  <a:srgbClr val="0000FF"/>
                </a:solidFill>
                <a:latin typeface="Courier New" pitchFamily="49"/>
                <a:cs typeface="Courier New" pitchFamily="49"/>
              </a:rPr>
              <a:t>"&gt;</a:t>
            </a:r>
            <a:br>
              <a:rPr lang="fr-FR" sz="1600">
                <a:solidFill>
                  <a:srgbClr val="0000FF"/>
                </a:solidFill>
                <a:latin typeface="Courier New" pitchFamily="49"/>
                <a:cs typeface="Courier New" pitchFamily="49"/>
              </a:rPr>
            </a:br>
            <a:r>
              <a:rPr lang="fr-FR" sz="1600">
                <a:solidFill>
                  <a:srgbClr val="0000FF"/>
                </a:solidFill>
                <a:latin typeface="Courier New" pitchFamily="49"/>
                <a:cs typeface="Courier New" pitchFamily="49"/>
              </a:rPr>
              <a:t>     </a:t>
            </a:r>
            <a:r>
              <a:rPr lang="fr-FR" sz="1600">
                <a:latin typeface="Courier New" pitchFamily="49"/>
                <a:cs typeface="Courier New" pitchFamily="49"/>
              </a:rPr>
              <a:t>Main address:</a:t>
            </a:r>
          </a:p>
          <a:p>
            <a:pPr marL="0" lvl="0" indent="0">
              <a:spcAft>
                <a:spcPts val="312"/>
              </a:spcAft>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1600">
                <a:solidFill>
                  <a:srgbClr val="0000FF"/>
                </a:solidFill>
                <a:latin typeface="Courier New" pitchFamily="49"/>
                <a:cs typeface="Courier New" pitchFamily="49"/>
              </a:rPr>
              <a:t>     &lt;</a:t>
            </a:r>
            <a:r>
              <a:rPr lang="fr-FR" sz="1600">
                <a:solidFill>
                  <a:srgbClr val="A31515"/>
                </a:solidFill>
                <a:latin typeface="Courier New" pitchFamily="49"/>
                <a:cs typeface="Courier New" pitchFamily="49"/>
              </a:rPr>
              <a:t>span </a:t>
            </a:r>
            <a:r>
              <a:rPr lang="fr-FR" sz="1600">
                <a:solidFill>
                  <a:srgbClr val="FF0000"/>
                </a:solidFill>
                <a:latin typeface="Courier New" pitchFamily="49"/>
                <a:cs typeface="Courier New" pitchFamily="49"/>
              </a:rPr>
              <a:t>itemprop</a:t>
            </a:r>
            <a:r>
              <a:rPr lang="fr-FR" sz="1600" b="1">
                <a:latin typeface="Courier New" pitchFamily="49"/>
                <a:cs typeface="Courier New" pitchFamily="49"/>
              </a:rPr>
              <a:t>=</a:t>
            </a:r>
            <a:r>
              <a:rPr lang="fr-FR" sz="1600">
                <a:solidFill>
                  <a:srgbClr val="0000FF"/>
                </a:solidFill>
                <a:latin typeface="Courier New" pitchFamily="49"/>
                <a:cs typeface="Courier New" pitchFamily="49"/>
              </a:rPr>
              <a:t>"streetAddress"&gt;</a:t>
            </a:r>
            <a:r>
              <a:rPr lang="fr-FR" sz="1600">
                <a:latin typeface="Courier New" pitchFamily="49"/>
                <a:cs typeface="Courier New" pitchFamily="49"/>
              </a:rPr>
              <a:t>38 avenue de l'Opera</a:t>
            </a:r>
            <a:r>
              <a:rPr lang="fr-FR" sz="1600">
                <a:solidFill>
                  <a:srgbClr val="0000FF"/>
                </a:solidFill>
                <a:latin typeface="Courier New" pitchFamily="49"/>
                <a:cs typeface="Courier New" pitchFamily="49"/>
              </a:rPr>
              <a:t>&lt;/</a:t>
            </a:r>
            <a:r>
              <a:rPr lang="fr-FR" sz="1600">
                <a:solidFill>
                  <a:srgbClr val="A31515"/>
                </a:solidFill>
                <a:latin typeface="Courier New" pitchFamily="49"/>
                <a:cs typeface="Courier New" pitchFamily="49"/>
              </a:rPr>
              <a:t>span</a:t>
            </a:r>
            <a:r>
              <a:rPr lang="fr-FR" sz="1600">
                <a:solidFill>
                  <a:srgbClr val="0000FF"/>
                </a:solidFill>
                <a:latin typeface="Courier New" pitchFamily="49"/>
                <a:cs typeface="Courier New" pitchFamily="49"/>
              </a:rPr>
              <a:t>&gt;</a:t>
            </a:r>
          </a:p>
          <a:p>
            <a:pPr marL="0" lvl="0" indent="0">
              <a:spcAft>
                <a:spcPts val="312"/>
              </a:spcAft>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1600">
                <a:solidFill>
                  <a:srgbClr val="0000FF"/>
                </a:solidFill>
                <a:latin typeface="Courier New" pitchFamily="49"/>
                <a:cs typeface="Courier New" pitchFamily="49"/>
              </a:rPr>
              <a:t>     &lt;</a:t>
            </a:r>
            <a:r>
              <a:rPr lang="fr-FR" sz="1600">
                <a:solidFill>
                  <a:srgbClr val="A31515"/>
                </a:solidFill>
                <a:latin typeface="Courier New" pitchFamily="49"/>
                <a:cs typeface="Courier New" pitchFamily="49"/>
              </a:rPr>
              <a:t>span </a:t>
            </a:r>
            <a:r>
              <a:rPr lang="fr-FR" sz="1600">
                <a:solidFill>
                  <a:srgbClr val="FF0000"/>
                </a:solidFill>
                <a:latin typeface="Courier New" pitchFamily="49"/>
                <a:cs typeface="Courier New" pitchFamily="49"/>
              </a:rPr>
              <a:t>itemprop</a:t>
            </a:r>
            <a:r>
              <a:rPr lang="fr-FR" sz="1600" b="1">
                <a:latin typeface="Courier New" pitchFamily="49"/>
                <a:cs typeface="Courier New" pitchFamily="49"/>
              </a:rPr>
              <a:t>=</a:t>
            </a:r>
            <a:r>
              <a:rPr lang="fr-FR" sz="1600">
                <a:solidFill>
                  <a:srgbClr val="0000FF"/>
                </a:solidFill>
                <a:latin typeface="Courier New" pitchFamily="49"/>
                <a:cs typeface="Courier New" pitchFamily="49"/>
              </a:rPr>
              <a:t>"postalCode"&gt;</a:t>
            </a:r>
            <a:r>
              <a:rPr lang="fr-FR" sz="1600">
                <a:latin typeface="Courier New" pitchFamily="49"/>
                <a:cs typeface="Courier New" pitchFamily="49"/>
              </a:rPr>
              <a:t>F-75002</a:t>
            </a:r>
            <a:r>
              <a:rPr lang="fr-FR" sz="1600">
                <a:solidFill>
                  <a:srgbClr val="0000FF"/>
                </a:solidFill>
                <a:latin typeface="Courier New" pitchFamily="49"/>
                <a:cs typeface="Courier New" pitchFamily="49"/>
              </a:rPr>
              <a:t>&lt;/</a:t>
            </a:r>
            <a:r>
              <a:rPr lang="fr-FR" sz="1600">
                <a:solidFill>
                  <a:srgbClr val="A31515"/>
                </a:solidFill>
                <a:latin typeface="Courier New" pitchFamily="49"/>
                <a:cs typeface="Courier New" pitchFamily="49"/>
              </a:rPr>
              <a:t>span</a:t>
            </a:r>
            <a:r>
              <a:rPr lang="fr-FR" sz="1600">
                <a:solidFill>
                  <a:srgbClr val="0000FF"/>
                </a:solidFill>
                <a:latin typeface="Courier New" pitchFamily="49"/>
                <a:cs typeface="Courier New" pitchFamily="49"/>
              </a:rPr>
              <a:t>&gt;</a:t>
            </a:r>
          </a:p>
          <a:p>
            <a:pPr marL="0" lvl="0" indent="0">
              <a:spcAft>
                <a:spcPts val="312"/>
              </a:spcAft>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1600">
                <a:solidFill>
                  <a:srgbClr val="0000FF"/>
                </a:solidFill>
                <a:latin typeface="Courier New" pitchFamily="49"/>
                <a:cs typeface="Courier New" pitchFamily="49"/>
              </a:rPr>
              <a:t>     &lt;</a:t>
            </a:r>
            <a:r>
              <a:rPr lang="fr-FR" sz="1600">
                <a:solidFill>
                  <a:srgbClr val="A31515"/>
                </a:solidFill>
                <a:latin typeface="Courier New" pitchFamily="49"/>
                <a:cs typeface="Courier New" pitchFamily="49"/>
              </a:rPr>
              <a:t>span </a:t>
            </a:r>
            <a:r>
              <a:rPr lang="fr-FR" sz="1600">
                <a:solidFill>
                  <a:srgbClr val="FF0000"/>
                </a:solidFill>
                <a:latin typeface="Courier New" pitchFamily="49"/>
                <a:cs typeface="Courier New" pitchFamily="49"/>
              </a:rPr>
              <a:t>itemprop</a:t>
            </a:r>
            <a:r>
              <a:rPr lang="fr-FR" sz="1600" b="1">
                <a:latin typeface="Courier New" pitchFamily="49"/>
                <a:cs typeface="Courier New" pitchFamily="49"/>
              </a:rPr>
              <a:t>=</a:t>
            </a:r>
            <a:r>
              <a:rPr lang="fr-FR" sz="1600">
                <a:solidFill>
                  <a:srgbClr val="0000FF"/>
                </a:solidFill>
                <a:latin typeface="Courier New" pitchFamily="49"/>
                <a:cs typeface="Courier New" pitchFamily="49"/>
              </a:rPr>
              <a:t>"addressLocality"&gt;</a:t>
            </a:r>
            <a:r>
              <a:rPr lang="fr-FR" sz="1600">
                <a:latin typeface="Courier New" pitchFamily="49"/>
                <a:cs typeface="Courier New" pitchFamily="49"/>
              </a:rPr>
              <a:t>Paris, France</a:t>
            </a:r>
            <a:r>
              <a:rPr lang="fr-FR" sz="1600">
                <a:solidFill>
                  <a:srgbClr val="0000FF"/>
                </a:solidFill>
                <a:latin typeface="Courier New" pitchFamily="49"/>
                <a:cs typeface="Courier New" pitchFamily="49"/>
              </a:rPr>
              <a:t>&lt;/</a:t>
            </a:r>
            <a:r>
              <a:rPr lang="fr-FR" sz="1600">
                <a:solidFill>
                  <a:srgbClr val="A31515"/>
                </a:solidFill>
                <a:latin typeface="Courier New" pitchFamily="49"/>
                <a:cs typeface="Courier New" pitchFamily="49"/>
              </a:rPr>
              <a:t>span</a:t>
            </a:r>
            <a:r>
              <a:rPr lang="fr-FR" sz="1600">
                <a:solidFill>
                  <a:srgbClr val="0000FF"/>
                </a:solidFill>
                <a:latin typeface="Courier New" pitchFamily="49"/>
                <a:cs typeface="Courier New" pitchFamily="49"/>
              </a:rPr>
              <a:t>&gt;</a:t>
            </a:r>
          </a:p>
          <a:p>
            <a:pPr marL="0" lvl="0" indent="0">
              <a:spcAft>
                <a:spcPts val="312"/>
              </a:spcAft>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1600">
                <a:solidFill>
                  <a:srgbClr val="0000FF"/>
                </a:solidFill>
                <a:latin typeface="Courier New" pitchFamily="49"/>
                <a:cs typeface="Courier New" pitchFamily="49"/>
              </a:rPr>
              <a:t>  &lt;/</a:t>
            </a:r>
            <a:r>
              <a:rPr lang="fr-FR" sz="1600">
                <a:solidFill>
                  <a:srgbClr val="A31515"/>
                </a:solidFill>
                <a:latin typeface="Courier New" pitchFamily="49"/>
                <a:cs typeface="Courier New" pitchFamily="49"/>
              </a:rPr>
              <a:t>div</a:t>
            </a:r>
            <a:r>
              <a:rPr lang="fr-FR" sz="1600">
                <a:solidFill>
                  <a:srgbClr val="0000FF"/>
                </a:solidFill>
                <a:latin typeface="Courier New" pitchFamily="49"/>
                <a:cs typeface="Courier New" pitchFamily="49"/>
              </a:rPr>
              <a:t>&gt;</a:t>
            </a:r>
          </a:p>
          <a:p>
            <a:pPr marL="0" lvl="0" indent="0">
              <a:spcAft>
                <a:spcPts val="312"/>
              </a:spcAft>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1600">
                <a:latin typeface="Courier New" pitchFamily="49"/>
                <a:cs typeface="Courier New" pitchFamily="49"/>
              </a:rPr>
              <a:t>  Tel:</a:t>
            </a:r>
            <a:r>
              <a:rPr lang="fr-FR" sz="1600">
                <a:solidFill>
                  <a:srgbClr val="0000FF"/>
                </a:solidFill>
                <a:latin typeface="Courier New" pitchFamily="49"/>
                <a:cs typeface="Courier New" pitchFamily="49"/>
              </a:rPr>
              <a:t>&lt;</a:t>
            </a:r>
            <a:r>
              <a:rPr lang="fr-FR" sz="1600">
                <a:solidFill>
                  <a:srgbClr val="A31515"/>
                </a:solidFill>
                <a:latin typeface="Courier New" pitchFamily="49"/>
                <a:cs typeface="Courier New" pitchFamily="49"/>
              </a:rPr>
              <a:t>span </a:t>
            </a:r>
            <a:r>
              <a:rPr lang="fr-FR" sz="1600">
                <a:solidFill>
                  <a:srgbClr val="FF0000"/>
                </a:solidFill>
                <a:latin typeface="Courier New" pitchFamily="49"/>
                <a:cs typeface="Courier New" pitchFamily="49"/>
              </a:rPr>
              <a:t>itemprop</a:t>
            </a:r>
            <a:r>
              <a:rPr lang="fr-FR" sz="1600" b="1">
                <a:latin typeface="Courier New" pitchFamily="49"/>
                <a:cs typeface="Courier New" pitchFamily="49"/>
              </a:rPr>
              <a:t>=</a:t>
            </a:r>
            <a:r>
              <a:rPr lang="fr-FR" sz="1600">
                <a:solidFill>
                  <a:srgbClr val="0000FF"/>
                </a:solidFill>
                <a:latin typeface="Courier New" pitchFamily="49"/>
                <a:cs typeface="Courier New" pitchFamily="49"/>
              </a:rPr>
              <a:t>"telephone"&gt;</a:t>
            </a:r>
            <a:r>
              <a:rPr lang="fr-FR" sz="1600">
                <a:latin typeface="Courier New" pitchFamily="49"/>
                <a:cs typeface="Courier New" pitchFamily="49"/>
              </a:rPr>
              <a:t>( 33 1) 42 68 53 00 </a:t>
            </a:r>
            <a:r>
              <a:rPr lang="fr-FR" sz="1600">
                <a:solidFill>
                  <a:srgbClr val="0000FF"/>
                </a:solidFill>
                <a:latin typeface="Courier New" pitchFamily="49"/>
                <a:cs typeface="Courier New" pitchFamily="49"/>
              </a:rPr>
              <a:t>&lt;/</a:t>
            </a:r>
            <a:r>
              <a:rPr lang="fr-FR" sz="1600">
                <a:solidFill>
                  <a:srgbClr val="A31515"/>
                </a:solidFill>
                <a:latin typeface="Courier New" pitchFamily="49"/>
                <a:cs typeface="Courier New" pitchFamily="49"/>
              </a:rPr>
              <a:t>span</a:t>
            </a:r>
            <a:r>
              <a:rPr lang="fr-FR" sz="1600">
                <a:solidFill>
                  <a:srgbClr val="0000FF"/>
                </a:solidFill>
                <a:latin typeface="Courier New" pitchFamily="49"/>
                <a:cs typeface="Courier New" pitchFamily="49"/>
              </a:rPr>
              <a:t>&gt;</a:t>
            </a:r>
            <a:r>
              <a:rPr lang="fr-FR" sz="1600">
                <a:latin typeface="Courier New" pitchFamily="49"/>
                <a:cs typeface="Courier New" pitchFamily="49"/>
              </a:rPr>
              <a:t>,</a:t>
            </a:r>
          </a:p>
          <a:p>
            <a:pPr marL="0" lvl="0" indent="0">
              <a:spcAft>
                <a:spcPts val="312"/>
              </a:spcAft>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1600">
                <a:latin typeface="Courier New" pitchFamily="49"/>
                <a:cs typeface="Courier New" pitchFamily="49"/>
              </a:rPr>
              <a:t>  Fax:</a:t>
            </a:r>
            <a:r>
              <a:rPr lang="fr-FR" sz="1600">
                <a:solidFill>
                  <a:srgbClr val="0000FF"/>
                </a:solidFill>
                <a:latin typeface="Courier New" pitchFamily="49"/>
                <a:cs typeface="Courier New" pitchFamily="49"/>
              </a:rPr>
              <a:t>&lt;</a:t>
            </a:r>
            <a:r>
              <a:rPr lang="fr-FR" sz="1600">
                <a:solidFill>
                  <a:srgbClr val="A31515"/>
                </a:solidFill>
                <a:latin typeface="Courier New" pitchFamily="49"/>
                <a:cs typeface="Courier New" pitchFamily="49"/>
              </a:rPr>
              <a:t>span </a:t>
            </a:r>
            <a:r>
              <a:rPr lang="fr-FR" sz="1600">
                <a:solidFill>
                  <a:srgbClr val="FF0000"/>
                </a:solidFill>
                <a:latin typeface="Courier New" pitchFamily="49"/>
                <a:cs typeface="Courier New" pitchFamily="49"/>
              </a:rPr>
              <a:t>itemprop</a:t>
            </a:r>
            <a:r>
              <a:rPr lang="fr-FR" sz="1600" b="1">
                <a:latin typeface="Courier New" pitchFamily="49"/>
                <a:cs typeface="Courier New" pitchFamily="49"/>
              </a:rPr>
              <a:t>=</a:t>
            </a:r>
            <a:r>
              <a:rPr lang="fr-FR" sz="1600">
                <a:solidFill>
                  <a:srgbClr val="0000FF"/>
                </a:solidFill>
                <a:latin typeface="Courier New" pitchFamily="49"/>
                <a:cs typeface="Courier New" pitchFamily="49"/>
              </a:rPr>
              <a:t>"faxNumber"&gt;</a:t>
            </a:r>
            <a:r>
              <a:rPr lang="fr-FR" sz="1600">
                <a:latin typeface="Courier New" pitchFamily="49"/>
                <a:cs typeface="Courier New" pitchFamily="49"/>
              </a:rPr>
              <a:t>( 33 1) 42 68 53 01 </a:t>
            </a:r>
            <a:r>
              <a:rPr lang="fr-FR" sz="1600">
                <a:solidFill>
                  <a:srgbClr val="0000FF"/>
                </a:solidFill>
                <a:latin typeface="Courier New" pitchFamily="49"/>
                <a:cs typeface="Courier New" pitchFamily="49"/>
              </a:rPr>
              <a:t>&lt;/</a:t>
            </a:r>
            <a:r>
              <a:rPr lang="fr-FR" sz="1600">
                <a:solidFill>
                  <a:srgbClr val="A31515"/>
                </a:solidFill>
                <a:latin typeface="Courier New" pitchFamily="49"/>
                <a:cs typeface="Courier New" pitchFamily="49"/>
              </a:rPr>
              <a:t>span</a:t>
            </a:r>
            <a:r>
              <a:rPr lang="fr-FR" sz="1600">
                <a:solidFill>
                  <a:srgbClr val="0000FF"/>
                </a:solidFill>
                <a:latin typeface="Courier New" pitchFamily="49"/>
                <a:cs typeface="Courier New" pitchFamily="49"/>
              </a:rPr>
              <a:t>&gt;</a:t>
            </a:r>
            <a:r>
              <a:rPr lang="fr-FR" sz="1600">
                <a:latin typeface="Courier New" pitchFamily="49"/>
                <a:cs typeface="Courier New" pitchFamily="49"/>
              </a:rPr>
              <a:t>,</a:t>
            </a:r>
          </a:p>
          <a:p>
            <a:pPr marL="0" lvl="0" indent="0">
              <a:spcAft>
                <a:spcPts val="312"/>
              </a:spcAft>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1600">
                <a:latin typeface="Courier New" pitchFamily="49"/>
                <a:cs typeface="Courier New" pitchFamily="49"/>
              </a:rPr>
              <a:t>  E-mail: </a:t>
            </a:r>
            <a:r>
              <a:rPr lang="fr-FR" sz="1600">
                <a:solidFill>
                  <a:srgbClr val="0000FF"/>
                </a:solidFill>
                <a:latin typeface="Courier New" pitchFamily="49"/>
                <a:cs typeface="Courier New" pitchFamily="49"/>
              </a:rPr>
              <a:t>&lt;</a:t>
            </a:r>
            <a:r>
              <a:rPr lang="fr-FR" sz="1600">
                <a:solidFill>
                  <a:srgbClr val="A31515"/>
                </a:solidFill>
                <a:latin typeface="Courier New" pitchFamily="49"/>
                <a:cs typeface="Courier New" pitchFamily="49"/>
              </a:rPr>
              <a:t>span </a:t>
            </a:r>
            <a:r>
              <a:rPr lang="fr-FR" sz="1600">
                <a:solidFill>
                  <a:srgbClr val="FF0000"/>
                </a:solidFill>
                <a:latin typeface="Courier New" pitchFamily="49"/>
                <a:cs typeface="Courier New" pitchFamily="49"/>
              </a:rPr>
              <a:t>itemprop</a:t>
            </a:r>
            <a:r>
              <a:rPr lang="fr-FR" sz="1600" b="1">
                <a:latin typeface="Courier New" pitchFamily="49"/>
                <a:cs typeface="Courier New" pitchFamily="49"/>
              </a:rPr>
              <a:t>=</a:t>
            </a:r>
            <a:r>
              <a:rPr lang="fr-FR" sz="1600">
                <a:solidFill>
                  <a:srgbClr val="0000FF"/>
                </a:solidFill>
                <a:latin typeface="Courier New" pitchFamily="49"/>
                <a:cs typeface="Courier New" pitchFamily="49"/>
              </a:rPr>
              <a:t>"email"&gt;</a:t>
            </a:r>
            <a:r>
              <a:rPr lang="fr-FR" sz="1600">
                <a:latin typeface="Courier New" pitchFamily="49"/>
                <a:cs typeface="Courier New" pitchFamily="49"/>
              </a:rPr>
              <a:t>secretariat(at)google.org</a:t>
            </a:r>
            <a:r>
              <a:rPr lang="fr-FR" sz="1600">
                <a:solidFill>
                  <a:srgbClr val="0000FF"/>
                </a:solidFill>
                <a:latin typeface="Courier New" pitchFamily="49"/>
                <a:cs typeface="Courier New" pitchFamily="49"/>
              </a:rPr>
              <a:t>&lt;/</a:t>
            </a:r>
            <a:r>
              <a:rPr lang="fr-FR" sz="1600">
                <a:solidFill>
                  <a:srgbClr val="A31515"/>
                </a:solidFill>
                <a:latin typeface="Courier New" pitchFamily="49"/>
                <a:cs typeface="Courier New" pitchFamily="49"/>
              </a:rPr>
              <a:t>span</a:t>
            </a:r>
            <a:r>
              <a:rPr lang="fr-FR" sz="1600">
                <a:solidFill>
                  <a:srgbClr val="0000FF"/>
                </a:solidFill>
                <a:latin typeface="Courier New" pitchFamily="49"/>
                <a:cs typeface="Courier New" pitchFamily="49"/>
              </a:rPr>
              <a:t>&gt;</a:t>
            </a:r>
          </a:p>
          <a:p>
            <a:pPr marL="0" lvl="0" indent="0">
              <a:spcAft>
                <a:spcPts val="312"/>
              </a:spcAft>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1600">
                <a:latin typeface="Courier New" pitchFamily="49"/>
                <a:cs typeface="Courier New" pitchFamily="49"/>
              </a:rPr>
              <a:t>  Members:</a:t>
            </a:r>
          </a:p>
          <a:p>
            <a:pPr marL="0" lvl="0" indent="0">
              <a:spcAft>
                <a:spcPts val="312"/>
              </a:spcAft>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1600">
                <a:latin typeface="Courier New" pitchFamily="49"/>
                <a:cs typeface="Courier New" pitchFamily="49"/>
              </a:rPr>
              <a:t>    - National Scientific Members in 100 countries and territories...</a:t>
            </a:r>
          </a:p>
          <a:p>
            <a:pPr marL="0" lvl="0" indent="0">
              <a:spcAft>
                <a:spcPts val="312"/>
              </a:spcAft>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1600">
                <a:latin typeface="Courier New" pitchFamily="49"/>
                <a:cs typeface="Courier New" pitchFamily="49"/>
              </a:rPr>
              <a:t>    - Scientific Union Members, 30 organizations listed in this Yearbook:</a:t>
            </a:r>
          </a:p>
          <a:p>
            <a:pPr marL="0" lvl="0" indent="0">
              <a:spcAft>
                <a:spcPts val="312"/>
              </a:spcAft>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1600">
                <a:solidFill>
                  <a:srgbClr val="0000FF"/>
                </a:solidFill>
                <a:latin typeface="Courier New" pitchFamily="49"/>
                <a:cs typeface="Courier New" pitchFamily="49"/>
              </a:rPr>
              <a:t>   &lt;</a:t>
            </a:r>
            <a:r>
              <a:rPr lang="fr-FR" sz="1600">
                <a:solidFill>
                  <a:srgbClr val="A31515"/>
                </a:solidFill>
                <a:latin typeface="Courier New" pitchFamily="49"/>
                <a:cs typeface="Courier New" pitchFamily="49"/>
              </a:rPr>
              <a:t>span </a:t>
            </a:r>
            <a:r>
              <a:rPr lang="fr-FR" sz="1600">
                <a:solidFill>
                  <a:srgbClr val="FF0000"/>
                </a:solidFill>
                <a:latin typeface="Courier New" pitchFamily="49"/>
                <a:cs typeface="Courier New" pitchFamily="49"/>
              </a:rPr>
              <a:t>itemprop</a:t>
            </a:r>
            <a:r>
              <a:rPr lang="fr-FR" sz="1600" b="1">
                <a:latin typeface="Courier New" pitchFamily="49"/>
                <a:cs typeface="Courier New" pitchFamily="49"/>
              </a:rPr>
              <a:t>=</a:t>
            </a:r>
            <a:r>
              <a:rPr lang="fr-FR" sz="1600">
                <a:solidFill>
                  <a:srgbClr val="0000FF"/>
                </a:solidFill>
                <a:latin typeface="Courier New" pitchFamily="49"/>
                <a:cs typeface="Courier New" pitchFamily="49"/>
              </a:rPr>
              <a:t>"member" </a:t>
            </a:r>
            <a:r>
              <a:rPr lang="fr-FR" sz="1600">
                <a:solidFill>
                  <a:srgbClr val="FF0000"/>
                </a:solidFill>
                <a:latin typeface="Courier New" pitchFamily="49"/>
                <a:cs typeface="Courier New" pitchFamily="49"/>
              </a:rPr>
              <a:t>itemscope </a:t>
            </a:r>
            <a:br>
              <a:rPr lang="fr-FR" sz="1600">
                <a:solidFill>
                  <a:srgbClr val="FF0000"/>
                </a:solidFill>
                <a:latin typeface="Courier New" pitchFamily="49"/>
                <a:cs typeface="Courier New" pitchFamily="49"/>
              </a:rPr>
            </a:br>
            <a:r>
              <a:rPr lang="fr-FR" sz="1600">
                <a:solidFill>
                  <a:srgbClr val="FF0000"/>
                </a:solidFill>
                <a:latin typeface="Courier New" pitchFamily="49"/>
                <a:cs typeface="Courier New" pitchFamily="49"/>
              </a:rPr>
              <a:t>       itemtype</a:t>
            </a:r>
            <a:r>
              <a:rPr lang="fr-FR" sz="1600" b="1">
                <a:latin typeface="Courier New" pitchFamily="49"/>
                <a:cs typeface="Courier New" pitchFamily="49"/>
              </a:rPr>
              <a:t>=</a:t>
            </a:r>
            <a:r>
              <a:rPr lang="fr-FR" sz="1600">
                <a:solidFill>
                  <a:srgbClr val="0000FF"/>
                </a:solidFill>
                <a:latin typeface="Courier New" pitchFamily="49"/>
                <a:cs typeface="Courier New" pitchFamily="49"/>
              </a:rPr>
              <a:t>"http://schema.org/Organization"&gt;</a:t>
            </a:r>
            <a:r>
              <a:rPr lang="fr-FR" sz="1600">
                <a:latin typeface="Courier New" pitchFamily="49"/>
                <a:cs typeface="Courier New" pitchFamily="49"/>
              </a:rPr>
              <a:t> Member1 </a:t>
            </a:r>
            <a:r>
              <a:rPr lang="fr-FR" sz="1600">
                <a:solidFill>
                  <a:srgbClr val="0000FF"/>
                </a:solidFill>
                <a:latin typeface="Courier New" pitchFamily="49"/>
                <a:cs typeface="Courier New" pitchFamily="49"/>
              </a:rPr>
              <a:t>&lt;/</a:t>
            </a:r>
            <a:r>
              <a:rPr lang="fr-FR" sz="1600">
                <a:solidFill>
                  <a:srgbClr val="A31515"/>
                </a:solidFill>
                <a:latin typeface="Courier New" pitchFamily="49"/>
                <a:cs typeface="Courier New" pitchFamily="49"/>
              </a:rPr>
              <a:t>span</a:t>
            </a:r>
            <a:r>
              <a:rPr lang="fr-FR" sz="1600">
                <a:solidFill>
                  <a:srgbClr val="0000FF"/>
                </a:solidFill>
                <a:latin typeface="Courier New" pitchFamily="49"/>
                <a:cs typeface="Courier New" pitchFamily="49"/>
              </a:rPr>
              <a:t>&gt;</a:t>
            </a:r>
            <a:r>
              <a:rPr lang="fr-FR" sz="1600">
                <a:latin typeface="Courier New" pitchFamily="49"/>
                <a:cs typeface="Courier New" pitchFamily="49"/>
              </a:rPr>
              <a:t>, </a:t>
            </a:r>
            <a:br>
              <a:rPr lang="fr-FR" sz="1600">
                <a:latin typeface="Courier New" pitchFamily="49"/>
                <a:cs typeface="Courier New" pitchFamily="49"/>
              </a:rPr>
            </a:br>
            <a:r>
              <a:rPr lang="fr-FR" sz="1600">
                <a:latin typeface="Courier New" pitchFamily="49"/>
                <a:cs typeface="Courier New" pitchFamily="49"/>
              </a:rPr>
              <a:t>   </a:t>
            </a:r>
            <a:r>
              <a:rPr lang="fr-FR" sz="1600">
                <a:solidFill>
                  <a:srgbClr val="0000FF"/>
                </a:solidFill>
                <a:latin typeface="Courier New" pitchFamily="49"/>
                <a:cs typeface="Courier New" pitchFamily="49"/>
              </a:rPr>
              <a:t>&lt;</a:t>
            </a:r>
            <a:r>
              <a:rPr lang="fr-FR" sz="1600">
                <a:solidFill>
                  <a:srgbClr val="A31515"/>
                </a:solidFill>
                <a:latin typeface="Courier New" pitchFamily="49"/>
                <a:cs typeface="Courier New" pitchFamily="49"/>
              </a:rPr>
              <a:t>span </a:t>
            </a:r>
            <a:r>
              <a:rPr lang="fr-FR" sz="1600">
                <a:solidFill>
                  <a:srgbClr val="FF0000"/>
                </a:solidFill>
                <a:latin typeface="Courier New" pitchFamily="49"/>
                <a:cs typeface="Courier New" pitchFamily="49"/>
              </a:rPr>
              <a:t>itemprop</a:t>
            </a:r>
            <a:r>
              <a:rPr lang="fr-FR" sz="1600" b="1">
                <a:latin typeface="Courier New" pitchFamily="49"/>
                <a:cs typeface="Courier New" pitchFamily="49"/>
              </a:rPr>
              <a:t>=</a:t>
            </a:r>
            <a:r>
              <a:rPr lang="fr-FR" sz="1600">
                <a:solidFill>
                  <a:srgbClr val="0000FF"/>
                </a:solidFill>
                <a:latin typeface="Courier New" pitchFamily="49"/>
                <a:cs typeface="Courier New" pitchFamily="49"/>
              </a:rPr>
              <a:t>"member" </a:t>
            </a:r>
            <a:r>
              <a:rPr lang="fr-FR" sz="1600">
                <a:solidFill>
                  <a:srgbClr val="FF0000"/>
                </a:solidFill>
                <a:latin typeface="Courier New" pitchFamily="49"/>
                <a:cs typeface="Courier New" pitchFamily="49"/>
              </a:rPr>
              <a:t>itemscope </a:t>
            </a:r>
            <a:br>
              <a:rPr lang="fr-FR" sz="1600">
                <a:solidFill>
                  <a:srgbClr val="FF0000"/>
                </a:solidFill>
                <a:latin typeface="Courier New" pitchFamily="49"/>
                <a:cs typeface="Courier New" pitchFamily="49"/>
              </a:rPr>
            </a:br>
            <a:r>
              <a:rPr lang="fr-FR" sz="1600">
                <a:solidFill>
                  <a:srgbClr val="FF0000"/>
                </a:solidFill>
                <a:latin typeface="Courier New" pitchFamily="49"/>
                <a:cs typeface="Courier New" pitchFamily="49"/>
              </a:rPr>
              <a:t>       itemtype</a:t>
            </a:r>
            <a:r>
              <a:rPr lang="fr-FR" sz="1600" b="1">
                <a:latin typeface="Courier New" pitchFamily="49"/>
                <a:cs typeface="Courier New" pitchFamily="49"/>
              </a:rPr>
              <a:t>=</a:t>
            </a:r>
            <a:r>
              <a:rPr lang="fr-FR" sz="1600">
                <a:solidFill>
                  <a:srgbClr val="0000FF"/>
                </a:solidFill>
                <a:latin typeface="Courier New" pitchFamily="49"/>
                <a:cs typeface="Courier New" pitchFamily="49"/>
              </a:rPr>
              <a:t>"http://schema.org/Organization"&gt;</a:t>
            </a:r>
            <a:r>
              <a:rPr lang="fr-FR" sz="1600">
                <a:latin typeface="Courier New" pitchFamily="49"/>
                <a:cs typeface="Courier New" pitchFamily="49"/>
              </a:rPr>
              <a:t> Member2 </a:t>
            </a:r>
            <a:r>
              <a:rPr lang="fr-FR" sz="1600">
                <a:solidFill>
                  <a:srgbClr val="0000FF"/>
                </a:solidFill>
                <a:latin typeface="Courier New" pitchFamily="49"/>
                <a:cs typeface="Courier New" pitchFamily="49"/>
              </a:rPr>
              <a:t>&lt;/</a:t>
            </a:r>
            <a:r>
              <a:rPr lang="fr-FR" sz="1600">
                <a:solidFill>
                  <a:srgbClr val="A31515"/>
                </a:solidFill>
                <a:latin typeface="Courier New" pitchFamily="49"/>
                <a:cs typeface="Courier New" pitchFamily="49"/>
              </a:rPr>
              <a:t>span</a:t>
            </a:r>
            <a:r>
              <a:rPr lang="fr-FR" sz="1600">
                <a:solidFill>
                  <a:srgbClr val="0000FF"/>
                </a:solidFill>
                <a:latin typeface="Courier New" pitchFamily="49"/>
                <a:cs typeface="Courier New" pitchFamily="49"/>
              </a:rPr>
              <a:t>&gt;</a:t>
            </a:r>
          </a:p>
          <a:p>
            <a:pPr marL="0" lvl="0" indent="0">
              <a:spcAft>
                <a:spcPts val="312"/>
              </a:spcAft>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1600">
                <a:solidFill>
                  <a:srgbClr val="0000FF"/>
                </a:solidFill>
                <a:latin typeface="Courier New" pitchFamily="49"/>
                <a:cs typeface="Courier New" pitchFamily="49"/>
              </a:rPr>
              <a:t>&lt;/</a:t>
            </a:r>
            <a:r>
              <a:rPr lang="fr-FR" sz="1600">
                <a:solidFill>
                  <a:srgbClr val="A31515"/>
                </a:solidFill>
                <a:latin typeface="Courier New" pitchFamily="49"/>
                <a:cs typeface="Courier New" pitchFamily="49"/>
              </a:rPr>
              <a:t>div</a:t>
            </a:r>
            <a:r>
              <a:rPr lang="fr-FR" sz="1600">
                <a:solidFill>
                  <a:srgbClr val="0000FF"/>
                </a:solidFill>
                <a:latin typeface="Courier New" pitchFamily="49"/>
                <a:cs typeface="Courier New" pitchFamily="49"/>
              </a:rPr>
              <a:t>&gt;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age100">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CAE19DE3-29D8-42B1-81AC-643CB62C0110}"/>
              </a:ext>
            </a:extLst>
          </p:cNvPr>
          <p:cNvSpPr>
            <a:spLocks noGrp="1"/>
          </p:cNvSpPr>
          <p:nvPr>
            <p:ph type="sldNum" sz="quarter" idx="10"/>
          </p:nvPr>
        </p:nvSpPr>
        <p:spPr/>
        <p:txBody>
          <a:bodyPr/>
          <a:lstStyle/>
          <a:p>
            <a:pPr lvl="0"/>
            <a:fld id="{12362DE0-5179-41A1-A449-82533BB64984}" type="slidenum">
              <a:t>2</a:t>
            </a:fld>
            <a:endParaRPr lang="fr-FR"/>
          </a:p>
        </p:txBody>
      </p:sp>
      <p:sp>
        <p:nvSpPr>
          <p:cNvPr id="2" name="Titre 1">
            <a:extLst>
              <a:ext uri="{FF2B5EF4-FFF2-40B4-BE49-F238E27FC236}">
                <a16:creationId xmlns:a16="http://schemas.microsoft.com/office/drawing/2014/main" id="{5FA48C27-3D14-4865-BD62-61904FC8F2E1}"/>
              </a:ext>
            </a:extLst>
          </p:cNvPr>
          <p:cNvSpPr txBox="1">
            <a:spLocks noGrp="1"/>
          </p:cNvSpPr>
          <p:nvPr>
            <p:ph type="title" idx="4294967295"/>
          </p:nvPr>
        </p:nvSpPr>
        <p:spPr/>
        <p:txBody>
          <a:bodyPr/>
          <a:lstStyle/>
          <a:p>
            <a:pPr lvl="0"/>
            <a:r>
              <a:rPr lang="fr-FR"/>
              <a:t>Définition</a:t>
            </a:r>
          </a:p>
        </p:txBody>
      </p:sp>
      <p:sp>
        <p:nvSpPr>
          <p:cNvPr id="3" name="Espace réservé du texte 2">
            <a:extLst>
              <a:ext uri="{FF2B5EF4-FFF2-40B4-BE49-F238E27FC236}">
                <a16:creationId xmlns:a16="http://schemas.microsoft.com/office/drawing/2014/main" id="{CDD85D58-C8A9-4A40-94BF-EFC3EA00B983}"/>
              </a:ext>
            </a:extLst>
          </p:cNvPr>
          <p:cNvSpPr txBox="1">
            <a:spLocks noGrp="1"/>
          </p:cNvSpPr>
          <p:nvPr>
            <p:ph type="body" idx="4294967295"/>
          </p:nvPr>
        </p:nvSpPr>
        <p:spPr/>
        <p:txBody>
          <a:bodyPr/>
          <a:lstStyle/>
          <a:p>
            <a:pPr marL="0" lvl="0" indent="0">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a:t>Le SEO ou </a:t>
            </a:r>
            <a:r>
              <a:rPr lang="en-US"/>
              <a:t>Search</a:t>
            </a:r>
            <a:r>
              <a:rPr lang="fr-FR"/>
              <a:t> </a:t>
            </a:r>
            <a:r>
              <a:rPr lang="en-US"/>
              <a:t>Engine</a:t>
            </a:r>
            <a:r>
              <a:rPr lang="fr-FR"/>
              <a:t> </a:t>
            </a:r>
            <a:r>
              <a:rPr lang="en-US"/>
              <a:t>Optimization</a:t>
            </a:r>
            <a:r>
              <a:rPr lang="fr-FR"/>
              <a:t> regroupe toutes les </a:t>
            </a:r>
            <a:r>
              <a:rPr lang="fr-FR" b="1"/>
              <a:t>techniques d’optimisation</a:t>
            </a:r>
            <a:r>
              <a:rPr lang="fr-FR"/>
              <a:t> permettant d’</a:t>
            </a:r>
            <a:r>
              <a:rPr lang="fr-FR" b="1"/>
              <a:t>indexer et de positionner des pages web au plus haut niveau dans les résultats de recherche</a:t>
            </a:r>
            <a:r>
              <a:rPr lang="fr-FR"/>
              <a:t>. On qualifie de SEO </a:t>
            </a:r>
            <a:r>
              <a:rPr lang="en-US"/>
              <a:t>friendly</a:t>
            </a:r>
            <a:r>
              <a:rPr lang="fr-FR"/>
              <a:t> une page web correctement optimisée.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page118">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185B077F-C837-40A4-9ABB-31DD92E322AF}"/>
              </a:ext>
            </a:extLst>
          </p:cNvPr>
          <p:cNvSpPr>
            <a:spLocks noGrp="1"/>
          </p:cNvSpPr>
          <p:nvPr>
            <p:ph type="sldNum" sz="quarter" idx="10"/>
          </p:nvPr>
        </p:nvSpPr>
        <p:spPr/>
        <p:txBody>
          <a:bodyPr/>
          <a:lstStyle/>
          <a:p>
            <a:pPr lvl="0"/>
            <a:fld id="{E7BF8E96-12B0-4D4A-8E60-BD51777CF9FB}" type="slidenum">
              <a:t>20</a:t>
            </a:fld>
            <a:endParaRPr lang="fr-FR"/>
          </a:p>
        </p:txBody>
      </p:sp>
      <p:sp>
        <p:nvSpPr>
          <p:cNvPr id="2" name="Titre 1">
            <a:extLst>
              <a:ext uri="{FF2B5EF4-FFF2-40B4-BE49-F238E27FC236}">
                <a16:creationId xmlns:a16="http://schemas.microsoft.com/office/drawing/2014/main" id="{4BC3A69A-6861-48DE-8E19-24CBA599264F}"/>
              </a:ext>
            </a:extLst>
          </p:cNvPr>
          <p:cNvSpPr txBox="1">
            <a:spLocks noGrp="1"/>
          </p:cNvSpPr>
          <p:nvPr>
            <p:ph type="title" idx="4294967295"/>
          </p:nvPr>
        </p:nvSpPr>
        <p:spPr/>
        <p:txBody>
          <a:bodyPr/>
          <a:lstStyle/>
          <a:p>
            <a:pPr lvl="0"/>
            <a:r>
              <a:rPr lang="fr-FR"/>
              <a:t>Exemple 2 Microdata</a:t>
            </a:r>
          </a:p>
        </p:txBody>
      </p:sp>
      <p:sp>
        <p:nvSpPr>
          <p:cNvPr id="3" name="Espace réservé du texte 2">
            <a:extLst>
              <a:ext uri="{FF2B5EF4-FFF2-40B4-BE49-F238E27FC236}">
                <a16:creationId xmlns:a16="http://schemas.microsoft.com/office/drawing/2014/main" id="{0F8C3537-5963-44E5-B86E-E24CC507D495}"/>
              </a:ext>
            </a:extLst>
          </p:cNvPr>
          <p:cNvSpPr txBox="1">
            <a:spLocks noGrp="1"/>
          </p:cNvSpPr>
          <p:nvPr>
            <p:ph type="body" idx="4294967295"/>
          </p:nvPr>
        </p:nvSpPr>
        <p:spPr>
          <a:xfrm>
            <a:off x="360359" y="1618920"/>
            <a:ext cx="9353519" cy="4935240"/>
          </a:xfrm>
        </p:spPr>
        <p:txBody>
          <a:bodyPr/>
          <a:lstStyle/>
          <a:p>
            <a:pPr marL="0" lvl="0" indent="0">
              <a:spcAft>
                <a:spcPts val="312"/>
              </a:spcAft>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1600">
                <a:solidFill>
                  <a:srgbClr val="0000FF"/>
                </a:solidFill>
                <a:latin typeface="Courier New" pitchFamily="49"/>
                <a:cs typeface="Courier New" pitchFamily="49"/>
              </a:rPr>
              <a:t>&lt;</a:t>
            </a:r>
            <a:r>
              <a:rPr lang="fr-FR" sz="1600">
                <a:solidFill>
                  <a:srgbClr val="A31515"/>
                </a:solidFill>
                <a:latin typeface="Courier New" pitchFamily="49"/>
                <a:cs typeface="Courier New" pitchFamily="49"/>
              </a:rPr>
              <a:t>div </a:t>
            </a:r>
            <a:r>
              <a:rPr lang="fr-FR" sz="1600">
                <a:solidFill>
                  <a:srgbClr val="FF0000"/>
                </a:solidFill>
                <a:latin typeface="Courier New" pitchFamily="49"/>
                <a:cs typeface="Courier New" pitchFamily="49"/>
              </a:rPr>
              <a:t>itemscope itemtype</a:t>
            </a:r>
            <a:r>
              <a:rPr lang="fr-FR" sz="1600" b="1">
                <a:latin typeface="Courier New" pitchFamily="49"/>
                <a:cs typeface="Courier New" pitchFamily="49"/>
              </a:rPr>
              <a:t>=</a:t>
            </a:r>
            <a:r>
              <a:rPr lang="fr-FR" sz="1600">
                <a:solidFill>
                  <a:srgbClr val="0000FF"/>
                </a:solidFill>
                <a:latin typeface="Courier New" pitchFamily="49"/>
                <a:cs typeface="Courier New" pitchFamily="49"/>
              </a:rPr>
              <a:t>"http://schema.org/Review"&gt;</a:t>
            </a:r>
          </a:p>
          <a:p>
            <a:pPr marL="0" lvl="0" indent="0">
              <a:spcAft>
                <a:spcPts val="312"/>
              </a:spcAft>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1600">
                <a:latin typeface="Courier New" pitchFamily="49"/>
                <a:cs typeface="Courier New" pitchFamily="49"/>
              </a:rPr>
              <a:t>  </a:t>
            </a:r>
            <a:r>
              <a:rPr lang="fr-FR" sz="1600">
                <a:solidFill>
                  <a:srgbClr val="0000FF"/>
                </a:solidFill>
                <a:latin typeface="Courier New" pitchFamily="49"/>
                <a:cs typeface="Courier New" pitchFamily="49"/>
              </a:rPr>
              <a:t>&lt;</a:t>
            </a:r>
            <a:r>
              <a:rPr lang="fr-FR" sz="1600">
                <a:solidFill>
                  <a:srgbClr val="A31515"/>
                </a:solidFill>
                <a:latin typeface="Courier New" pitchFamily="49"/>
                <a:cs typeface="Courier New" pitchFamily="49"/>
              </a:rPr>
              <a:t>div </a:t>
            </a:r>
            <a:r>
              <a:rPr lang="fr-FR" sz="1600">
                <a:solidFill>
                  <a:srgbClr val="FF0000"/>
                </a:solidFill>
                <a:latin typeface="Courier New" pitchFamily="49"/>
                <a:cs typeface="Courier New" pitchFamily="49"/>
              </a:rPr>
              <a:t>itemprop</a:t>
            </a:r>
            <a:r>
              <a:rPr lang="fr-FR" sz="1600" b="1">
                <a:latin typeface="Courier New" pitchFamily="49"/>
                <a:cs typeface="Courier New" pitchFamily="49"/>
              </a:rPr>
              <a:t>=</a:t>
            </a:r>
            <a:r>
              <a:rPr lang="fr-FR" sz="1600">
                <a:solidFill>
                  <a:srgbClr val="0000FF"/>
                </a:solidFill>
                <a:latin typeface="Courier New" pitchFamily="49"/>
                <a:cs typeface="Courier New" pitchFamily="49"/>
              </a:rPr>
              <a:t>"itemReviewed" </a:t>
            </a:r>
            <a:r>
              <a:rPr lang="fr-FR" sz="1600">
                <a:solidFill>
                  <a:srgbClr val="FF0000"/>
                </a:solidFill>
                <a:latin typeface="Courier New" pitchFamily="49"/>
                <a:cs typeface="Courier New" pitchFamily="49"/>
              </a:rPr>
              <a:t>itemscope </a:t>
            </a:r>
            <a:br>
              <a:rPr lang="fr-FR" sz="1600">
                <a:solidFill>
                  <a:srgbClr val="FF0000"/>
                </a:solidFill>
                <a:latin typeface="Courier New" pitchFamily="49"/>
                <a:cs typeface="Courier New" pitchFamily="49"/>
              </a:rPr>
            </a:br>
            <a:r>
              <a:rPr lang="fr-FR" sz="1600">
                <a:solidFill>
                  <a:srgbClr val="FF0000"/>
                </a:solidFill>
                <a:latin typeface="Courier New" pitchFamily="49"/>
                <a:cs typeface="Courier New" pitchFamily="49"/>
              </a:rPr>
              <a:t>       itemtype</a:t>
            </a:r>
            <a:r>
              <a:rPr lang="fr-FR" sz="1600" b="1">
                <a:latin typeface="Courier New" pitchFamily="49"/>
                <a:cs typeface="Courier New" pitchFamily="49"/>
              </a:rPr>
              <a:t>=</a:t>
            </a:r>
            <a:r>
              <a:rPr lang="fr-FR" sz="1600">
                <a:solidFill>
                  <a:srgbClr val="0000FF"/>
                </a:solidFill>
                <a:latin typeface="Courier New" pitchFamily="49"/>
                <a:cs typeface="Courier New" pitchFamily="49"/>
              </a:rPr>
              <a:t>"http://schema.org/Restaurant"&gt;</a:t>
            </a:r>
          </a:p>
          <a:p>
            <a:pPr marL="0" lvl="0" indent="0">
              <a:spcAft>
                <a:spcPts val="312"/>
              </a:spcAft>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1600">
                <a:latin typeface="Courier New" pitchFamily="49"/>
                <a:cs typeface="Courier New" pitchFamily="49"/>
              </a:rPr>
              <a:t>    </a:t>
            </a:r>
            <a:r>
              <a:rPr lang="fr-FR" sz="1600">
                <a:solidFill>
                  <a:srgbClr val="0000FF"/>
                </a:solidFill>
                <a:latin typeface="Courier New" pitchFamily="49"/>
                <a:cs typeface="Courier New" pitchFamily="49"/>
              </a:rPr>
              <a:t>&lt;</a:t>
            </a:r>
            <a:r>
              <a:rPr lang="fr-FR" sz="1600">
                <a:solidFill>
                  <a:srgbClr val="A31515"/>
                </a:solidFill>
                <a:latin typeface="Courier New" pitchFamily="49"/>
                <a:cs typeface="Courier New" pitchFamily="49"/>
              </a:rPr>
              <a:t>span </a:t>
            </a:r>
            <a:r>
              <a:rPr lang="fr-FR" sz="1600">
                <a:solidFill>
                  <a:srgbClr val="FF0000"/>
                </a:solidFill>
                <a:latin typeface="Courier New" pitchFamily="49"/>
                <a:cs typeface="Courier New" pitchFamily="49"/>
              </a:rPr>
              <a:t>itemprop</a:t>
            </a:r>
            <a:r>
              <a:rPr lang="fr-FR" sz="1600" b="1">
                <a:latin typeface="Courier New" pitchFamily="49"/>
                <a:cs typeface="Courier New" pitchFamily="49"/>
              </a:rPr>
              <a:t>=</a:t>
            </a:r>
            <a:r>
              <a:rPr lang="fr-FR" sz="1600">
                <a:solidFill>
                  <a:srgbClr val="0000FF"/>
                </a:solidFill>
                <a:latin typeface="Courier New" pitchFamily="49"/>
                <a:cs typeface="Courier New" pitchFamily="49"/>
              </a:rPr>
              <a:t>"name"&gt;</a:t>
            </a:r>
            <a:r>
              <a:rPr lang="fr-FR" sz="1600">
                <a:latin typeface="Courier New" pitchFamily="49"/>
                <a:cs typeface="Courier New" pitchFamily="49"/>
              </a:rPr>
              <a:t>Legal Seafood</a:t>
            </a:r>
            <a:r>
              <a:rPr lang="fr-FR" sz="1600">
                <a:solidFill>
                  <a:srgbClr val="0000FF"/>
                </a:solidFill>
                <a:latin typeface="Courier New" pitchFamily="49"/>
                <a:cs typeface="Courier New" pitchFamily="49"/>
              </a:rPr>
              <a:t>&lt;/</a:t>
            </a:r>
            <a:r>
              <a:rPr lang="fr-FR" sz="1600">
                <a:solidFill>
                  <a:srgbClr val="A31515"/>
                </a:solidFill>
                <a:latin typeface="Courier New" pitchFamily="49"/>
                <a:cs typeface="Courier New" pitchFamily="49"/>
              </a:rPr>
              <a:t>span</a:t>
            </a:r>
            <a:r>
              <a:rPr lang="fr-FR" sz="1600">
                <a:solidFill>
                  <a:srgbClr val="0000FF"/>
                </a:solidFill>
                <a:latin typeface="Courier New" pitchFamily="49"/>
                <a:cs typeface="Courier New" pitchFamily="49"/>
              </a:rPr>
              <a:t>&gt;</a:t>
            </a:r>
          </a:p>
          <a:p>
            <a:pPr marL="0" lvl="0" indent="0">
              <a:spcAft>
                <a:spcPts val="312"/>
              </a:spcAft>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1600">
                <a:latin typeface="Courier New" pitchFamily="49"/>
                <a:cs typeface="Courier New" pitchFamily="49"/>
              </a:rPr>
              <a:t>  </a:t>
            </a:r>
            <a:r>
              <a:rPr lang="fr-FR" sz="1600">
                <a:solidFill>
                  <a:srgbClr val="0000FF"/>
                </a:solidFill>
                <a:latin typeface="Courier New" pitchFamily="49"/>
                <a:cs typeface="Courier New" pitchFamily="49"/>
              </a:rPr>
              <a:t>&lt;/</a:t>
            </a:r>
            <a:r>
              <a:rPr lang="fr-FR" sz="1600">
                <a:solidFill>
                  <a:srgbClr val="A31515"/>
                </a:solidFill>
                <a:latin typeface="Courier New" pitchFamily="49"/>
                <a:cs typeface="Courier New" pitchFamily="49"/>
              </a:rPr>
              <a:t>div</a:t>
            </a:r>
            <a:r>
              <a:rPr lang="fr-FR" sz="1600">
                <a:solidFill>
                  <a:srgbClr val="0000FF"/>
                </a:solidFill>
                <a:latin typeface="Courier New" pitchFamily="49"/>
                <a:cs typeface="Courier New" pitchFamily="49"/>
              </a:rPr>
              <a:t>&gt;</a:t>
            </a:r>
          </a:p>
          <a:p>
            <a:pPr marL="0" lvl="0" indent="0">
              <a:spcAft>
                <a:spcPts val="312"/>
              </a:spcAft>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1600">
                <a:latin typeface="Courier New" pitchFamily="49"/>
                <a:cs typeface="Courier New" pitchFamily="49"/>
              </a:rPr>
              <a:t>  </a:t>
            </a:r>
            <a:r>
              <a:rPr lang="fr-FR" sz="1600">
                <a:solidFill>
                  <a:srgbClr val="0000FF"/>
                </a:solidFill>
                <a:latin typeface="Courier New" pitchFamily="49"/>
                <a:cs typeface="Courier New" pitchFamily="49"/>
              </a:rPr>
              <a:t>&lt;</a:t>
            </a:r>
            <a:r>
              <a:rPr lang="fr-FR" sz="1600">
                <a:solidFill>
                  <a:srgbClr val="A31515"/>
                </a:solidFill>
                <a:latin typeface="Courier New" pitchFamily="49"/>
                <a:cs typeface="Courier New" pitchFamily="49"/>
              </a:rPr>
              <a:t>span </a:t>
            </a:r>
            <a:r>
              <a:rPr lang="fr-FR" sz="1600">
                <a:solidFill>
                  <a:srgbClr val="FF0000"/>
                </a:solidFill>
                <a:latin typeface="Courier New" pitchFamily="49"/>
                <a:cs typeface="Courier New" pitchFamily="49"/>
              </a:rPr>
              <a:t>itemprop</a:t>
            </a:r>
            <a:r>
              <a:rPr lang="fr-FR" sz="1600" b="1">
                <a:latin typeface="Courier New" pitchFamily="49"/>
                <a:cs typeface="Courier New" pitchFamily="49"/>
              </a:rPr>
              <a:t>=</a:t>
            </a:r>
            <a:r>
              <a:rPr lang="fr-FR" sz="1600">
                <a:solidFill>
                  <a:srgbClr val="0000FF"/>
                </a:solidFill>
                <a:latin typeface="Courier New" pitchFamily="49"/>
                <a:cs typeface="Courier New" pitchFamily="49"/>
              </a:rPr>
              <a:t>"reviewRating" </a:t>
            </a:r>
            <a:r>
              <a:rPr lang="fr-FR" sz="1600">
                <a:solidFill>
                  <a:srgbClr val="FF0000"/>
                </a:solidFill>
                <a:latin typeface="Courier New" pitchFamily="49"/>
                <a:cs typeface="Courier New" pitchFamily="49"/>
              </a:rPr>
              <a:t>itemscope                                            itemtype</a:t>
            </a:r>
            <a:r>
              <a:rPr lang="fr-FR" sz="1600" b="1">
                <a:latin typeface="Courier New" pitchFamily="49"/>
                <a:cs typeface="Courier New" pitchFamily="49"/>
              </a:rPr>
              <a:t>=</a:t>
            </a:r>
            <a:r>
              <a:rPr lang="fr-FR" sz="1600">
                <a:solidFill>
                  <a:srgbClr val="0000FF"/>
                </a:solidFill>
                <a:latin typeface="Courier New" pitchFamily="49"/>
                <a:cs typeface="Courier New" pitchFamily="49"/>
              </a:rPr>
              <a:t>"http://schema.org/Rating"&gt;</a:t>
            </a:r>
          </a:p>
          <a:p>
            <a:pPr marL="0" lvl="0" indent="0">
              <a:spcAft>
                <a:spcPts val="312"/>
              </a:spcAft>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1600">
                <a:latin typeface="Courier New" pitchFamily="49"/>
                <a:cs typeface="Courier New" pitchFamily="49"/>
              </a:rPr>
              <a:t>     </a:t>
            </a:r>
            <a:r>
              <a:rPr lang="fr-FR" sz="1600">
                <a:solidFill>
                  <a:srgbClr val="0000FF"/>
                </a:solidFill>
                <a:latin typeface="Courier New" pitchFamily="49"/>
                <a:cs typeface="Courier New" pitchFamily="49"/>
              </a:rPr>
              <a:t>&lt;</a:t>
            </a:r>
            <a:r>
              <a:rPr lang="fr-FR" sz="1600">
                <a:solidFill>
                  <a:srgbClr val="A31515"/>
                </a:solidFill>
                <a:latin typeface="Courier New" pitchFamily="49"/>
                <a:cs typeface="Courier New" pitchFamily="49"/>
              </a:rPr>
              <a:t>span </a:t>
            </a:r>
            <a:r>
              <a:rPr lang="fr-FR" sz="1600">
                <a:solidFill>
                  <a:srgbClr val="FF0000"/>
                </a:solidFill>
                <a:latin typeface="Courier New" pitchFamily="49"/>
                <a:cs typeface="Courier New" pitchFamily="49"/>
              </a:rPr>
              <a:t>itemprop</a:t>
            </a:r>
            <a:r>
              <a:rPr lang="fr-FR" sz="1600" b="1">
                <a:latin typeface="Courier New" pitchFamily="49"/>
                <a:cs typeface="Courier New" pitchFamily="49"/>
              </a:rPr>
              <a:t>=</a:t>
            </a:r>
            <a:r>
              <a:rPr lang="fr-FR" sz="1600">
                <a:solidFill>
                  <a:srgbClr val="0000FF"/>
                </a:solidFill>
                <a:latin typeface="Courier New" pitchFamily="49"/>
                <a:cs typeface="Courier New" pitchFamily="49"/>
              </a:rPr>
              <a:t>"ratingValue"&gt;</a:t>
            </a:r>
            <a:r>
              <a:rPr lang="fr-FR" sz="1600">
                <a:latin typeface="Courier New" pitchFamily="49"/>
                <a:cs typeface="Courier New" pitchFamily="49"/>
              </a:rPr>
              <a:t>4</a:t>
            </a:r>
            <a:r>
              <a:rPr lang="fr-FR" sz="1600">
                <a:solidFill>
                  <a:srgbClr val="0000FF"/>
                </a:solidFill>
                <a:latin typeface="Courier New" pitchFamily="49"/>
                <a:cs typeface="Courier New" pitchFamily="49"/>
              </a:rPr>
              <a:t>&lt;/</a:t>
            </a:r>
            <a:r>
              <a:rPr lang="fr-FR" sz="1600">
                <a:solidFill>
                  <a:srgbClr val="A31515"/>
                </a:solidFill>
                <a:latin typeface="Courier New" pitchFamily="49"/>
                <a:cs typeface="Courier New" pitchFamily="49"/>
              </a:rPr>
              <a:t>span</a:t>
            </a:r>
            <a:r>
              <a:rPr lang="fr-FR" sz="1600">
                <a:solidFill>
                  <a:srgbClr val="0000FF"/>
                </a:solidFill>
                <a:latin typeface="Courier New" pitchFamily="49"/>
                <a:cs typeface="Courier New" pitchFamily="49"/>
              </a:rPr>
              <a:t>&gt;</a:t>
            </a:r>
          </a:p>
          <a:p>
            <a:pPr marL="0" lvl="0" indent="0">
              <a:spcAft>
                <a:spcPts val="312"/>
              </a:spcAft>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1600">
                <a:latin typeface="Courier New" pitchFamily="49"/>
                <a:cs typeface="Courier New" pitchFamily="49"/>
              </a:rPr>
              <a:t>  </a:t>
            </a:r>
            <a:r>
              <a:rPr lang="fr-FR" sz="1600">
                <a:solidFill>
                  <a:srgbClr val="0000FF"/>
                </a:solidFill>
                <a:latin typeface="Courier New" pitchFamily="49"/>
                <a:cs typeface="Courier New" pitchFamily="49"/>
              </a:rPr>
              <a:t>&lt;/</a:t>
            </a:r>
            <a:r>
              <a:rPr lang="fr-FR" sz="1600">
                <a:solidFill>
                  <a:srgbClr val="A31515"/>
                </a:solidFill>
                <a:latin typeface="Courier New" pitchFamily="49"/>
                <a:cs typeface="Courier New" pitchFamily="49"/>
              </a:rPr>
              <a:t>span</a:t>
            </a:r>
            <a:r>
              <a:rPr lang="fr-FR" sz="1600">
                <a:solidFill>
                  <a:srgbClr val="0000FF"/>
                </a:solidFill>
                <a:latin typeface="Courier New" pitchFamily="49"/>
                <a:cs typeface="Courier New" pitchFamily="49"/>
              </a:rPr>
              <a:t>&gt;</a:t>
            </a:r>
            <a:r>
              <a:rPr lang="fr-FR" sz="1600">
                <a:latin typeface="Courier New" pitchFamily="49"/>
                <a:cs typeface="Courier New" pitchFamily="49"/>
              </a:rPr>
              <a:t> stars -</a:t>
            </a:r>
          </a:p>
          <a:p>
            <a:pPr marL="0" lvl="0" indent="0">
              <a:spcAft>
                <a:spcPts val="312"/>
              </a:spcAft>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1600">
                <a:latin typeface="Courier New" pitchFamily="49"/>
                <a:cs typeface="Courier New" pitchFamily="49"/>
              </a:rPr>
              <a:t>  "</a:t>
            </a:r>
            <a:r>
              <a:rPr lang="fr-FR" sz="1600">
                <a:solidFill>
                  <a:srgbClr val="0000FF"/>
                </a:solidFill>
                <a:latin typeface="Courier New" pitchFamily="49"/>
                <a:cs typeface="Courier New" pitchFamily="49"/>
              </a:rPr>
              <a:t>&lt;</a:t>
            </a:r>
            <a:r>
              <a:rPr lang="fr-FR" sz="1600">
                <a:solidFill>
                  <a:srgbClr val="A31515"/>
                </a:solidFill>
                <a:latin typeface="Courier New" pitchFamily="49"/>
                <a:cs typeface="Courier New" pitchFamily="49"/>
              </a:rPr>
              <a:t>span </a:t>
            </a:r>
            <a:r>
              <a:rPr lang="fr-FR" sz="1600">
                <a:solidFill>
                  <a:srgbClr val="FF0000"/>
                </a:solidFill>
                <a:latin typeface="Courier New" pitchFamily="49"/>
                <a:cs typeface="Courier New" pitchFamily="49"/>
              </a:rPr>
              <a:t>itemprop</a:t>
            </a:r>
            <a:r>
              <a:rPr lang="fr-FR" sz="1600" b="1">
                <a:latin typeface="Courier New" pitchFamily="49"/>
                <a:cs typeface="Courier New" pitchFamily="49"/>
              </a:rPr>
              <a:t>=</a:t>
            </a:r>
            <a:r>
              <a:rPr lang="fr-FR" sz="1600">
                <a:solidFill>
                  <a:srgbClr val="0000FF"/>
                </a:solidFill>
                <a:latin typeface="Courier New" pitchFamily="49"/>
                <a:cs typeface="Courier New" pitchFamily="49"/>
              </a:rPr>
              <a:t>"name"&gt;</a:t>
            </a:r>
            <a:r>
              <a:rPr lang="fr-FR" sz="1600">
                <a:latin typeface="Courier New" pitchFamily="49"/>
                <a:cs typeface="Courier New" pitchFamily="49"/>
              </a:rPr>
              <a:t>A good seafood place.</a:t>
            </a:r>
            <a:r>
              <a:rPr lang="fr-FR" sz="1600">
                <a:solidFill>
                  <a:srgbClr val="0000FF"/>
                </a:solidFill>
                <a:latin typeface="Courier New" pitchFamily="49"/>
                <a:cs typeface="Courier New" pitchFamily="49"/>
              </a:rPr>
              <a:t>&lt;/</a:t>
            </a:r>
            <a:r>
              <a:rPr lang="fr-FR" sz="1600">
                <a:solidFill>
                  <a:srgbClr val="A31515"/>
                </a:solidFill>
                <a:latin typeface="Courier New" pitchFamily="49"/>
                <a:cs typeface="Courier New" pitchFamily="49"/>
              </a:rPr>
              <a:t>span</a:t>
            </a:r>
            <a:r>
              <a:rPr lang="fr-FR" sz="1600">
                <a:solidFill>
                  <a:srgbClr val="0000FF"/>
                </a:solidFill>
                <a:latin typeface="Courier New" pitchFamily="49"/>
                <a:cs typeface="Courier New" pitchFamily="49"/>
              </a:rPr>
              <a:t>&gt;</a:t>
            </a:r>
            <a:r>
              <a:rPr lang="fr-FR" sz="1600">
                <a:latin typeface="Courier New" pitchFamily="49"/>
                <a:cs typeface="Courier New" pitchFamily="49"/>
              </a:rPr>
              <a:t>"</a:t>
            </a:r>
          </a:p>
          <a:p>
            <a:pPr marL="0" lvl="0" indent="0">
              <a:spcAft>
                <a:spcPts val="312"/>
              </a:spcAft>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1600">
                <a:latin typeface="Courier New" pitchFamily="49"/>
                <a:cs typeface="Courier New" pitchFamily="49"/>
              </a:rPr>
              <a:t>  </a:t>
            </a:r>
            <a:r>
              <a:rPr lang="fr-FR" sz="1600">
                <a:solidFill>
                  <a:srgbClr val="0000FF"/>
                </a:solidFill>
                <a:latin typeface="Courier New" pitchFamily="49"/>
                <a:cs typeface="Courier New" pitchFamily="49"/>
              </a:rPr>
              <a:t>&lt;</a:t>
            </a:r>
            <a:r>
              <a:rPr lang="fr-FR" sz="1600">
                <a:solidFill>
                  <a:srgbClr val="A31515"/>
                </a:solidFill>
                <a:latin typeface="Courier New" pitchFamily="49"/>
                <a:cs typeface="Courier New" pitchFamily="49"/>
              </a:rPr>
              <a:t>span </a:t>
            </a:r>
            <a:r>
              <a:rPr lang="fr-FR" sz="1600">
                <a:solidFill>
                  <a:srgbClr val="FF0000"/>
                </a:solidFill>
                <a:latin typeface="Courier New" pitchFamily="49"/>
                <a:cs typeface="Courier New" pitchFamily="49"/>
              </a:rPr>
              <a:t>itemprop</a:t>
            </a:r>
            <a:r>
              <a:rPr lang="fr-FR" sz="1600" b="1">
                <a:latin typeface="Courier New" pitchFamily="49"/>
                <a:cs typeface="Courier New" pitchFamily="49"/>
              </a:rPr>
              <a:t>=</a:t>
            </a:r>
            <a:r>
              <a:rPr lang="fr-FR" sz="1600">
                <a:solidFill>
                  <a:srgbClr val="0000FF"/>
                </a:solidFill>
                <a:latin typeface="Courier New" pitchFamily="49"/>
                <a:cs typeface="Courier New" pitchFamily="49"/>
              </a:rPr>
              <a:t>"author" </a:t>
            </a:r>
            <a:r>
              <a:rPr lang="fr-FR" sz="1600">
                <a:solidFill>
                  <a:srgbClr val="FF0000"/>
                </a:solidFill>
                <a:latin typeface="Courier New" pitchFamily="49"/>
                <a:cs typeface="Courier New" pitchFamily="49"/>
              </a:rPr>
              <a:t>itemscope itemtype</a:t>
            </a:r>
            <a:r>
              <a:rPr lang="fr-FR" sz="1600" b="1">
                <a:latin typeface="Courier New" pitchFamily="49"/>
                <a:cs typeface="Courier New" pitchFamily="49"/>
              </a:rPr>
              <a:t>=</a:t>
            </a:r>
            <a:r>
              <a:rPr lang="fr-FR" sz="1600">
                <a:solidFill>
                  <a:srgbClr val="0000FF"/>
                </a:solidFill>
                <a:latin typeface="Courier New" pitchFamily="49"/>
                <a:cs typeface="Courier New" pitchFamily="49"/>
              </a:rPr>
              <a:t>"http://schema.org/Person"&gt;</a:t>
            </a:r>
          </a:p>
          <a:p>
            <a:pPr marL="0" lvl="0" indent="0">
              <a:spcAft>
                <a:spcPts val="312"/>
              </a:spcAft>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1600">
                <a:latin typeface="Courier New" pitchFamily="49"/>
                <a:cs typeface="Courier New" pitchFamily="49"/>
              </a:rPr>
              <a:t>    </a:t>
            </a:r>
            <a:r>
              <a:rPr lang="fr-FR" sz="1600">
                <a:solidFill>
                  <a:srgbClr val="0000FF"/>
                </a:solidFill>
                <a:latin typeface="Courier New" pitchFamily="49"/>
                <a:cs typeface="Courier New" pitchFamily="49"/>
              </a:rPr>
              <a:t>&lt;</a:t>
            </a:r>
            <a:r>
              <a:rPr lang="fr-FR" sz="1600">
                <a:solidFill>
                  <a:srgbClr val="A31515"/>
                </a:solidFill>
                <a:latin typeface="Courier New" pitchFamily="49"/>
                <a:cs typeface="Courier New" pitchFamily="49"/>
              </a:rPr>
              <a:t>span </a:t>
            </a:r>
            <a:r>
              <a:rPr lang="fr-FR" sz="1600">
                <a:solidFill>
                  <a:srgbClr val="FF0000"/>
                </a:solidFill>
                <a:latin typeface="Courier New" pitchFamily="49"/>
                <a:cs typeface="Courier New" pitchFamily="49"/>
              </a:rPr>
              <a:t>itemprop</a:t>
            </a:r>
            <a:r>
              <a:rPr lang="fr-FR" sz="1600" b="1">
                <a:latin typeface="Courier New" pitchFamily="49"/>
                <a:cs typeface="Courier New" pitchFamily="49"/>
              </a:rPr>
              <a:t>=</a:t>
            </a:r>
            <a:r>
              <a:rPr lang="fr-FR" sz="1600">
                <a:solidFill>
                  <a:srgbClr val="0000FF"/>
                </a:solidFill>
                <a:latin typeface="Courier New" pitchFamily="49"/>
                <a:cs typeface="Courier New" pitchFamily="49"/>
              </a:rPr>
              <a:t>"name"&gt;</a:t>
            </a:r>
            <a:r>
              <a:rPr lang="fr-FR" sz="1600">
                <a:latin typeface="Courier New" pitchFamily="49"/>
                <a:cs typeface="Courier New" pitchFamily="49"/>
              </a:rPr>
              <a:t>Bob Smith</a:t>
            </a:r>
            <a:r>
              <a:rPr lang="fr-FR" sz="1600">
                <a:solidFill>
                  <a:srgbClr val="0000FF"/>
                </a:solidFill>
                <a:latin typeface="Courier New" pitchFamily="49"/>
                <a:cs typeface="Courier New" pitchFamily="49"/>
              </a:rPr>
              <a:t>&lt;/</a:t>
            </a:r>
            <a:r>
              <a:rPr lang="fr-FR" sz="1600">
                <a:solidFill>
                  <a:srgbClr val="A31515"/>
                </a:solidFill>
                <a:latin typeface="Courier New" pitchFamily="49"/>
                <a:cs typeface="Courier New" pitchFamily="49"/>
              </a:rPr>
              <a:t>span</a:t>
            </a:r>
            <a:r>
              <a:rPr lang="fr-FR" sz="1600">
                <a:solidFill>
                  <a:srgbClr val="0000FF"/>
                </a:solidFill>
                <a:latin typeface="Courier New" pitchFamily="49"/>
                <a:cs typeface="Courier New" pitchFamily="49"/>
              </a:rPr>
              <a:t>&gt;</a:t>
            </a:r>
          </a:p>
          <a:p>
            <a:pPr marL="0" lvl="0" indent="0">
              <a:spcAft>
                <a:spcPts val="312"/>
              </a:spcAft>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1600">
                <a:latin typeface="Courier New" pitchFamily="49"/>
                <a:cs typeface="Courier New" pitchFamily="49"/>
              </a:rPr>
              <a:t>  </a:t>
            </a:r>
            <a:r>
              <a:rPr lang="fr-FR" sz="1600">
                <a:solidFill>
                  <a:srgbClr val="0000FF"/>
                </a:solidFill>
                <a:latin typeface="Courier New" pitchFamily="49"/>
                <a:cs typeface="Courier New" pitchFamily="49"/>
              </a:rPr>
              <a:t>&lt;/</a:t>
            </a:r>
            <a:r>
              <a:rPr lang="fr-FR" sz="1600">
                <a:solidFill>
                  <a:srgbClr val="A31515"/>
                </a:solidFill>
                <a:latin typeface="Courier New" pitchFamily="49"/>
                <a:cs typeface="Courier New" pitchFamily="49"/>
              </a:rPr>
              <a:t>span</a:t>
            </a:r>
            <a:r>
              <a:rPr lang="fr-FR" sz="1600">
                <a:solidFill>
                  <a:srgbClr val="0000FF"/>
                </a:solidFill>
                <a:latin typeface="Courier New" pitchFamily="49"/>
                <a:cs typeface="Courier New" pitchFamily="49"/>
              </a:rPr>
              <a:t>&gt;</a:t>
            </a:r>
          </a:p>
          <a:p>
            <a:pPr marL="0" lvl="0" indent="0">
              <a:spcAft>
                <a:spcPts val="312"/>
              </a:spcAft>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1600">
                <a:latin typeface="Courier New" pitchFamily="49"/>
                <a:cs typeface="Courier New" pitchFamily="49"/>
              </a:rPr>
              <a:t>  </a:t>
            </a:r>
            <a:r>
              <a:rPr lang="fr-FR" sz="1600">
                <a:solidFill>
                  <a:srgbClr val="0000FF"/>
                </a:solidFill>
                <a:latin typeface="Courier New" pitchFamily="49"/>
                <a:cs typeface="Courier New" pitchFamily="49"/>
              </a:rPr>
              <a:t>&lt;</a:t>
            </a:r>
            <a:r>
              <a:rPr lang="fr-FR" sz="1600">
                <a:solidFill>
                  <a:srgbClr val="A31515"/>
                </a:solidFill>
                <a:latin typeface="Courier New" pitchFamily="49"/>
                <a:cs typeface="Courier New" pitchFamily="49"/>
              </a:rPr>
              <a:t>span </a:t>
            </a:r>
            <a:r>
              <a:rPr lang="fr-FR" sz="1600">
                <a:solidFill>
                  <a:srgbClr val="FF0000"/>
                </a:solidFill>
                <a:latin typeface="Courier New" pitchFamily="49"/>
                <a:cs typeface="Courier New" pitchFamily="49"/>
              </a:rPr>
              <a:t>itemprop</a:t>
            </a:r>
            <a:r>
              <a:rPr lang="fr-FR" sz="1600" b="1">
                <a:latin typeface="Courier New" pitchFamily="49"/>
                <a:cs typeface="Courier New" pitchFamily="49"/>
              </a:rPr>
              <a:t>=</a:t>
            </a:r>
            <a:r>
              <a:rPr lang="fr-FR" sz="1600">
                <a:solidFill>
                  <a:srgbClr val="0000FF"/>
                </a:solidFill>
                <a:latin typeface="Courier New" pitchFamily="49"/>
                <a:cs typeface="Courier New" pitchFamily="49"/>
              </a:rPr>
              <a:t>"reviewBody"&gt;</a:t>
            </a:r>
            <a:r>
              <a:rPr lang="fr-FR" sz="1600">
                <a:latin typeface="Courier New" pitchFamily="49"/>
                <a:cs typeface="Courier New" pitchFamily="49"/>
              </a:rPr>
              <a:t>The seafood is great.</a:t>
            </a:r>
            <a:r>
              <a:rPr lang="fr-FR" sz="1600">
                <a:solidFill>
                  <a:srgbClr val="0000FF"/>
                </a:solidFill>
                <a:latin typeface="Courier New" pitchFamily="49"/>
                <a:cs typeface="Courier New" pitchFamily="49"/>
              </a:rPr>
              <a:t>&lt;/</a:t>
            </a:r>
            <a:r>
              <a:rPr lang="fr-FR" sz="1600">
                <a:solidFill>
                  <a:srgbClr val="A31515"/>
                </a:solidFill>
                <a:latin typeface="Courier New" pitchFamily="49"/>
                <a:cs typeface="Courier New" pitchFamily="49"/>
              </a:rPr>
              <a:t>span</a:t>
            </a:r>
            <a:r>
              <a:rPr lang="fr-FR" sz="1600">
                <a:solidFill>
                  <a:srgbClr val="0000FF"/>
                </a:solidFill>
                <a:latin typeface="Courier New" pitchFamily="49"/>
                <a:cs typeface="Courier New" pitchFamily="49"/>
              </a:rPr>
              <a:t>&gt;</a:t>
            </a:r>
          </a:p>
          <a:p>
            <a:pPr marL="0" lvl="0" indent="0">
              <a:spcAft>
                <a:spcPts val="312"/>
              </a:spcAft>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1600">
                <a:latin typeface="Courier New" pitchFamily="49"/>
                <a:cs typeface="Courier New" pitchFamily="49"/>
              </a:rPr>
              <a:t>  </a:t>
            </a:r>
            <a:r>
              <a:rPr lang="fr-FR" sz="1600">
                <a:solidFill>
                  <a:srgbClr val="0000FF"/>
                </a:solidFill>
                <a:latin typeface="Courier New" pitchFamily="49"/>
                <a:cs typeface="Courier New" pitchFamily="49"/>
              </a:rPr>
              <a:t>&lt;</a:t>
            </a:r>
            <a:r>
              <a:rPr lang="fr-FR" sz="1600">
                <a:solidFill>
                  <a:srgbClr val="A31515"/>
                </a:solidFill>
                <a:latin typeface="Courier New" pitchFamily="49"/>
                <a:cs typeface="Courier New" pitchFamily="49"/>
              </a:rPr>
              <a:t>div </a:t>
            </a:r>
            <a:r>
              <a:rPr lang="fr-FR" sz="1600">
                <a:solidFill>
                  <a:srgbClr val="FF0000"/>
                </a:solidFill>
                <a:latin typeface="Courier New" pitchFamily="49"/>
                <a:cs typeface="Courier New" pitchFamily="49"/>
              </a:rPr>
              <a:t>itemprop</a:t>
            </a:r>
            <a:r>
              <a:rPr lang="fr-FR" sz="1600" b="1">
                <a:latin typeface="Courier New" pitchFamily="49"/>
                <a:cs typeface="Courier New" pitchFamily="49"/>
              </a:rPr>
              <a:t>=</a:t>
            </a:r>
            <a:r>
              <a:rPr lang="fr-FR" sz="1600">
                <a:solidFill>
                  <a:srgbClr val="0000FF"/>
                </a:solidFill>
                <a:latin typeface="Courier New" pitchFamily="49"/>
                <a:cs typeface="Courier New" pitchFamily="49"/>
              </a:rPr>
              <a:t>"publisher" </a:t>
            </a:r>
            <a:r>
              <a:rPr lang="fr-FR" sz="1600">
                <a:solidFill>
                  <a:srgbClr val="FF0000"/>
                </a:solidFill>
                <a:latin typeface="Courier New" pitchFamily="49"/>
                <a:cs typeface="Courier New" pitchFamily="49"/>
              </a:rPr>
              <a:t>itemscope </a:t>
            </a:r>
            <a:br>
              <a:rPr lang="fr-FR" sz="1600">
                <a:solidFill>
                  <a:srgbClr val="FF0000"/>
                </a:solidFill>
                <a:latin typeface="Courier New" pitchFamily="49"/>
                <a:cs typeface="Courier New" pitchFamily="49"/>
              </a:rPr>
            </a:br>
            <a:r>
              <a:rPr lang="fr-FR" sz="1600">
                <a:solidFill>
                  <a:srgbClr val="FF0000"/>
                </a:solidFill>
                <a:latin typeface="Courier New" pitchFamily="49"/>
                <a:cs typeface="Courier New" pitchFamily="49"/>
              </a:rPr>
              <a:t>                            itemtype</a:t>
            </a:r>
            <a:r>
              <a:rPr lang="fr-FR" sz="1600" b="1">
                <a:latin typeface="Courier New" pitchFamily="49"/>
                <a:cs typeface="Courier New" pitchFamily="49"/>
              </a:rPr>
              <a:t>=</a:t>
            </a:r>
            <a:r>
              <a:rPr lang="fr-FR" sz="1600">
                <a:solidFill>
                  <a:srgbClr val="0000FF"/>
                </a:solidFill>
                <a:latin typeface="Courier New" pitchFamily="49"/>
                <a:cs typeface="Courier New" pitchFamily="49"/>
              </a:rPr>
              <a:t>"http://schema.org/Organization"&gt;</a:t>
            </a:r>
          </a:p>
          <a:p>
            <a:pPr marL="0" lvl="0" indent="0">
              <a:spcAft>
                <a:spcPts val="312"/>
              </a:spcAft>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1600">
                <a:latin typeface="Courier New" pitchFamily="49"/>
                <a:cs typeface="Courier New" pitchFamily="49"/>
              </a:rPr>
              <a:t>    </a:t>
            </a:r>
            <a:r>
              <a:rPr lang="fr-FR" sz="1600">
                <a:solidFill>
                  <a:srgbClr val="0000FF"/>
                </a:solidFill>
                <a:latin typeface="Courier New" pitchFamily="49"/>
                <a:cs typeface="Courier New" pitchFamily="49"/>
              </a:rPr>
              <a:t>&lt;</a:t>
            </a:r>
            <a:r>
              <a:rPr lang="fr-FR" sz="1600">
                <a:solidFill>
                  <a:srgbClr val="A31515"/>
                </a:solidFill>
                <a:latin typeface="Courier New" pitchFamily="49"/>
                <a:cs typeface="Courier New" pitchFamily="49"/>
              </a:rPr>
              <a:t>meta </a:t>
            </a:r>
            <a:r>
              <a:rPr lang="fr-FR" sz="1600">
                <a:solidFill>
                  <a:srgbClr val="FF0000"/>
                </a:solidFill>
                <a:latin typeface="Courier New" pitchFamily="49"/>
                <a:cs typeface="Courier New" pitchFamily="49"/>
              </a:rPr>
              <a:t>itemprop</a:t>
            </a:r>
            <a:r>
              <a:rPr lang="fr-FR" sz="1600" b="1">
                <a:latin typeface="Courier New" pitchFamily="49"/>
                <a:cs typeface="Courier New" pitchFamily="49"/>
              </a:rPr>
              <a:t>=</a:t>
            </a:r>
            <a:r>
              <a:rPr lang="fr-FR" sz="1600">
                <a:solidFill>
                  <a:srgbClr val="0000FF"/>
                </a:solidFill>
                <a:latin typeface="Courier New" pitchFamily="49"/>
                <a:cs typeface="Courier New" pitchFamily="49"/>
              </a:rPr>
              <a:t>"name" </a:t>
            </a:r>
            <a:r>
              <a:rPr lang="fr-FR" sz="1600">
                <a:solidFill>
                  <a:srgbClr val="FF0000"/>
                </a:solidFill>
                <a:latin typeface="Courier New" pitchFamily="49"/>
                <a:cs typeface="Courier New" pitchFamily="49"/>
              </a:rPr>
              <a:t>content</a:t>
            </a:r>
            <a:r>
              <a:rPr lang="fr-FR" sz="1600" b="1">
                <a:latin typeface="Courier New" pitchFamily="49"/>
                <a:cs typeface="Courier New" pitchFamily="49"/>
              </a:rPr>
              <a:t>=</a:t>
            </a:r>
            <a:r>
              <a:rPr lang="fr-FR" sz="1600">
                <a:solidFill>
                  <a:srgbClr val="0000FF"/>
                </a:solidFill>
                <a:latin typeface="Courier New" pitchFamily="49"/>
                <a:cs typeface="Courier New" pitchFamily="49"/>
              </a:rPr>
              <a:t>"Washington Times"&gt;</a:t>
            </a:r>
          </a:p>
          <a:p>
            <a:pPr marL="0" lvl="0" indent="0">
              <a:spcAft>
                <a:spcPts val="312"/>
              </a:spcAft>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1600">
                <a:latin typeface="Courier New" pitchFamily="49"/>
                <a:cs typeface="Courier New" pitchFamily="49"/>
              </a:rPr>
              <a:t>  </a:t>
            </a:r>
            <a:r>
              <a:rPr lang="fr-FR" sz="1600">
                <a:solidFill>
                  <a:srgbClr val="0000FF"/>
                </a:solidFill>
                <a:latin typeface="Courier New" pitchFamily="49"/>
                <a:cs typeface="Courier New" pitchFamily="49"/>
              </a:rPr>
              <a:t>&lt;/</a:t>
            </a:r>
            <a:r>
              <a:rPr lang="fr-FR" sz="1600">
                <a:solidFill>
                  <a:srgbClr val="A31515"/>
                </a:solidFill>
                <a:latin typeface="Courier New" pitchFamily="49"/>
                <a:cs typeface="Courier New" pitchFamily="49"/>
              </a:rPr>
              <a:t>div</a:t>
            </a:r>
            <a:r>
              <a:rPr lang="fr-FR" sz="1600">
                <a:solidFill>
                  <a:srgbClr val="0000FF"/>
                </a:solidFill>
                <a:latin typeface="Courier New" pitchFamily="49"/>
                <a:cs typeface="Courier New" pitchFamily="49"/>
              </a:rPr>
              <a:t>&gt;</a:t>
            </a:r>
          </a:p>
          <a:p>
            <a:pPr marL="0" lvl="0" indent="0">
              <a:spcAft>
                <a:spcPts val="312"/>
              </a:spcAft>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1600">
                <a:solidFill>
                  <a:srgbClr val="0000FF"/>
                </a:solidFill>
                <a:latin typeface="Courier New" pitchFamily="49"/>
                <a:cs typeface="Courier New" pitchFamily="49"/>
              </a:rPr>
              <a:t>&lt;/</a:t>
            </a:r>
            <a:r>
              <a:rPr lang="fr-FR" sz="1600">
                <a:solidFill>
                  <a:srgbClr val="A31515"/>
                </a:solidFill>
                <a:latin typeface="Courier New" pitchFamily="49"/>
                <a:cs typeface="Courier New" pitchFamily="49"/>
              </a:rPr>
              <a:t>div</a:t>
            </a:r>
            <a:r>
              <a:rPr lang="fr-FR" sz="1600">
                <a:solidFill>
                  <a:srgbClr val="0000FF"/>
                </a:solidFill>
                <a:latin typeface="Courier New" pitchFamily="49"/>
                <a:cs typeface="Courier New" pitchFamily="49"/>
              </a:rPr>
              <a:t>&gt;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page119">
    <p:spTree>
      <p:nvGrpSpPr>
        <p:cNvPr id="1" name=""/>
        <p:cNvGrpSpPr/>
        <p:nvPr/>
      </p:nvGrpSpPr>
      <p:grpSpPr>
        <a:xfrm>
          <a:off x="0" y="0"/>
          <a:ext cx="0" cy="0"/>
          <a:chOff x="0" y="0"/>
          <a:chExt cx="0" cy="0"/>
        </a:xfrm>
      </p:grpSpPr>
      <p:sp>
        <p:nvSpPr>
          <p:cNvPr id="5" name="Espace réservé du numéro de diapositive 1">
            <a:extLst>
              <a:ext uri="{FF2B5EF4-FFF2-40B4-BE49-F238E27FC236}">
                <a16:creationId xmlns:a16="http://schemas.microsoft.com/office/drawing/2014/main" id="{142963C3-871B-4AF8-9C6F-FCB2FF03F5A0}"/>
              </a:ext>
            </a:extLst>
          </p:cNvPr>
          <p:cNvSpPr>
            <a:spLocks noGrp="1"/>
          </p:cNvSpPr>
          <p:nvPr>
            <p:ph type="sldNum" sz="quarter" idx="10"/>
          </p:nvPr>
        </p:nvSpPr>
        <p:spPr/>
        <p:txBody>
          <a:bodyPr/>
          <a:lstStyle/>
          <a:p>
            <a:pPr lvl="0"/>
            <a:fld id="{F315AB70-56E7-45FC-960E-DC9526F77712}" type="slidenum">
              <a:t>21</a:t>
            </a:fld>
            <a:endParaRPr lang="fr-FR"/>
          </a:p>
        </p:txBody>
      </p:sp>
      <p:sp>
        <p:nvSpPr>
          <p:cNvPr id="2" name="Titre 1">
            <a:extLst>
              <a:ext uri="{FF2B5EF4-FFF2-40B4-BE49-F238E27FC236}">
                <a16:creationId xmlns:a16="http://schemas.microsoft.com/office/drawing/2014/main" id="{2D5508D4-1EE7-451D-9C69-A00EB5916AF6}"/>
              </a:ext>
            </a:extLst>
          </p:cNvPr>
          <p:cNvSpPr txBox="1">
            <a:spLocks noGrp="1"/>
          </p:cNvSpPr>
          <p:nvPr>
            <p:ph type="title" idx="4294967295"/>
          </p:nvPr>
        </p:nvSpPr>
        <p:spPr/>
        <p:txBody>
          <a:bodyPr/>
          <a:lstStyle/>
          <a:p>
            <a:pPr lvl="0"/>
            <a:r>
              <a:rPr lang="fr-FR"/>
              <a:t>Validation de la structure </a:t>
            </a:r>
            <a:br>
              <a:rPr lang="fr-FR"/>
            </a:br>
            <a:r>
              <a:rPr lang="fr-FR"/>
              <a:t>(Microdatas)</a:t>
            </a:r>
          </a:p>
        </p:txBody>
      </p:sp>
      <p:sp>
        <p:nvSpPr>
          <p:cNvPr id="3" name="Espace réservé du texte 2">
            <a:extLst>
              <a:ext uri="{FF2B5EF4-FFF2-40B4-BE49-F238E27FC236}">
                <a16:creationId xmlns:a16="http://schemas.microsoft.com/office/drawing/2014/main" id="{451FEE51-B889-434F-B597-901E9F0F5C78}"/>
              </a:ext>
            </a:extLst>
          </p:cNvPr>
          <p:cNvSpPr txBox="1">
            <a:spLocks noGrp="1"/>
          </p:cNvSpPr>
          <p:nvPr>
            <p:ph type="body" idx="4294967295"/>
          </p:nvPr>
        </p:nvSpPr>
        <p:spPr/>
        <p:txBody>
          <a:bodyPr/>
          <a:lstStyle/>
          <a:p>
            <a:pPr lvl="0" algn="ctr"/>
            <a:r>
              <a:rPr lang="fr-FR" sz="2400">
                <a:hlinkClick r:id="rId3"/>
              </a:rPr>
              <a:t>https://search.google.com/structured-data/testing-tool</a:t>
            </a:r>
          </a:p>
          <a:p>
            <a:pPr lvl="0"/>
            <a:endParaRPr lang="fr-FR"/>
          </a:p>
        </p:txBody>
      </p:sp>
      <p:pic>
        <p:nvPicPr>
          <p:cNvPr id="4" name="Image 3">
            <a:extLst>
              <a:ext uri="{FF2B5EF4-FFF2-40B4-BE49-F238E27FC236}">
                <a16:creationId xmlns:a16="http://schemas.microsoft.com/office/drawing/2014/main" id="{A2C38EF6-EF4A-4865-BF38-C2A26AA312CD}"/>
              </a:ext>
            </a:extLst>
          </p:cNvPr>
          <p:cNvPicPr>
            <a:picLocks noChangeAspect="1"/>
          </p:cNvPicPr>
          <p:nvPr/>
        </p:nvPicPr>
        <p:blipFill>
          <a:blip r:embed="rId4">
            <a:lum/>
            <a:alphaModFix/>
          </a:blip>
          <a:srcRect/>
          <a:stretch>
            <a:fillRect/>
          </a:stretch>
        </p:blipFill>
        <p:spPr>
          <a:xfrm>
            <a:off x="180000" y="2160000"/>
            <a:ext cx="9720000" cy="4680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101">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C4D08A7A-B269-4765-90F5-29367453E159}"/>
              </a:ext>
            </a:extLst>
          </p:cNvPr>
          <p:cNvSpPr>
            <a:spLocks noGrp="1"/>
          </p:cNvSpPr>
          <p:nvPr>
            <p:ph type="sldNum" sz="quarter" idx="10"/>
          </p:nvPr>
        </p:nvSpPr>
        <p:spPr/>
        <p:txBody>
          <a:bodyPr/>
          <a:lstStyle/>
          <a:p>
            <a:pPr lvl="0"/>
            <a:fld id="{944C06FC-8DBD-451B-8561-F2A15A158E70}" type="slidenum">
              <a:t>3</a:t>
            </a:fld>
            <a:endParaRPr lang="fr-FR"/>
          </a:p>
        </p:txBody>
      </p:sp>
      <p:sp>
        <p:nvSpPr>
          <p:cNvPr id="2" name="Titre 1">
            <a:extLst>
              <a:ext uri="{FF2B5EF4-FFF2-40B4-BE49-F238E27FC236}">
                <a16:creationId xmlns:a16="http://schemas.microsoft.com/office/drawing/2014/main" id="{9CC2853E-3D23-44DB-8EC9-CB215D34A04F}"/>
              </a:ext>
            </a:extLst>
          </p:cNvPr>
          <p:cNvSpPr txBox="1">
            <a:spLocks noGrp="1"/>
          </p:cNvSpPr>
          <p:nvPr>
            <p:ph type="title" idx="4294967295"/>
          </p:nvPr>
        </p:nvSpPr>
        <p:spPr/>
        <p:txBody>
          <a:bodyPr/>
          <a:lstStyle/>
          <a:p>
            <a:pPr lvl="0"/>
            <a:r>
              <a:rPr lang="fr-FR"/>
              <a:t>Conseils d'optimisation (bases)</a:t>
            </a:r>
          </a:p>
        </p:txBody>
      </p:sp>
      <p:sp>
        <p:nvSpPr>
          <p:cNvPr id="3" name="Espace réservé du texte 2">
            <a:extLst>
              <a:ext uri="{FF2B5EF4-FFF2-40B4-BE49-F238E27FC236}">
                <a16:creationId xmlns:a16="http://schemas.microsoft.com/office/drawing/2014/main" id="{13686818-47E2-43FE-8E06-097823A39302}"/>
              </a:ext>
            </a:extLst>
          </p:cNvPr>
          <p:cNvSpPr txBox="1">
            <a:spLocks noGrp="1"/>
          </p:cNvSpPr>
          <p:nvPr>
            <p:ph type="body" idx="4294967295"/>
          </p:nvPr>
        </p:nvSpPr>
        <p:spPr>
          <a:xfrm>
            <a:off x="360359" y="1618920"/>
            <a:ext cx="9353519" cy="5038920"/>
          </a:xfrm>
        </p:spPr>
        <p:txBody>
          <a:bodyPr/>
          <a:lstStyle/>
          <a:p>
            <a:pPr marL="0" lvl="0" indent="0">
              <a:spcAft>
                <a:spcPts val="595"/>
              </a:spcAft>
              <a:buClr>
                <a:srgbClr val="000000"/>
              </a:buClr>
              <a:buSzPct val="100000"/>
              <a:buFont typeface="Times New Roman" pitchFamily="18"/>
              <a:buChar char="•"/>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2400" b="1"/>
              <a:t>Le titre de vos pages avec la balise &lt;title&gt; :</a:t>
            </a:r>
          </a:p>
          <a:p>
            <a:pPr marL="0" lvl="0" indent="0">
              <a:spcAft>
                <a:spcPts val="595"/>
              </a:spcAft>
              <a:buClr>
                <a:srgbClr val="000000"/>
              </a:buClr>
              <a:buSzPct val="100000"/>
              <a:buFont typeface="Times New Roman" pitchFamily="18"/>
              <a:buChar char="•"/>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2400"/>
              <a:t>Cela peut paraître simple et évident, mais assurez-vous que vos pages aient un titre avec une balise titre </a:t>
            </a:r>
            <a:r>
              <a:rPr lang="fr-FR" sz="2400">
                <a:solidFill>
                  <a:srgbClr val="0000FF"/>
                </a:solidFill>
              </a:rPr>
              <a:t>&lt;title&gt;</a:t>
            </a:r>
            <a:r>
              <a:rPr lang="fr-FR" sz="2400"/>
              <a:t>. Cette balise doit être renseignée et doit être un descriptif de la page réelle et non du site dans son ensemble. Le titre doit inclure les mots-clés de la page, être unique et ne doit pas dépasser 60 à 65 caractères. La balise title est affichée dans les résultats de recherche de Google.</a:t>
            </a:r>
          </a:p>
          <a:p>
            <a:pPr marL="0" lvl="0" indent="0">
              <a:spcAft>
                <a:spcPts val="595"/>
              </a:spcAft>
              <a:buClr>
                <a:srgbClr val="000000"/>
              </a:buClr>
              <a:buSzPct val="100000"/>
              <a:buFont typeface="Times New Roman" pitchFamily="18"/>
              <a:buChar char="•"/>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2400" b="1"/>
              <a:t>La description de vos pages web :</a:t>
            </a:r>
          </a:p>
          <a:p>
            <a:pPr marL="0" lvl="0" indent="0">
              <a:spcAft>
                <a:spcPts val="595"/>
              </a:spcAft>
              <a:buClr>
                <a:srgbClr val="000000"/>
              </a:buClr>
              <a:buSzPct val="100000"/>
              <a:buFont typeface="Times New Roman" pitchFamily="18"/>
              <a:buChar char="•"/>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2400"/>
              <a:t>La description ne doit pas seulement décrire une page web, elle doit également la « vendre ». La description de votre page est affichée dans les résultats de recherche, c’est donc elle qui doit inciter l’internaute à cliquer sur votre lien plutôt qu’un autre. La description doit également inclure les mots clés de votre page, être unique et ne pas dépasser 156 caractères.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page102">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36EFF363-C0FE-4024-8933-DD897BDA689B}"/>
              </a:ext>
            </a:extLst>
          </p:cNvPr>
          <p:cNvSpPr>
            <a:spLocks noGrp="1"/>
          </p:cNvSpPr>
          <p:nvPr>
            <p:ph type="sldNum" sz="quarter" idx="10"/>
          </p:nvPr>
        </p:nvSpPr>
        <p:spPr/>
        <p:txBody>
          <a:bodyPr/>
          <a:lstStyle/>
          <a:p>
            <a:pPr lvl="0"/>
            <a:fld id="{C8EC9795-03C2-402E-B5AD-7D4892B8BB73}" type="slidenum">
              <a:t>4</a:t>
            </a:fld>
            <a:endParaRPr lang="fr-FR"/>
          </a:p>
        </p:txBody>
      </p:sp>
      <p:sp>
        <p:nvSpPr>
          <p:cNvPr id="2" name="Titre 1">
            <a:extLst>
              <a:ext uri="{FF2B5EF4-FFF2-40B4-BE49-F238E27FC236}">
                <a16:creationId xmlns:a16="http://schemas.microsoft.com/office/drawing/2014/main" id="{DAB156BD-5093-4DB4-9AE5-2BB8AFA52D1A}"/>
              </a:ext>
            </a:extLst>
          </p:cNvPr>
          <p:cNvSpPr txBox="1">
            <a:spLocks noGrp="1"/>
          </p:cNvSpPr>
          <p:nvPr>
            <p:ph type="title" idx="4294967295"/>
          </p:nvPr>
        </p:nvSpPr>
        <p:spPr/>
        <p:txBody>
          <a:bodyPr/>
          <a:lstStyle/>
          <a:p>
            <a:pPr lvl="0"/>
            <a:r>
              <a:rPr lang="fr-FR"/>
              <a:t>Conseils d'optimisation (2)</a:t>
            </a:r>
          </a:p>
        </p:txBody>
      </p:sp>
      <p:sp>
        <p:nvSpPr>
          <p:cNvPr id="3" name="Espace réservé du texte 2">
            <a:extLst>
              <a:ext uri="{FF2B5EF4-FFF2-40B4-BE49-F238E27FC236}">
                <a16:creationId xmlns:a16="http://schemas.microsoft.com/office/drawing/2014/main" id="{0FA87DB2-97E5-4743-B9C1-22FDAE8A3AF3}"/>
              </a:ext>
            </a:extLst>
          </p:cNvPr>
          <p:cNvSpPr txBox="1">
            <a:spLocks noGrp="1"/>
          </p:cNvSpPr>
          <p:nvPr>
            <p:ph type="body" idx="4294967295"/>
          </p:nvPr>
        </p:nvSpPr>
        <p:spPr>
          <a:xfrm>
            <a:off x="360359" y="1618920"/>
            <a:ext cx="9353519" cy="4578840"/>
          </a:xfrm>
        </p:spPr>
        <p:txBody>
          <a:bodyPr/>
          <a:lstStyle/>
          <a:p>
            <a:pPr marL="0" lvl="0" indent="0">
              <a:spcAft>
                <a:spcPts val="879"/>
              </a:spcAft>
              <a:buClr>
                <a:srgbClr val="000000"/>
              </a:buClr>
              <a:buSzPct val="100000"/>
              <a:buFont typeface="Times New Roman" pitchFamily="18"/>
              <a:buChar char="•"/>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2400" b="1"/>
              <a:t>La hiérarchie de votre contenu à l’aide des balises sémantiques </a:t>
            </a:r>
            <a:r>
              <a:rPr lang="fr-FR" sz="2400" b="1">
                <a:solidFill>
                  <a:srgbClr val="0000FF"/>
                </a:solidFill>
              </a:rPr>
              <a:t>h1</a:t>
            </a:r>
            <a:r>
              <a:rPr lang="fr-FR" sz="2400" b="1"/>
              <a:t>, </a:t>
            </a:r>
            <a:r>
              <a:rPr lang="fr-FR" sz="2400" b="1">
                <a:solidFill>
                  <a:srgbClr val="0000FF"/>
                </a:solidFill>
              </a:rPr>
              <a:t>h2</a:t>
            </a:r>
            <a:r>
              <a:rPr lang="fr-FR" sz="2400" b="1"/>
              <a:t>, …</a:t>
            </a:r>
          </a:p>
          <a:p>
            <a:pPr marL="0" lvl="0" indent="0">
              <a:spcAft>
                <a:spcPts val="879"/>
              </a:spcAft>
              <a:buClr>
                <a:srgbClr val="000000"/>
              </a:buClr>
              <a:buSzPct val="100000"/>
              <a:buFont typeface="Times New Roman" pitchFamily="18"/>
              <a:buChar char="•"/>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2400"/>
              <a:t>Lorsque l’on parle des titres que définissent les balises </a:t>
            </a:r>
            <a:r>
              <a:rPr lang="fr-FR" sz="2400">
                <a:solidFill>
                  <a:srgbClr val="0000FF"/>
                </a:solidFill>
              </a:rPr>
              <a:t>h1</a:t>
            </a:r>
            <a:r>
              <a:rPr lang="fr-FR" sz="2400"/>
              <a:t>, </a:t>
            </a:r>
            <a:r>
              <a:rPr lang="fr-FR" sz="2400">
                <a:solidFill>
                  <a:srgbClr val="0000FF"/>
                </a:solidFill>
              </a:rPr>
              <a:t>h2</a:t>
            </a:r>
            <a:r>
              <a:rPr lang="fr-FR" sz="2400"/>
              <a:t>, </a:t>
            </a:r>
            <a:r>
              <a:rPr lang="fr-FR" sz="2400">
                <a:solidFill>
                  <a:srgbClr val="0000FF"/>
                </a:solidFill>
              </a:rPr>
              <a:t>h3</a:t>
            </a:r>
            <a:r>
              <a:rPr lang="fr-FR" sz="2400"/>
              <a:t>, </a:t>
            </a:r>
            <a:r>
              <a:rPr lang="fr-FR" sz="2400">
                <a:solidFill>
                  <a:srgbClr val="0000FF"/>
                </a:solidFill>
              </a:rPr>
              <a:t>h4</a:t>
            </a:r>
            <a:r>
              <a:rPr lang="fr-FR" sz="2400"/>
              <a:t>, </a:t>
            </a:r>
            <a:r>
              <a:rPr lang="fr-FR" sz="2400">
                <a:solidFill>
                  <a:srgbClr val="0000FF"/>
                </a:solidFill>
              </a:rPr>
              <a:t>h5</a:t>
            </a:r>
            <a:r>
              <a:rPr lang="fr-FR" sz="2400"/>
              <a:t>, </a:t>
            </a:r>
            <a:r>
              <a:rPr lang="fr-FR" sz="2400">
                <a:solidFill>
                  <a:srgbClr val="0000FF"/>
                </a:solidFill>
              </a:rPr>
              <a:t>h6</a:t>
            </a:r>
            <a:r>
              <a:rPr lang="fr-FR" sz="2400"/>
              <a:t>, le W3c (World </a:t>
            </a:r>
            <a:r>
              <a:rPr lang="en-US" sz="2400"/>
              <a:t>Wide</a:t>
            </a:r>
            <a:r>
              <a:rPr lang="fr-FR" sz="2400"/>
              <a:t> Web Consortium) nous dit :</a:t>
            </a:r>
          </a:p>
          <a:p>
            <a:pPr marL="0" lvl="0" indent="0">
              <a:spcAft>
                <a:spcPts val="879"/>
              </a:spcAft>
              <a:buClr>
                <a:srgbClr val="000000"/>
              </a:buClr>
              <a:buSzPct val="100000"/>
              <a:buFont typeface="Times New Roman" pitchFamily="18"/>
              <a:buChar char="•"/>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2400"/>
              <a:t>« Un titre décrit brièvement le sujet de la section qu’il introduit ».</a:t>
            </a:r>
          </a:p>
          <a:p>
            <a:pPr marL="0" lvl="0" indent="0">
              <a:spcAft>
                <a:spcPts val="879"/>
              </a:spcAft>
              <a:buClr>
                <a:srgbClr val="000000"/>
              </a:buClr>
              <a:buSzPct val="100000"/>
              <a:buFont typeface="Times New Roman" pitchFamily="18"/>
              <a:buChar char="•"/>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2400"/>
              <a:t>Ceci veut dire qu’un titre (</a:t>
            </a:r>
            <a:r>
              <a:rPr lang="fr-FR" sz="2400">
                <a:solidFill>
                  <a:srgbClr val="0000FF"/>
                </a:solidFill>
              </a:rPr>
              <a:t>hn</a:t>
            </a:r>
            <a:r>
              <a:rPr lang="fr-FR" sz="2400"/>
              <a:t>) va décrire en résumant de manière explicite le paragraphe qu’il présente.</a:t>
            </a:r>
          </a:p>
          <a:p>
            <a:pPr marL="0" lvl="0" indent="0">
              <a:spcAft>
                <a:spcPts val="879"/>
              </a:spcAft>
              <a:buClr>
                <a:srgbClr val="000000"/>
              </a:buClr>
              <a:buSzPct val="100000"/>
              <a:buFont typeface="Times New Roman" pitchFamily="18"/>
              <a:buChar char="•"/>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2400"/>
              <a:t>Lorsque vous classez les titres et sous titres de votre page en les hiérarchisant, vous apportez une notion de valeur à chacun de vos titres. Un titre </a:t>
            </a:r>
            <a:r>
              <a:rPr lang="fr-FR" sz="2400">
                <a:solidFill>
                  <a:srgbClr val="0000FF"/>
                </a:solidFill>
              </a:rPr>
              <a:t>&lt;h1&gt;</a:t>
            </a:r>
            <a:r>
              <a:rPr lang="fr-FR" sz="2400"/>
              <a:t> devrait donc résumer le sujet général de votre page, un titre </a:t>
            </a:r>
            <a:r>
              <a:rPr lang="fr-FR" sz="2400">
                <a:solidFill>
                  <a:srgbClr val="0000FF"/>
                </a:solidFill>
              </a:rPr>
              <a:t>&lt;h6&gt;</a:t>
            </a:r>
            <a:r>
              <a:rPr lang="fr-FR" sz="2400"/>
              <a:t> résumera une section très détaillée du sujet traité dans votre page.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page103">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168BE9F5-6922-417E-940F-C8E932E77983}"/>
              </a:ext>
            </a:extLst>
          </p:cNvPr>
          <p:cNvSpPr>
            <a:spLocks noGrp="1"/>
          </p:cNvSpPr>
          <p:nvPr>
            <p:ph type="sldNum" sz="quarter" idx="10"/>
          </p:nvPr>
        </p:nvSpPr>
        <p:spPr/>
        <p:txBody>
          <a:bodyPr/>
          <a:lstStyle/>
          <a:p>
            <a:pPr lvl="0"/>
            <a:fld id="{2F1D9661-59D5-4B22-BA5F-32163F729833}" type="slidenum">
              <a:t>5</a:t>
            </a:fld>
            <a:endParaRPr lang="fr-FR"/>
          </a:p>
        </p:txBody>
      </p:sp>
      <p:sp>
        <p:nvSpPr>
          <p:cNvPr id="2" name="Titre 1">
            <a:extLst>
              <a:ext uri="{FF2B5EF4-FFF2-40B4-BE49-F238E27FC236}">
                <a16:creationId xmlns:a16="http://schemas.microsoft.com/office/drawing/2014/main" id="{AF44BA3B-6887-467C-B06B-55FCEEE62715}"/>
              </a:ext>
            </a:extLst>
          </p:cNvPr>
          <p:cNvSpPr txBox="1">
            <a:spLocks noGrp="1"/>
          </p:cNvSpPr>
          <p:nvPr>
            <p:ph type="title" idx="4294967295"/>
          </p:nvPr>
        </p:nvSpPr>
        <p:spPr/>
        <p:txBody>
          <a:bodyPr/>
          <a:lstStyle/>
          <a:p>
            <a:pPr lvl="0"/>
            <a:r>
              <a:rPr lang="fr-FR"/>
              <a:t>Conseils d'optimisation (3)</a:t>
            </a:r>
          </a:p>
        </p:txBody>
      </p:sp>
      <p:sp>
        <p:nvSpPr>
          <p:cNvPr id="3" name="Espace réservé du texte 2">
            <a:extLst>
              <a:ext uri="{FF2B5EF4-FFF2-40B4-BE49-F238E27FC236}">
                <a16:creationId xmlns:a16="http://schemas.microsoft.com/office/drawing/2014/main" id="{753FDBB3-83E5-49C7-90B4-9212973CE3B8}"/>
              </a:ext>
            </a:extLst>
          </p:cNvPr>
          <p:cNvSpPr txBox="1">
            <a:spLocks noGrp="1"/>
          </p:cNvSpPr>
          <p:nvPr>
            <p:ph type="body" idx="4294967295"/>
          </p:nvPr>
        </p:nvSpPr>
        <p:spPr>
          <a:xfrm>
            <a:off x="360359" y="1618920"/>
            <a:ext cx="9353519" cy="5193000"/>
          </a:xfrm>
        </p:spPr>
        <p:txBody>
          <a:bodyPr/>
          <a:lstStyle/>
          <a:p>
            <a:pPr marL="0" lvl="0" indent="0">
              <a:spcAft>
                <a:spcPts val="312"/>
              </a:spcAft>
              <a:buClr>
                <a:srgbClr val="000000"/>
              </a:buClr>
              <a:buSzPct val="100000"/>
              <a:buFont typeface="Times New Roman" pitchFamily="18"/>
              <a:buChar char="•"/>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2200" b="1"/>
              <a:t>Les micro-données, une plus-value « SEO »</a:t>
            </a:r>
          </a:p>
          <a:p>
            <a:pPr marL="0" lvl="0" indent="0">
              <a:spcAft>
                <a:spcPts val="312"/>
              </a:spcAft>
              <a:buClr>
                <a:srgbClr val="000000"/>
              </a:buClr>
              <a:buSzPct val="100000"/>
              <a:buFont typeface="Times New Roman" pitchFamily="18"/>
              <a:buChar char="•"/>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2200"/>
              <a:t>Il existes plusieurs formats différents pour les méta-données tels que les microformats et  les RDF. Grâce aux micro-données, vous pouvez définir une organisation, une personne, un produit et plus encore. Les éléments tels que les dates, les avis et les titres d’emploi peuvent être mis en évidence dans les résultats de recherche, c’est à la fois une plus-value pour le SEO et une opportunité d’un point de vue marketing.</a:t>
            </a:r>
          </a:p>
          <a:p>
            <a:pPr marL="0" lvl="0" indent="0">
              <a:spcAft>
                <a:spcPts val="312"/>
              </a:spcAft>
              <a:buClr>
                <a:srgbClr val="000000"/>
              </a:buClr>
              <a:buSzPct val="100000"/>
              <a:buFont typeface="Times New Roman" pitchFamily="18"/>
              <a:buChar char="•"/>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endParaRPr lang="fr-FR" sz="2200"/>
          </a:p>
          <a:p>
            <a:pPr marL="0" lvl="0" indent="0">
              <a:spcAft>
                <a:spcPts val="312"/>
              </a:spcAft>
              <a:buClr>
                <a:srgbClr val="000000"/>
              </a:buClr>
              <a:buSzPct val="100000"/>
              <a:buFont typeface="Times New Roman" pitchFamily="18"/>
              <a:buChar char="•"/>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2200" b="1"/>
              <a:t>Les liens internes entre les pages de votre site Internet</a:t>
            </a:r>
          </a:p>
          <a:p>
            <a:pPr marL="0" lvl="0" indent="0">
              <a:spcAft>
                <a:spcPts val="312"/>
              </a:spcAft>
              <a:buClr>
                <a:srgbClr val="000000"/>
              </a:buClr>
              <a:buSzPct val="100000"/>
              <a:buFont typeface="Times New Roman" pitchFamily="18"/>
              <a:buChar char="•"/>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2200"/>
              <a:t>Les liens internes reliant vos pages entre elles sont souvent tout aussi importants que les liens externes. Toutes les pages indexées sur Google ont un page </a:t>
            </a:r>
            <a:r>
              <a:rPr lang="en-US" sz="2200"/>
              <a:t>rank</a:t>
            </a:r>
            <a:r>
              <a:rPr lang="fr-FR" sz="2200"/>
              <a:t>, ce page </a:t>
            </a:r>
            <a:r>
              <a:rPr lang="en-US" sz="2200"/>
              <a:t>rank</a:t>
            </a:r>
            <a:r>
              <a:rPr lang="fr-FR" sz="2200"/>
              <a:t> peut être transmis à chaque lien sur la page qui n’a pas rel = « nofollow ». Par conséquent, si vous avez des liens vers vos propres pages, ils obtiendront une partie de ce « jus de lien ». Le maillage entre vos pages web doit être pertinent à la fois pour la transmission du pagerank et pour les visiteurs.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page104">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45377246-AED3-4988-9378-A7868963C78A}"/>
              </a:ext>
            </a:extLst>
          </p:cNvPr>
          <p:cNvSpPr>
            <a:spLocks noGrp="1"/>
          </p:cNvSpPr>
          <p:nvPr>
            <p:ph type="sldNum" sz="quarter" idx="10"/>
          </p:nvPr>
        </p:nvSpPr>
        <p:spPr/>
        <p:txBody>
          <a:bodyPr/>
          <a:lstStyle/>
          <a:p>
            <a:pPr lvl="0"/>
            <a:fld id="{5CCAFE32-D620-4A40-B16A-CFCF1C45A55F}" type="slidenum">
              <a:t>6</a:t>
            </a:fld>
            <a:endParaRPr lang="fr-FR"/>
          </a:p>
        </p:txBody>
      </p:sp>
      <p:sp>
        <p:nvSpPr>
          <p:cNvPr id="2" name="Titre 1">
            <a:extLst>
              <a:ext uri="{FF2B5EF4-FFF2-40B4-BE49-F238E27FC236}">
                <a16:creationId xmlns:a16="http://schemas.microsoft.com/office/drawing/2014/main" id="{8E6080AC-035E-4ECC-8ADA-609D0FC26B79}"/>
              </a:ext>
            </a:extLst>
          </p:cNvPr>
          <p:cNvSpPr txBox="1">
            <a:spLocks noGrp="1"/>
          </p:cNvSpPr>
          <p:nvPr>
            <p:ph type="title" idx="4294967295"/>
          </p:nvPr>
        </p:nvSpPr>
        <p:spPr/>
        <p:txBody>
          <a:bodyPr/>
          <a:lstStyle/>
          <a:p>
            <a:pPr lvl="0"/>
            <a:r>
              <a:rPr lang="fr-FR"/>
              <a:t>Conseils d'optimisation (4)</a:t>
            </a:r>
          </a:p>
        </p:txBody>
      </p:sp>
      <p:sp>
        <p:nvSpPr>
          <p:cNvPr id="3" name="Espace réservé du texte 2">
            <a:extLst>
              <a:ext uri="{FF2B5EF4-FFF2-40B4-BE49-F238E27FC236}">
                <a16:creationId xmlns:a16="http://schemas.microsoft.com/office/drawing/2014/main" id="{867E113B-6E9A-455A-B5B4-1733946C5435}"/>
              </a:ext>
            </a:extLst>
          </p:cNvPr>
          <p:cNvSpPr txBox="1">
            <a:spLocks noGrp="1"/>
          </p:cNvSpPr>
          <p:nvPr>
            <p:ph type="body" idx="4294967295"/>
          </p:nvPr>
        </p:nvSpPr>
        <p:spPr/>
        <p:txBody>
          <a:bodyPr/>
          <a:lstStyle/>
          <a:p>
            <a:pPr marL="0" lvl="0" indent="0">
              <a:spcAft>
                <a:spcPts val="595"/>
              </a:spcAft>
              <a:buClr>
                <a:srgbClr val="000000"/>
              </a:buClr>
              <a:buSzPct val="100000"/>
              <a:buFont typeface="Times New Roman" pitchFamily="18"/>
              <a:buChar char="•"/>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2400" b="1"/>
              <a:t>Le plan de site Internet ou </a:t>
            </a:r>
            <a:r>
              <a:rPr lang="en-US" sz="2400" b="1"/>
              <a:t>sitemap</a:t>
            </a:r>
          </a:p>
          <a:p>
            <a:pPr marL="0" lvl="0" indent="0">
              <a:spcAft>
                <a:spcPts val="595"/>
              </a:spcAft>
              <a:buClr>
                <a:srgbClr val="000000"/>
              </a:buClr>
              <a:buSzPct val="100000"/>
              <a:buFont typeface="Times New Roman" pitchFamily="18"/>
              <a:buChar char="•"/>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2400"/>
              <a:t>Un plan de site (</a:t>
            </a:r>
            <a:r>
              <a:rPr lang="en-US" sz="2400"/>
              <a:t>Sitemap</a:t>
            </a:r>
            <a:r>
              <a:rPr lang="fr-FR" sz="2400"/>
              <a:t>) est un fichier au format XML qui liste les URL de votre site web avec en plus quelques méta-données comme la date de sa dernière mise à jour. La technique du </a:t>
            </a:r>
            <a:r>
              <a:rPr lang="en-US" sz="2400"/>
              <a:t>Sitemap</a:t>
            </a:r>
            <a:r>
              <a:rPr lang="fr-FR" sz="2400"/>
              <a:t> est approuvée officiellement par les moteurs de recherche, utiliser le protocole </a:t>
            </a:r>
            <a:r>
              <a:rPr lang="en-US" sz="2400"/>
              <a:t>Sitemap</a:t>
            </a:r>
            <a:r>
              <a:rPr lang="fr-FR" sz="2400"/>
              <a:t> ne garantit pas que vos pages web seront intégrées dans l’index des moteurs de recherche, mais cela facilite grandement et améliore la qualité du travail des </a:t>
            </a:r>
            <a:r>
              <a:rPr lang="en-US" sz="2400"/>
              <a:t>crawlers</a:t>
            </a:r>
            <a:r>
              <a:rPr lang="fr-FR" sz="2400"/>
              <a:t> (robot d’indexation). Une fois construit, votre </a:t>
            </a:r>
            <a:r>
              <a:rPr lang="en-US" sz="2400"/>
              <a:t>sitemap</a:t>
            </a:r>
            <a:r>
              <a:rPr lang="fr-FR" sz="2400"/>
              <a:t> peut ensuite être soumis aux moteurs de recherche, généralement par le biais d’une interface d’outils pour les </a:t>
            </a:r>
            <a:r>
              <a:rPr lang="en-US" sz="2400"/>
              <a:t>webmasters</a:t>
            </a:r>
            <a:r>
              <a:rPr lang="fr-FR" sz="2400"/>
              <a:t> comme google webmastertools.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page105">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8D0EFDEF-3DF7-41F5-80A8-6CA4195E6B63}"/>
              </a:ext>
            </a:extLst>
          </p:cNvPr>
          <p:cNvSpPr>
            <a:spLocks noGrp="1"/>
          </p:cNvSpPr>
          <p:nvPr>
            <p:ph type="sldNum" sz="quarter" idx="10"/>
          </p:nvPr>
        </p:nvSpPr>
        <p:spPr/>
        <p:txBody>
          <a:bodyPr/>
          <a:lstStyle/>
          <a:p>
            <a:pPr lvl="0"/>
            <a:fld id="{0B408BA2-4895-4680-93D6-F37A10BBBFE6}" type="slidenum">
              <a:t>7</a:t>
            </a:fld>
            <a:endParaRPr lang="fr-FR"/>
          </a:p>
        </p:txBody>
      </p:sp>
      <p:sp>
        <p:nvSpPr>
          <p:cNvPr id="2" name="Titre 1">
            <a:extLst>
              <a:ext uri="{FF2B5EF4-FFF2-40B4-BE49-F238E27FC236}">
                <a16:creationId xmlns:a16="http://schemas.microsoft.com/office/drawing/2014/main" id="{A06F28CE-8228-4CBF-8E92-0555D1FEDA88}"/>
              </a:ext>
            </a:extLst>
          </p:cNvPr>
          <p:cNvSpPr txBox="1">
            <a:spLocks noGrp="1"/>
          </p:cNvSpPr>
          <p:nvPr>
            <p:ph type="title" idx="4294967295"/>
          </p:nvPr>
        </p:nvSpPr>
        <p:spPr/>
        <p:txBody>
          <a:bodyPr/>
          <a:lstStyle/>
          <a:p>
            <a:pPr lvl="0"/>
            <a:r>
              <a:rPr lang="fr-FR"/>
              <a:t>Conseils d'optimisation (5)</a:t>
            </a:r>
          </a:p>
        </p:txBody>
      </p:sp>
      <p:sp>
        <p:nvSpPr>
          <p:cNvPr id="3" name="Espace réservé du texte 2">
            <a:extLst>
              <a:ext uri="{FF2B5EF4-FFF2-40B4-BE49-F238E27FC236}">
                <a16:creationId xmlns:a16="http://schemas.microsoft.com/office/drawing/2014/main" id="{730291B9-8B1E-4305-95BE-208F8BBAE4E1}"/>
              </a:ext>
            </a:extLst>
          </p:cNvPr>
          <p:cNvSpPr txBox="1">
            <a:spLocks noGrp="1"/>
          </p:cNvSpPr>
          <p:nvPr>
            <p:ph type="body" idx="4294967295"/>
          </p:nvPr>
        </p:nvSpPr>
        <p:spPr>
          <a:xfrm>
            <a:off x="360359" y="1618920"/>
            <a:ext cx="9353519" cy="5185800"/>
          </a:xfrm>
        </p:spPr>
        <p:txBody>
          <a:bodyPr/>
          <a:lstStyle/>
          <a:p>
            <a:pPr marL="0" lvl="0" indent="0">
              <a:spcAft>
                <a:spcPts val="595"/>
              </a:spcAft>
              <a:buClr>
                <a:srgbClr val="000000"/>
              </a:buClr>
              <a:buSzPct val="100000"/>
              <a:buFont typeface="Times New Roman" pitchFamily="18"/>
              <a:buChar char="•"/>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2200" b="1"/>
              <a:t>Données dupliquées et lien canonique</a:t>
            </a:r>
          </a:p>
          <a:p>
            <a:pPr marL="0" lvl="0" indent="0">
              <a:spcAft>
                <a:spcPts val="595"/>
              </a:spcAft>
              <a:buClr>
                <a:srgbClr val="000000"/>
              </a:buClr>
              <a:buSzPct val="100000"/>
              <a:buFont typeface="Times New Roman" pitchFamily="18"/>
              <a:buChar char="•"/>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2200"/>
              <a:t>Le </a:t>
            </a:r>
            <a:r>
              <a:rPr lang="en-US" sz="2200"/>
              <a:t>duplicate</a:t>
            </a:r>
            <a:r>
              <a:rPr lang="fr-FR" sz="2200"/>
              <a:t> content ou contenu dupliqué est l’une des pires choses pour votre site d’un point de vue SEO.  Chaque page doit avoir un seul pointage de domaine et une seule URL. Si une page de votre Internet possède une ancienne et une nouvelle URL, une redirection 301 doit être mise en place pour indiquer au moteur de recherche que la page a été déplacée.</a:t>
            </a:r>
          </a:p>
          <a:p>
            <a:pPr marL="0" lvl="0" indent="0">
              <a:spcAft>
                <a:spcPts val="595"/>
              </a:spcAft>
              <a:buClr>
                <a:srgbClr val="000000"/>
              </a:buClr>
              <a:buSzPct val="100000"/>
              <a:buFont typeface="Times New Roman" pitchFamily="18"/>
              <a:buChar char="•"/>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2200" b="1"/>
              <a:t>Les outils pour les </a:t>
            </a:r>
            <a:r>
              <a:rPr lang="en-US" sz="2200" b="1"/>
              <a:t>webmasters</a:t>
            </a:r>
            <a:br>
              <a:rPr lang="fr-FR" sz="2200"/>
            </a:br>
            <a:r>
              <a:rPr lang="fr-FR" sz="2200"/>
              <a:t>Google, Bing et d’autres moteurs de recherche possèdent une interface outils pour les </a:t>
            </a:r>
            <a:r>
              <a:rPr lang="en-US" sz="2200"/>
              <a:t>webmasters</a:t>
            </a:r>
            <a:r>
              <a:rPr lang="fr-FR" sz="2200"/>
              <a:t> afin de vous permettre de consulter une multitude d’informations sur votre site Internet. On peut y trouver par exemple les termes de recherche utilisés pour arriver sur votre site Internet, le nombre de pages retenues dans l’index de Google ou encore d’éventuels problèmes avec l’indexation de votre site. Inscrivez-vous votre site sur Google </a:t>
            </a:r>
            <a:r>
              <a:rPr lang="en-US" sz="2200"/>
              <a:t>webmaster</a:t>
            </a:r>
            <a:r>
              <a:rPr lang="fr-FR" sz="2200"/>
              <a:t> </a:t>
            </a:r>
            <a:r>
              <a:rPr lang="en-US" sz="2200"/>
              <a:t>tools</a:t>
            </a:r>
            <a:r>
              <a:rPr lang="fr-FR" sz="2200"/>
              <a:t> afin de recueillir des informations très utiles pour votre stratégie de référencement et de positionnement.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page106">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870B6A46-B029-41A9-B0CB-E3DE0013C9EB}"/>
              </a:ext>
            </a:extLst>
          </p:cNvPr>
          <p:cNvSpPr>
            <a:spLocks noGrp="1"/>
          </p:cNvSpPr>
          <p:nvPr>
            <p:ph type="sldNum" sz="quarter" idx="10"/>
          </p:nvPr>
        </p:nvSpPr>
        <p:spPr/>
        <p:txBody>
          <a:bodyPr/>
          <a:lstStyle/>
          <a:p>
            <a:pPr lvl="0"/>
            <a:fld id="{FE395397-DF11-4B65-ACB8-AAB4FC647278}" type="slidenum">
              <a:t>8</a:t>
            </a:fld>
            <a:endParaRPr lang="fr-FR"/>
          </a:p>
        </p:txBody>
      </p:sp>
      <p:sp>
        <p:nvSpPr>
          <p:cNvPr id="2" name="Titre 1">
            <a:extLst>
              <a:ext uri="{FF2B5EF4-FFF2-40B4-BE49-F238E27FC236}">
                <a16:creationId xmlns:a16="http://schemas.microsoft.com/office/drawing/2014/main" id="{C10B50D8-DDC4-4089-84FB-2AFF6C90C39E}"/>
              </a:ext>
            </a:extLst>
          </p:cNvPr>
          <p:cNvSpPr txBox="1">
            <a:spLocks noGrp="1"/>
          </p:cNvSpPr>
          <p:nvPr>
            <p:ph type="title" idx="4294967295"/>
          </p:nvPr>
        </p:nvSpPr>
        <p:spPr/>
        <p:txBody>
          <a:bodyPr/>
          <a:lstStyle/>
          <a:p>
            <a:pPr lvl="0"/>
            <a:r>
              <a:rPr lang="fr-FR"/>
              <a:t>Conseils d'optimisation (6)</a:t>
            </a:r>
          </a:p>
        </p:txBody>
      </p:sp>
      <p:sp>
        <p:nvSpPr>
          <p:cNvPr id="3" name="Espace réservé du texte 2">
            <a:extLst>
              <a:ext uri="{FF2B5EF4-FFF2-40B4-BE49-F238E27FC236}">
                <a16:creationId xmlns:a16="http://schemas.microsoft.com/office/drawing/2014/main" id="{F9605E51-C2DA-462E-A3F8-F4C29E104798}"/>
              </a:ext>
            </a:extLst>
          </p:cNvPr>
          <p:cNvSpPr txBox="1">
            <a:spLocks noGrp="1"/>
          </p:cNvSpPr>
          <p:nvPr>
            <p:ph type="body" idx="4294967295"/>
          </p:nvPr>
        </p:nvSpPr>
        <p:spPr/>
        <p:txBody>
          <a:bodyPr/>
          <a:lstStyle/>
          <a:p>
            <a:pPr marL="0" lvl="0" indent="0">
              <a:spcAft>
                <a:spcPts val="595"/>
              </a:spcAft>
              <a:buClr>
                <a:srgbClr val="000000"/>
              </a:buClr>
              <a:buSzPct val="100000"/>
              <a:buFont typeface="Times New Roman" pitchFamily="18"/>
              <a:buChar char="•"/>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2400" b="1"/>
              <a:t>Un contenu texte riche, pertinent et unique</a:t>
            </a:r>
          </a:p>
          <a:p>
            <a:pPr marL="0" lvl="0" indent="0">
              <a:spcAft>
                <a:spcPts val="595"/>
              </a:spcAft>
              <a:buClr>
                <a:srgbClr val="000000"/>
              </a:buClr>
              <a:buSzPct val="100000"/>
              <a:buFont typeface="Times New Roman" pitchFamily="18"/>
              <a:buChar char="•"/>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2400"/>
              <a:t>Respecter les conseils énumérés précédemment est important pour soigner votre SEO mais cela ne suffit pas. Il ne faut jamais perdre perdre de vue que le plus important dans votre page web reste </a:t>
            </a:r>
            <a:r>
              <a:rPr lang="fr-FR" sz="2400" b="1"/>
              <a:t>le contenu</a:t>
            </a:r>
            <a:r>
              <a:rPr lang="fr-FR" sz="2400"/>
              <a:t>. Le contenu texte ne doit surtout pas se limiter à l’énumération de mots clés. Les moteurs de recherche doivent bien entendu y trouver les mots clés, mais le contenu doit aussi être lisible et donner l’envie aux internautes de revenir sur votre site Internet. Le SEO est là pour mettre en avant votre contenu et le valoriser dans les moteurs de recherche et non l’inverse. </a:t>
            </a:r>
            <a:br>
              <a:rPr lang="fr-FR" sz="2400"/>
            </a:br>
            <a:r>
              <a:rPr lang="fr-FR" sz="2400"/>
              <a:t>Un nombre de mots compris entre 200 et 400 est recommandé pour une page web.</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page107">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F68580FB-E9D1-4B33-A539-110EACCAF4B8}"/>
              </a:ext>
            </a:extLst>
          </p:cNvPr>
          <p:cNvSpPr>
            <a:spLocks noGrp="1"/>
          </p:cNvSpPr>
          <p:nvPr>
            <p:ph type="sldNum" sz="quarter" idx="10"/>
          </p:nvPr>
        </p:nvSpPr>
        <p:spPr/>
        <p:txBody>
          <a:bodyPr/>
          <a:lstStyle/>
          <a:p>
            <a:pPr lvl="0"/>
            <a:fld id="{82F25B81-0225-4A19-A955-27B80A112F84}" type="slidenum">
              <a:t>9</a:t>
            </a:fld>
            <a:endParaRPr lang="fr-FR"/>
          </a:p>
        </p:txBody>
      </p:sp>
      <p:sp>
        <p:nvSpPr>
          <p:cNvPr id="2" name="Titre 1">
            <a:extLst>
              <a:ext uri="{FF2B5EF4-FFF2-40B4-BE49-F238E27FC236}">
                <a16:creationId xmlns:a16="http://schemas.microsoft.com/office/drawing/2014/main" id="{1438698D-60EA-439E-959E-033C2D7A78C9}"/>
              </a:ext>
            </a:extLst>
          </p:cNvPr>
          <p:cNvSpPr txBox="1">
            <a:spLocks noGrp="1"/>
          </p:cNvSpPr>
          <p:nvPr>
            <p:ph type="title" idx="4294967295"/>
          </p:nvPr>
        </p:nvSpPr>
        <p:spPr/>
        <p:txBody>
          <a:bodyPr/>
          <a:lstStyle/>
          <a:p>
            <a:endParaRPr lang="fr-FR"/>
          </a:p>
        </p:txBody>
      </p:sp>
      <p:sp>
        <p:nvSpPr>
          <p:cNvPr id="3" name="Espace réservé du texte 2">
            <a:extLst>
              <a:ext uri="{FF2B5EF4-FFF2-40B4-BE49-F238E27FC236}">
                <a16:creationId xmlns:a16="http://schemas.microsoft.com/office/drawing/2014/main" id="{3C477DD3-E1B6-45B6-8FD8-86E242E07CF7}"/>
              </a:ext>
            </a:extLst>
          </p:cNvPr>
          <p:cNvSpPr txBox="1">
            <a:spLocks noGrp="1"/>
          </p:cNvSpPr>
          <p:nvPr>
            <p:ph type="body" idx="4294967295"/>
          </p:nvPr>
        </p:nvSpPr>
        <p:spPr/>
        <p:txBody>
          <a:bodyPr/>
          <a:lstStyle/>
          <a:p>
            <a:pPr lvl="0" algn="ctr"/>
            <a:endParaRPr lang="fr-FR" sz="6000"/>
          </a:p>
          <a:p>
            <a:pPr lvl="0" algn="ctr"/>
            <a:r>
              <a:rPr lang="fr-FR" sz="6000"/>
              <a:t>Sémantique web</a:t>
            </a:r>
          </a:p>
        </p:txBody>
      </p:sp>
    </p:spTree>
  </p:cSld>
  <p:clrMapOvr>
    <a:masterClrMapping/>
  </p:clrMapOvr>
</p:sld>
</file>

<file path=ppt/theme/theme1.xml><?xml version="1.0" encoding="utf-8"?>
<a:theme xmlns:a="http://schemas.openxmlformats.org/drawingml/2006/main" name="Standar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tre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iapo%20dawan%20">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itre1_">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2639</Words>
  <Application>Microsoft Office PowerPoint</Application>
  <PresentationFormat>Personnalisé</PresentationFormat>
  <Paragraphs>180</Paragraphs>
  <Slides>21</Slides>
  <Notes>21</Notes>
  <HiddenSlides>0</HiddenSlides>
  <MMClips>0</MMClips>
  <ScaleCrop>false</ScaleCrop>
  <HeadingPairs>
    <vt:vector size="6" baseType="variant">
      <vt:variant>
        <vt:lpstr>Polices utilisées</vt:lpstr>
      </vt:variant>
      <vt:variant>
        <vt:i4>6</vt:i4>
      </vt:variant>
      <vt:variant>
        <vt:lpstr>Thème</vt:lpstr>
      </vt:variant>
      <vt:variant>
        <vt:i4>4</vt:i4>
      </vt:variant>
      <vt:variant>
        <vt:lpstr>Titres des diapositives</vt:lpstr>
      </vt:variant>
      <vt:variant>
        <vt:i4>21</vt:i4>
      </vt:variant>
    </vt:vector>
  </HeadingPairs>
  <TitlesOfParts>
    <vt:vector size="31" baseType="lpstr">
      <vt:lpstr>Arial</vt:lpstr>
      <vt:lpstr>Calibri</vt:lpstr>
      <vt:lpstr>Courier New</vt:lpstr>
      <vt:lpstr>StarSymbol</vt:lpstr>
      <vt:lpstr>Times New Roman</vt:lpstr>
      <vt:lpstr>Trebuchet MS</vt:lpstr>
      <vt:lpstr>Standard</vt:lpstr>
      <vt:lpstr>Titre1</vt:lpstr>
      <vt:lpstr>diapo%20dawan%20</vt:lpstr>
      <vt:lpstr>Titre1_</vt:lpstr>
      <vt:lpstr>Présentation PowerPoint</vt:lpstr>
      <vt:lpstr>Définition</vt:lpstr>
      <vt:lpstr>Conseils d'optimisation (bases)</vt:lpstr>
      <vt:lpstr>Conseils d'optimisation (2)</vt:lpstr>
      <vt:lpstr>Conseils d'optimisation (3)</vt:lpstr>
      <vt:lpstr>Conseils d'optimisation (4)</vt:lpstr>
      <vt:lpstr>Conseils d'optimisation (5)</vt:lpstr>
      <vt:lpstr>Conseils d'optimisation (6)</vt:lpstr>
      <vt:lpstr>Présentation PowerPoint</vt:lpstr>
      <vt:lpstr>Présentation</vt:lpstr>
      <vt:lpstr>Web sémantique</vt:lpstr>
      <vt:lpstr>Balises sémantiques HTML5</vt:lpstr>
      <vt:lpstr>Balises sémantiques HTML5 (2)</vt:lpstr>
      <vt:lpstr>Balises sémantiques HTML5 (3)</vt:lpstr>
      <vt:lpstr>Balises sémantiques HTML5 (4)</vt:lpstr>
      <vt:lpstr>Microdata</vt:lpstr>
      <vt:lpstr>Microdatas/microformats (exemple)</vt:lpstr>
      <vt:lpstr>Standards Microdatas (schema.org)</vt:lpstr>
      <vt:lpstr>Exemple Microdata</vt:lpstr>
      <vt:lpstr>Exemple 2 Microdata</vt:lpstr>
      <vt:lpstr>Validation de la structure  (Microdatas)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cp:lastModifiedBy>Thomas Aldaitz</cp:lastModifiedBy>
  <cp:revision>91</cp:revision>
  <cp:lastPrinted>2017-05-02T16:54:10Z</cp:lastPrinted>
  <dcterms:created xsi:type="dcterms:W3CDTF">2016-07-31T08:11:37Z</dcterms:created>
  <dcterms:modified xsi:type="dcterms:W3CDTF">2019-12-01T12:29:04Z</dcterms:modified>
</cp:coreProperties>
</file>