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handoutMasterIdLst>
    <p:handoutMasterId r:id="rId12"/>
  </p:handoutMasterIdLst>
  <p:sldIdLst>
    <p:sldId id="375" r:id="rId5"/>
    <p:sldId id="389" r:id="rId6"/>
    <p:sldId id="388" r:id="rId7"/>
    <p:sldId id="390" r:id="rId8"/>
    <p:sldId id="392" r:id="rId9"/>
    <p:sldId id="391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A94AB3-5817-4200-ADB2-FBCC01E66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EE7F271-8E40-4936-87F1-2B04153EE68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DB681A-2558-438E-9DA6-1BB5857679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AF9A24-C129-407F-B2E1-0B6AB5D8D2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4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1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1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4A8CE-A0FD-490F-996C-349D45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922CE-579A-432C-92D0-C833DF3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E5C8E3-BE21-4CD8-A5ED-938BE466B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96EE87-B600-41DE-8B0D-B623A841C6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5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A62FA-B8EA-4FBC-8A84-316D5CC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9D42-5C2C-4907-8016-A8567DEB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4990A0-A040-428C-B8C1-1BA099B40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C8629A-749C-4421-9141-33288D397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49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01C11-7F35-4F5A-81A6-CA12B43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CA6B4-1AB6-4487-B008-8DEB8EA2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C1A45F-3246-4F72-AB3D-CE19F41F4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6A8BA5-7F22-4297-BABA-F47F10223E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80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7364-313E-411B-97ED-9A0B771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AB6A0-83CE-4C0F-BE3C-35BC03DB1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79BC7-0CD7-43F4-825C-D648D160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03201B-2738-415D-BF45-0C5413963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D59875-A2EA-4E50-8C74-9A8AA7D44E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67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CC80A-324F-45F6-852E-BE1C041A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5D118-033F-44DA-81FE-38073C7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69F11-E2DD-4B46-B941-3ACB60D95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F0064C-E194-4987-9DBA-65A94980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B4C0E7-99AB-4E38-B519-9447A772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1ACDF-8BBD-4E5A-96D8-013967918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E43E0B-F65F-40A4-86BB-39B769FDDE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99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B31A-E937-4A3F-AAEE-619072AB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085EFD-D0B5-4B4B-A5D6-CD0D21A62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19073F-CB3F-450D-8D6B-027424A242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E44AB8-23D7-4538-9FD6-DE765039F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00A962-B7AE-4914-B3EB-2C310DB552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1956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2FC5-3FF2-4844-996A-7544DF37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9ABC8-461A-477D-9D3F-EEA061EE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90384-BB8F-4D21-A172-7B11100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DA91C9-4CAA-4C76-8D37-E8573593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1BE661-56A9-4C76-88F9-DF6780395C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86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9D318-3960-4CA8-920C-43DFC158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9DD1D8-190F-4518-9519-5ABFAB64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82FAA-D646-468C-8583-47D4A211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E4D4B4-B3E3-4F58-ADF2-B8507302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21EFC4-B6AE-4742-BFAC-380F18EFDF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61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A25D8-0DE6-4BE8-B29A-425B32F5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8FCDE-B373-49DC-AA6C-83657079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4B7F5-ADA9-460F-9E27-01DA7CDA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F04564-15E7-4898-B715-8B24080610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EC0477-3866-41E0-A0F0-6B8492E7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0"/>
            <a:ext cx="2338388" cy="6032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A878A-6106-40A7-9572-8D28BAF1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862762" cy="60325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0C832D-C76A-4E9B-92BF-A891A32B1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CDFD8C-A080-4B8C-8C03-3BF01C2189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C16565-6359-4EE0-AC38-13C06F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36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98F8F-956F-4D9A-AC9D-2CC15F98A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4AD7F5-56BD-4A8D-B6BD-5614AF815DBC}"/>
              </a:ext>
            </a:extLst>
          </p:cNvPr>
          <p:cNvSpPr/>
          <p:nvPr/>
        </p:nvSpPr>
        <p:spPr>
          <a:xfrm>
            <a:off x="-17820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7EA18-1272-47E4-B08E-ECD02DB084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7CC53460-CF15-4D52-A437-399B0B9F17D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A4157D8-8115-44C7-8EC6-398718565A26}"/>
              </a:ext>
            </a:extLst>
          </p:cNvPr>
          <p:cNvSpPr/>
          <p:nvPr/>
        </p:nvSpPr>
        <p:spPr>
          <a:xfrm>
            <a:off x="-108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ECB82A-D954-4F8F-A122-74A73F92D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-34272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CEF0330-8DF9-4056-95F3-CE35BE6DE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A54944-E7D9-48F0-B4EA-4B937E0C8E07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8A2C4-ED93-414C-AFBE-0A6801D18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671A4A-F4B4-41C3-A081-2CB1A51CB1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fr-FR" sz="6000" dirty="0"/>
              <a:t>Animation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dirty="0"/>
              <a:t>Transition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Permet de temporiser les changements, pour des variations fluides: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dirty="0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transition</a:t>
            </a:r>
            <a:r>
              <a:rPr lang="fr-FR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fr-FR" sz="3200" dirty="0">
                <a:solidFill>
                  <a:srgbClr val="FF0000"/>
                </a:solidFill>
                <a:latin typeface="Arial" pitchFamily="18"/>
                <a:ea typeface="MS Gothic" pitchFamily="2"/>
              </a:rPr>
              <a:t>propriété</a:t>
            </a:r>
            <a:r>
              <a:rPr lang="fr-FR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nb seconde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 sz="3200" dirty="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Aussi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transition</a:t>
            </a:r>
            <a:r>
              <a:rPr lang="fr-FR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fr-FR" sz="3200" dirty="0">
                <a:solidFill>
                  <a:srgbClr val="FF0000"/>
                </a:solidFill>
                <a:latin typeface="Arial" pitchFamily="18"/>
                <a:ea typeface="MS Gothic" pitchFamily="2"/>
              </a:rPr>
              <a:t>propriété</a:t>
            </a:r>
            <a:r>
              <a:rPr lang="fr-FR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nb seconde, </a:t>
            </a:r>
            <a:r>
              <a:rPr lang="fr-FR" sz="3200" dirty="0">
                <a:solidFill>
                  <a:srgbClr val="FF0000"/>
                </a:solidFill>
                <a:latin typeface="Arial" pitchFamily="18"/>
                <a:ea typeface="MS Gothic" pitchFamily="2"/>
              </a:rPr>
              <a:t>propriété</a:t>
            </a:r>
            <a:r>
              <a:rPr lang="fr-FR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nb seconde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 sz="3200" dirty="0">
              <a:solidFill>
                <a:srgbClr val="000000"/>
              </a:solidFill>
              <a:latin typeface="Arial" pitchFamily="18"/>
              <a:ea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99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dirty="0"/>
              <a:t>Animation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Permet d’animer des éléments CSS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dirty="0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animation-</a:t>
            </a:r>
            <a:r>
              <a:rPr lang="fr-FR" sz="3200" dirty="0" err="1">
                <a:solidFill>
                  <a:srgbClr val="7F00FF"/>
                </a:solidFill>
                <a:latin typeface="Arial" pitchFamily="18"/>
                <a:ea typeface="MS Gothic" pitchFamily="2"/>
              </a:rPr>
              <a:t>name</a:t>
            </a: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: </a:t>
            </a:r>
            <a:r>
              <a:rPr lang="fr-FR" sz="3200" dirty="0" err="1">
                <a:latin typeface="Arial" pitchFamily="18"/>
                <a:ea typeface="MS Gothic" pitchFamily="2"/>
              </a:rPr>
              <a:t>nomAnimation</a:t>
            </a: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animation-duration: </a:t>
            </a:r>
            <a:r>
              <a:rPr lang="fr-FR" sz="3200" dirty="0">
                <a:latin typeface="Arial" pitchFamily="18"/>
                <a:ea typeface="MS Gothic" pitchFamily="2"/>
              </a:rPr>
              <a:t>4s</a:t>
            </a: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 sz="3200" dirty="0">
              <a:solidFill>
                <a:srgbClr val="7F00FF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@keyframes </a:t>
            </a:r>
            <a:r>
              <a:rPr lang="en-US" sz="3200" dirty="0" err="1">
                <a:solidFill>
                  <a:srgbClr val="000000"/>
                </a:solidFill>
                <a:latin typeface="Arial" pitchFamily="18"/>
                <a:ea typeface="MS Gothic" pitchFamily="2"/>
              </a:rPr>
              <a:t>nomAnimation</a:t>
            </a:r>
            <a:r>
              <a:rPr lang="en-US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{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 from {background-color: red;}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 to {background-color: yellow;}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}</a:t>
            </a:r>
            <a:endParaRPr lang="fr-FR" sz="3200" dirty="0">
              <a:solidFill>
                <a:srgbClr val="000000"/>
              </a:solidFill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dirty="0"/>
              <a:t>Animation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Délai avant déclenchement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dirty="0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animation-</a:t>
            </a:r>
            <a:r>
              <a:rPr lang="fr-FR" sz="3200" dirty="0" err="1">
                <a:solidFill>
                  <a:srgbClr val="7F00FF"/>
                </a:solidFill>
                <a:latin typeface="Arial" pitchFamily="18"/>
                <a:ea typeface="MS Gothic" pitchFamily="2"/>
              </a:rPr>
              <a:t>delay</a:t>
            </a: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: </a:t>
            </a:r>
            <a:r>
              <a:rPr lang="fr-FR" sz="3200" dirty="0">
                <a:latin typeface="Arial" pitchFamily="18"/>
                <a:ea typeface="MS Gothic" pitchFamily="2"/>
              </a:rPr>
              <a:t>2s; (peut être négatif) 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 sz="3200" dirty="0">
              <a:latin typeface="Arial" pitchFamily="18"/>
              <a:ea typeface="MS Gothic" pitchFamily="2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Répétition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dirty="0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animation-</a:t>
            </a:r>
            <a:r>
              <a:rPr lang="fr-FR" sz="3200" dirty="0" err="1">
                <a:solidFill>
                  <a:srgbClr val="7F00FF"/>
                </a:solidFill>
                <a:latin typeface="Arial" pitchFamily="18"/>
                <a:ea typeface="MS Gothic" pitchFamily="2"/>
              </a:rPr>
              <a:t>iteration</a:t>
            </a: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-count: </a:t>
            </a:r>
            <a:r>
              <a:rPr lang="fr-FR" sz="3200" dirty="0">
                <a:latin typeface="Arial" pitchFamily="18"/>
                <a:ea typeface="MS Gothic" pitchFamily="2"/>
              </a:rPr>
              <a:t>3; (chiffre ou </a:t>
            </a:r>
            <a:r>
              <a:rPr lang="fr-FR" sz="3200" dirty="0" err="1">
                <a:latin typeface="Arial" pitchFamily="18"/>
                <a:ea typeface="MS Gothic" pitchFamily="2"/>
              </a:rPr>
              <a:t>infinite</a:t>
            </a:r>
            <a:r>
              <a:rPr lang="fr-FR" sz="3200" dirty="0">
                <a:latin typeface="Arial" pitchFamily="18"/>
                <a:ea typeface="MS Gothic" pitchFamily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49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dirty="0"/>
              <a:t>Animation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Sens de lecture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dirty="0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animation-direction: </a:t>
            </a:r>
            <a:r>
              <a:rPr lang="fr-FR" sz="3200" dirty="0">
                <a:latin typeface="Arial" pitchFamily="18"/>
                <a:ea typeface="MS Gothic" pitchFamily="2"/>
              </a:rPr>
              <a:t>reverse; (normal, reverse, </a:t>
            </a:r>
            <a:r>
              <a:rPr lang="fr-FR" sz="3200" dirty="0" err="1">
                <a:latin typeface="Arial" pitchFamily="18"/>
                <a:ea typeface="MS Gothic" pitchFamily="2"/>
              </a:rPr>
              <a:t>alternate</a:t>
            </a:r>
            <a:r>
              <a:rPr lang="fr-FR" sz="3200" dirty="0">
                <a:latin typeface="Arial" pitchFamily="18"/>
                <a:ea typeface="MS Gothic" pitchFamily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85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dirty="0"/>
              <a:t>@keyframes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en-US" kern="1200" dirty="0">
                <a:solidFill>
                  <a:srgbClr val="7F00FF"/>
                </a:solidFill>
                <a:cs typeface="+mn-cs"/>
              </a:rPr>
              <a:t>@keyframes </a:t>
            </a:r>
            <a:r>
              <a:rPr lang="en-US" dirty="0"/>
              <a:t>animation1 {</a:t>
            </a:r>
            <a:br>
              <a:rPr lang="en-US" dirty="0"/>
            </a:br>
            <a:r>
              <a:rPr lang="en-US" dirty="0"/>
              <a:t>  from {background-color: red;}</a:t>
            </a:r>
            <a:br>
              <a:rPr lang="en-US" dirty="0"/>
            </a:br>
            <a:r>
              <a:rPr lang="en-US" dirty="0"/>
              <a:t>  to {background-color: yellow;}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en-US" kern="1200" dirty="0">
                <a:solidFill>
                  <a:srgbClr val="7F00FF"/>
                </a:solidFill>
                <a:cs typeface="+mn-cs"/>
              </a:rPr>
              <a:t>@keyframes </a:t>
            </a:r>
            <a:r>
              <a:rPr lang="en-US" dirty="0"/>
              <a:t>animation2 {</a:t>
            </a:r>
            <a:br>
              <a:rPr lang="en-US" dirty="0"/>
            </a:br>
            <a:r>
              <a:rPr lang="en-US" dirty="0"/>
              <a:t>  0%   {background-color: red;}</a:t>
            </a:r>
            <a:br>
              <a:rPr lang="en-US" dirty="0"/>
            </a:br>
            <a:r>
              <a:rPr lang="en-US" dirty="0"/>
              <a:t>  25%  {background-color: yellow;}</a:t>
            </a:r>
            <a:br>
              <a:rPr lang="en-US" dirty="0"/>
            </a:br>
            <a:r>
              <a:rPr lang="en-US" dirty="0"/>
              <a:t>  50%  {background-color: blue;}</a:t>
            </a:r>
            <a:br>
              <a:rPr lang="en-US" dirty="0"/>
            </a:br>
            <a:r>
              <a:rPr lang="en-US" dirty="0"/>
              <a:t>  100% {background-color: green;}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fr-FR" sz="3200" dirty="0">
              <a:latin typeface="Arial" pitchFamily="18"/>
              <a:ea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58139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r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Personnalisé</PresentationFormat>
  <Paragraphs>45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StarSymbol</vt:lpstr>
      <vt:lpstr>Times New Roman</vt:lpstr>
      <vt:lpstr>Trebuchet MS</vt:lpstr>
      <vt:lpstr>Standard</vt:lpstr>
      <vt:lpstr>Titre1</vt:lpstr>
      <vt:lpstr>diapo%20dawan%20</vt:lpstr>
      <vt:lpstr>Titre1_</vt:lpstr>
      <vt:lpstr>Présentation PowerPoint</vt:lpstr>
      <vt:lpstr>Transition</vt:lpstr>
      <vt:lpstr>Animation</vt:lpstr>
      <vt:lpstr>Animation</vt:lpstr>
      <vt:lpstr>Animation</vt:lpstr>
      <vt:lpstr>@keyframes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102</cp:revision>
  <cp:lastPrinted>2017-05-02T16:54:10Z</cp:lastPrinted>
  <dcterms:created xsi:type="dcterms:W3CDTF">2016-07-31T08:11:37Z</dcterms:created>
  <dcterms:modified xsi:type="dcterms:W3CDTF">2020-06-18T09:38:14Z</dcterms:modified>
</cp:coreProperties>
</file>