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22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3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6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8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0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3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F02E-CEE8-4A12-9189-9B67E34CCFF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F02E-CEE8-4A12-9189-9B67E34CCFF2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2041-73B8-43AD-84E2-AECAC25CF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5780" y="571500"/>
            <a:ext cx="2263140" cy="937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License Scanner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25601" y="610763"/>
            <a:ext cx="1606724" cy="9372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Manage CPE INFO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03505" y="4107191"/>
            <a:ext cx="2263140" cy="13320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Manage Code Info</a:t>
            </a:r>
          </a:p>
          <a:p>
            <a:pPr algn="ctr"/>
            <a:endParaRPr lang="en-US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6386712" y="3588994"/>
            <a:ext cx="2263140" cy="9372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Manage Project Info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2430" y="3547110"/>
            <a:ext cx="914400" cy="1460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Corporate developer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05060" y="3871440"/>
            <a:ext cx="914400" cy="601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3" name="Straight Arrow Connector 12"/>
          <p:cNvCxnSpPr>
            <a:stCxn id="54" idx="1"/>
          </p:cNvCxnSpPr>
          <p:nvPr/>
        </p:nvCxnSpPr>
        <p:spPr>
          <a:xfrm flipH="1">
            <a:off x="1306830" y="3029547"/>
            <a:ext cx="8767185" cy="87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824687" y="1146575"/>
            <a:ext cx="900914" cy="1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366645" y="4442460"/>
            <a:ext cx="1140839" cy="4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669814" y="3927872"/>
            <a:ext cx="133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8717280" y="4204812"/>
            <a:ext cx="1181100" cy="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332325" y="794919"/>
            <a:ext cx="2475693" cy="3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332325" y="1261841"/>
            <a:ext cx="2525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845312" y="6096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National Vulnerability Database</a:t>
            </a:r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1479232" y="2054542"/>
            <a:ext cx="2468880" cy="1430655"/>
          </a:xfrm>
          <a:prstGeom prst="bentConnector3">
            <a:avLst>
              <a:gd name="adj1" fmla="val 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V="1">
            <a:off x="1027795" y="1985202"/>
            <a:ext cx="2482125" cy="1710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8" idx="0"/>
          </p:cNvCxnSpPr>
          <p:nvPr/>
        </p:nvCxnSpPr>
        <p:spPr>
          <a:xfrm rot="5400000" flipH="1" flipV="1">
            <a:off x="3315006" y="2376544"/>
            <a:ext cx="2650717" cy="810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5400000">
            <a:off x="3360465" y="2267229"/>
            <a:ext cx="2625325" cy="1108387"/>
          </a:xfrm>
          <a:prstGeom prst="bentConnector3">
            <a:avLst>
              <a:gd name="adj1" fmla="val 66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87392" y="51649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199892" y="1440947"/>
            <a:ext cx="158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199892" y="516492"/>
            <a:ext cx="158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023100" y="5564449"/>
            <a:ext cx="158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023100" y="6425598"/>
            <a:ext cx="158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610600" y="5564449"/>
            <a:ext cx="0" cy="855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92430" y="2057400"/>
            <a:ext cx="843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File/Package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25595" y="1714207"/>
            <a:ext cx="875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License Info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39632" y="2303621"/>
            <a:ext cx="92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Package Query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89755" y="2360538"/>
            <a:ext cx="619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CPE INFO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77880" y="571500"/>
            <a:ext cx="88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CPE Response</a:t>
            </a:r>
          </a:p>
          <a:p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5189755" y="3625220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Project File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89755" y="4520651"/>
            <a:ext cx="1157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Project Info</a:t>
            </a:r>
          </a:p>
        </p:txBody>
      </p:sp>
      <p:cxnSp>
        <p:nvCxnSpPr>
          <p:cNvPr id="87" name="Elbow Connector 86"/>
          <p:cNvCxnSpPr/>
          <p:nvPr/>
        </p:nvCxnSpPr>
        <p:spPr>
          <a:xfrm rot="16200000" flipV="1">
            <a:off x="6988417" y="4589510"/>
            <a:ext cx="972136" cy="765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 flipH="1">
            <a:off x="7821436" y="4838216"/>
            <a:ext cx="1130939" cy="109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441485" y="4991934"/>
            <a:ext cx="1571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Project Request Info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15860" y="4966830"/>
            <a:ext cx="306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Project Info</a:t>
            </a:r>
          </a:p>
          <a:p>
            <a:r>
              <a:rPr lang="en-US" sz="900" dirty="0"/>
              <a:t> Response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717280" y="3927872"/>
            <a:ext cx="2079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CPE Response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306830" y="4486127"/>
            <a:ext cx="1796675" cy="4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988741" y="1328157"/>
            <a:ext cx="2170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CPE Response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429285" y="4203529"/>
            <a:ext cx="1925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File/Package</a:t>
            </a:r>
          </a:p>
        </p:txBody>
      </p:sp>
      <p:cxnSp>
        <p:nvCxnSpPr>
          <p:cNvPr id="103" name="Elbow Connector 102"/>
          <p:cNvCxnSpPr/>
          <p:nvPr/>
        </p:nvCxnSpPr>
        <p:spPr>
          <a:xfrm>
            <a:off x="4899055" y="5432556"/>
            <a:ext cx="1739831" cy="515844"/>
          </a:xfrm>
          <a:prstGeom prst="bentConnector3">
            <a:avLst>
              <a:gd name="adj1" fmla="val -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" idx="2"/>
          </p:cNvCxnSpPr>
          <p:nvPr/>
        </p:nvCxnSpPr>
        <p:spPr>
          <a:xfrm rot="16200000" flipH="1">
            <a:off x="5100601" y="4573700"/>
            <a:ext cx="844415" cy="2575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>
            <a:off x="3509372" y="5432556"/>
            <a:ext cx="2906487" cy="1078027"/>
          </a:xfrm>
          <a:prstGeom prst="bentConnector3">
            <a:avLst>
              <a:gd name="adj1" fmla="val 99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899055" y="5690478"/>
            <a:ext cx="2746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File SHA1 Request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431323" y="651058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File SHA1 Response</a:t>
            </a:r>
          </a:p>
          <a:p>
            <a:endParaRPr lang="en-US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743775" y="6175717"/>
            <a:ext cx="13356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File License and CPE Info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44062" y="1043647"/>
            <a:ext cx="2691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License Scanner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013268" y="3954228"/>
            <a:ext cx="162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Corporate </a:t>
            </a:r>
          </a:p>
          <a:p>
            <a:r>
              <a:rPr lang="en-US" sz="900" dirty="0"/>
              <a:t>Manager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518282" y="5936699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SPDX DB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287201" y="869927"/>
            <a:ext cx="1079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NIST CPE INFO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898380" y="834804"/>
            <a:ext cx="6190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CPE INFO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0074015" y="2795232"/>
            <a:ext cx="1924653" cy="4686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Manage open </a:t>
            </a:r>
            <a:r>
              <a:rPr lang="en-US" sz="900" dirty="0">
                <a:solidFill>
                  <a:schemeClr val="tx1"/>
                </a:solidFill>
              </a:rPr>
              <a:t>source policy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requirements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8610600" y="3066965"/>
            <a:ext cx="1463415" cy="68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8109803" y="2844050"/>
            <a:ext cx="1964212" cy="70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1247006">
            <a:off x="8422706" y="2867660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Policy response</a:t>
            </a:r>
            <a:endParaRPr lang="en-US" sz="900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0353704" y="2523082"/>
            <a:ext cx="983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0163596" y="1667068"/>
            <a:ext cx="1161959" cy="4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307790" y="1669126"/>
            <a:ext cx="0" cy="855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363642" y="1960428"/>
            <a:ext cx="1148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open source policy </a:t>
            </a:r>
            <a:endParaRPr lang="en-US" sz="900" dirty="0" smtClean="0"/>
          </a:p>
          <a:p>
            <a:pPr algn="ctr"/>
            <a:r>
              <a:rPr lang="en-US" sz="900" dirty="0" smtClean="0"/>
              <a:t>requirements</a:t>
            </a:r>
            <a:endParaRPr lang="en-US" sz="900" dirty="0"/>
          </a:p>
          <a:p>
            <a:pPr algn="ctr"/>
            <a:r>
              <a:rPr lang="en-US" sz="900" dirty="0"/>
              <a:t>Database </a:t>
            </a:r>
          </a:p>
          <a:p>
            <a:endParaRPr lang="en-US" sz="900" dirty="0"/>
          </a:p>
          <a:p>
            <a:r>
              <a:rPr lang="en-US" sz="900" dirty="0" err="1" smtClean="0"/>
              <a:t>Policyrequest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9346162" y="3354274"/>
            <a:ext cx="5453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Policy </a:t>
            </a:r>
          </a:p>
          <a:p>
            <a:r>
              <a:rPr lang="en-US" sz="900" dirty="0"/>
              <a:t>request</a:t>
            </a:r>
          </a:p>
          <a:p>
            <a:endParaRPr lang="en-US" sz="90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0681492" y="2534453"/>
            <a:ext cx="63083" cy="28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11325555" y="2172816"/>
            <a:ext cx="311384" cy="59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481247" y="235284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Policy response</a:t>
            </a:r>
          </a:p>
          <a:p>
            <a:endParaRPr lang="en-US" sz="900" dirty="0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1459230" y="3901440"/>
            <a:ext cx="5040630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1306830" y="2795232"/>
            <a:ext cx="8767185" cy="75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38886" y="2983076"/>
            <a:ext cx="8467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Policy request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6149947" y="3354274"/>
            <a:ext cx="833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Policy response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6941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2016-09-27T23:08:12Z</dcterms:created>
  <dcterms:modified xsi:type="dcterms:W3CDTF">2016-10-12T03:41:26Z</dcterms:modified>
</cp:coreProperties>
</file>