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9B0C2D0-8DEE-4B2B-BD28-A4F8EB335FB6}" type="datetimeFigureOut">
              <a:rPr lang="ar-SA" smtClean="0"/>
              <a:t>08/06/1437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C7ACAF4-1D59-4F2B-9439-BA0C314B946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7468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Read</a:t>
            </a:r>
            <a:r>
              <a:rPr lang="en-US" dirty="0" smtClean="0"/>
              <a:t>: With Cloud</a:t>
            </a:r>
            <a:r>
              <a:rPr lang="en-US" baseline="0" dirty="0" smtClean="0"/>
              <a:t> Based System, </a:t>
            </a:r>
            <a:r>
              <a:rPr lang="en-US" dirty="0" smtClean="0"/>
              <a:t>information concerning the manufacturing process can be accessed by all divisions. Once</a:t>
            </a:r>
            <a:r>
              <a:rPr lang="en-US" baseline="0" dirty="0" smtClean="0"/>
              <a:t> information has been entered any division can access it immediately cutting down in informational delays which ultimately affects decisions made in Manufacturing.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DE5BB-F0CB-4ABE-AB85-8CA391AA30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09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1C72-816B-4584-9466-08B288E584FA}" type="datetimeFigureOut">
              <a:rPr lang="ar-SA" smtClean="0"/>
              <a:t>08/06/1437</a:t>
            </a:fld>
            <a:endParaRPr lang="ar-S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31E7-73D0-4937-8593-05A2D7D7BFF2}" type="slidenum">
              <a:rPr lang="ar-SA" smtClean="0"/>
              <a:t>‹#›</a:t>
            </a:fld>
            <a:endParaRPr lang="ar-S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1C72-816B-4584-9466-08B288E584FA}" type="datetimeFigureOut">
              <a:rPr lang="ar-SA" smtClean="0"/>
              <a:t>08/06/1437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31E7-73D0-4937-8593-05A2D7D7BFF2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1C72-816B-4584-9466-08B288E584FA}" type="datetimeFigureOut">
              <a:rPr lang="ar-SA" smtClean="0"/>
              <a:t>08/06/1437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31E7-73D0-4937-8593-05A2D7D7BFF2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1C72-816B-4584-9466-08B288E584FA}" type="datetimeFigureOut">
              <a:rPr lang="ar-SA" smtClean="0"/>
              <a:t>08/06/1437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31E7-73D0-4937-8593-05A2D7D7BFF2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1C72-816B-4584-9466-08B288E584FA}" type="datetimeFigureOut">
              <a:rPr lang="ar-SA" smtClean="0"/>
              <a:t>08/06/1437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31E7-73D0-4937-8593-05A2D7D7BFF2}" type="slidenum">
              <a:rPr lang="ar-SA" smtClean="0"/>
              <a:t>‹#›</a:t>
            </a:fld>
            <a:endParaRPr lang="ar-S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1C72-816B-4584-9466-08B288E584FA}" type="datetimeFigureOut">
              <a:rPr lang="ar-SA" smtClean="0"/>
              <a:t>08/06/1437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31E7-73D0-4937-8593-05A2D7D7BFF2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1C72-816B-4584-9466-08B288E584FA}" type="datetimeFigureOut">
              <a:rPr lang="ar-SA" smtClean="0"/>
              <a:t>08/06/1437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31E7-73D0-4937-8593-05A2D7D7BFF2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1C72-816B-4584-9466-08B288E584FA}" type="datetimeFigureOut">
              <a:rPr lang="ar-SA" smtClean="0"/>
              <a:t>08/06/1437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31E7-73D0-4937-8593-05A2D7D7BFF2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1C72-816B-4584-9466-08B288E584FA}" type="datetimeFigureOut">
              <a:rPr lang="ar-SA" smtClean="0"/>
              <a:t>08/06/1437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31E7-73D0-4937-8593-05A2D7D7BFF2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1C72-816B-4584-9466-08B288E584FA}" type="datetimeFigureOut">
              <a:rPr lang="ar-SA" smtClean="0"/>
              <a:t>08/06/1437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31E7-73D0-4937-8593-05A2D7D7BFF2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1C72-816B-4584-9466-08B288E584FA}" type="datetimeFigureOut">
              <a:rPr lang="ar-SA" smtClean="0"/>
              <a:t>08/06/1437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B2331E7-73D0-4937-8593-05A2D7D7BFF2}" type="slidenum">
              <a:rPr lang="ar-SA" smtClean="0"/>
              <a:t>‹#›</a:t>
            </a:fld>
            <a:endParaRPr lang="ar-S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C31C72-816B-4584-9466-08B288E584FA}" type="datetimeFigureOut">
              <a:rPr lang="ar-SA" smtClean="0"/>
              <a:t>08/06/1437</a:t>
            </a:fld>
            <a:endParaRPr lang="ar-S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B2331E7-73D0-4937-8593-05A2D7D7BFF2}" type="slidenum">
              <a:rPr lang="ar-SA" smtClean="0"/>
              <a:t>‹#›</a:t>
            </a:fld>
            <a:endParaRPr lang="ar-S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6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462" y="381000"/>
            <a:ext cx="861165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Lucida Calligraphy" pitchFamily="66" charset="0"/>
              </a:rPr>
              <a:t>Data Flow </a:t>
            </a:r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Lucida Calligraphy" pitchFamily="66" charset="0"/>
              </a:rPr>
              <a:t>Diagram</a:t>
            </a:r>
            <a:endParaRPr lang="en-US" sz="6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B0F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Lucida Calligraphy" pitchFamily="66" charset="0"/>
            </a:endParaRPr>
          </a:p>
        </p:txBody>
      </p:sp>
      <p:sp>
        <p:nvSpPr>
          <p:cNvPr id="3" name="Cloud 2"/>
          <p:cNvSpPr/>
          <p:nvPr/>
        </p:nvSpPr>
        <p:spPr>
          <a:xfrm>
            <a:off x="152400" y="1752600"/>
            <a:ext cx="2895600" cy="198120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SALES</a:t>
            </a:r>
          </a:p>
          <a:p>
            <a:pPr algn="ctr"/>
            <a:r>
              <a:rPr lang="en-US" dirty="0" smtClean="0">
                <a:latin typeface="Lucida Handwriting" pitchFamily="66" charset="0"/>
              </a:rPr>
              <a:t>DEPARTMENT</a:t>
            </a:r>
            <a:endParaRPr lang="en-US" dirty="0">
              <a:latin typeface="Lucida Handwriting" pitchFamily="66" charset="0"/>
            </a:endParaRPr>
          </a:p>
        </p:txBody>
      </p:sp>
      <p:sp>
        <p:nvSpPr>
          <p:cNvPr id="4" name="Cloud 3"/>
          <p:cNvSpPr/>
          <p:nvPr/>
        </p:nvSpPr>
        <p:spPr>
          <a:xfrm>
            <a:off x="175260" y="4572000"/>
            <a:ext cx="2872740" cy="198120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Lucida Handwriting" pitchFamily="66" charset="0"/>
              </a:rPr>
              <a:t>SHIPPING</a:t>
            </a:r>
            <a:endParaRPr lang="en-US" sz="2000" dirty="0">
              <a:latin typeface="Lucida Handwriting" pitchFamily="66" charset="0"/>
            </a:endParaRPr>
          </a:p>
        </p:txBody>
      </p:sp>
      <p:sp>
        <p:nvSpPr>
          <p:cNvPr id="5" name="Cloud 4"/>
          <p:cNvSpPr/>
          <p:nvPr/>
        </p:nvSpPr>
        <p:spPr>
          <a:xfrm>
            <a:off x="5943600" y="1752600"/>
            <a:ext cx="3048000" cy="198120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Lucida Handwriting" pitchFamily="66" charset="0"/>
              </a:rPr>
              <a:t>RECEIVING</a:t>
            </a:r>
            <a:endParaRPr lang="en-US" sz="2000" dirty="0">
              <a:latin typeface="Lucida Handwriting" pitchFamily="66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5943600" y="4572000"/>
            <a:ext cx="3048000" cy="198120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Lucida Handwriting" pitchFamily="66" charset="0"/>
              </a:rPr>
              <a:t>INVENTORY</a:t>
            </a:r>
            <a:endParaRPr lang="en-US" sz="2000" dirty="0">
              <a:latin typeface="Lucida Handwriting" pitchFamily="66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76600" y="2590800"/>
            <a:ext cx="2438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76600" y="5562600"/>
            <a:ext cx="2438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12293" y="3733800"/>
            <a:ext cx="0" cy="838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40281" y="3733800"/>
            <a:ext cx="0" cy="838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0800000" flipV="1">
            <a:off x="3048000" y="3060700"/>
            <a:ext cx="2667000" cy="189230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3047999" y="3060700"/>
            <a:ext cx="2438401" cy="227330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825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</TotalTime>
  <Words>52</Words>
  <Application>Microsoft Office PowerPoint</Application>
  <PresentationFormat>On-screen Show (4:3)</PresentationFormat>
  <Paragraphs>8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Flow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tAiBa</dc:creator>
  <cp:lastModifiedBy>tAiBa</cp:lastModifiedBy>
  <cp:revision>1</cp:revision>
  <dcterms:created xsi:type="dcterms:W3CDTF">2016-03-17T02:44:00Z</dcterms:created>
  <dcterms:modified xsi:type="dcterms:W3CDTF">2016-03-17T02:46:17Z</dcterms:modified>
</cp:coreProperties>
</file>