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7" r:id="rId6"/>
    <p:sldId id="263" r:id="rId7"/>
    <p:sldId id="268" r:id="rId8"/>
    <p:sldId id="262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3428B-B4C1-4E80-97DB-A42F85831793}" v="16" dt="2022-03-11T11:41:2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32" autoAdjust="0"/>
  </p:normalViewPr>
  <p:slideViewPr>
    <p:cSldViewPr snapToGrid="0">
      <p:cViewPr varScale="1">
        <p:scale>
          <a:sx n="78" d="100"/>
          <a:sy n="78" d="100"/>
        </p:scale>
        <p:origin x="6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מנדה מגזל" userId="d50b652f-cb88-4424-8cea-6618e2450d64" providerId="ADAL" clId="{185E1E4C-945C-4849-B2CF-09FE299E6F86}"/>
    <pc:docChg chg="undo custSel addSld delSld modSld sldOrd">
      <pc:chgData name="אמנדה מגזל" userId="d50b652f-cb88-4424-8cea-6618e2450d64" providerId="ADAL" clId="{185E1E4C-945C-4849-B2CF-09FE299E6F86}" dt="2022-02-03T17:13:35.372" v="1839" actId="20577"/>
      <pc:docMkLst>
        <pc:docMk/>
      </pc:docMkLst>
      <pc:sldChg chg="addSp delSp modSp mod">
        <pc:chgData name="אמנדה מגזל" userId="d50b652f-cb88-4424-8cea-6618e2450d64" providerId="ADAL" clId="{185E1E4C-945C-4849-B2CF-09FE299E6F86}" dt="2022-02-03T17:08:23.067" v="1806" actId="20577"/>
        <pc:sldMkLst>
          <pc:docMk/>
          <pc:sldMk cId="8968993" sldId="256"/>
        </pc:sldMkLst>
        <pc:spChg chg="mod">
          <ac:chgData name="אמנדה מגזל" userId="d50b652f-cb88-4424-8cea-6618e2450d64" providerId="ADAL" clId="{185E1E4C-945C-4849-B2CF-09FE299E6F86}" dt="2022-02-03T17:08:23.067" v="1806" actId="20577"/>
          <ac:spMkLst>
            <pc:docMk/>
            <pc:sldMk cId="8968993" sldId="256"/>
            <ac:spMk id="10" creationId="{EA469A05-E24E-4BF0-854A-8071F891974F}"/>
          </ac:spMkLst>
        </pc:spChg>
        <pc:picChg chg="add mod">
          <ac:chgData name="אמנדה מגזל" userId="d50b652f-cb88-4424-8cea-6618e2450d64" providerId="ADAL" clId="{185E1E4C-945C-4849-B2CF-09FE299E6F86}" dt="2022-02-02T20:09:53.567" v="14"/>
          <ac:picMkLst>
            <pc:docMk/>
            <pc:sldMk cId="8968993" sldId="256"/>
            <ac:picMk id="7" creationId="{0B1CA6D4-ED3B-48B5-8CA4-1BCD852C27A1}"/>
          </ac:picMkLst>
        </pc:picChg>
        <pc:picChg chg="mod">
          <ac:chgData name="אמנדה מגזל" userId="d50b652f-cb88-4424-8cea-6618e2450d64" providerId="ADAL" clId="{185E1E4C-945C-4849-B2CF-09FE299E6F86}" dt="2022-01-26T11:51:57.266" v="3" actId="1076"/>
          <ac:picMkLst>
            <pc:docMk/>
            <pc:sldMk cId="8968993" sldId="256"/>
            <ac:picMk id="9" creationId="{F2640EC6-F31C-424D-82F6-EFCEA183080F}"/>
          </ac:picMkLst>
        </pc:picChg>
        <pc:picChg chg="del">
          <ac:chgData name="אמנדה מגזל" userId="d50b652f-cb88-4424-8cea-6618e2450d64" providerId="ADAL" clId="{185E1E4C-945C-4849-B2CF-09FE299E6F86}" dt="2022-02-02T20:09:52.184" v="13" actId="478"/>
          <ac:picMkLst>
            <pc:docMk/>
            <pc:sldMk cId="8968993" sldId="256"/>
            <ac:picMk id="11" creationId="{05C6E19B-3B6B-4A82-8B0F-F3EDB4590781}"/>
          </ac:picMkLst>
        </pc:picChg>
      </pc:sldChg>
      <pc:sldChg chg="addSp delSp modSp mod">
        <pc:chgData name="אמנדה מגזל" userId="d50b652f-cb88-4424-8cea-6618e2450d64" providerId="ADAL" clId="{185E1E4C-945C-4849-B2CF-09FE299E6F86}" dt="2022-02-03T15:29:51.894" v="203" actId="14100"/>
        <pc:sldMkLst>
          <pc:docMk/>
          <pc:sldMk cId="520780145" sldId="257"/>
        </pc:sldMkLst>
        <pc:spChg chg="add del mod">
          <ac:chgData name="אמנדה מגזל" userId="d50b652f-cb88-4424-8cea-6618e2450d64" providerId="ADAL" clId="{185E1E4C-945C-4849-B2CF-09FE299E6F86}" dt="2022-02-03T15:26:27.040" v="50" actId="478"/>
          <ac:spMkLst>
            <pc:docMk/>
            <pc:sldMk cId="520780145" sldId="257"/>
            <ac:spMk id="3" creationId="{A7E491B7-58A3-4DF0-86D4-C5D067D2F934}"/>
          </ac:spMkLst>
        </pc:spChg>
        <pc:spChg chg="add del mod">
          <ac:chgData name="אמנדה מגזל" userId="d50b652f-cb88-4424-8cea-6618e2450d64" providerId="ADAL" clId="{185E1E4C-945C-4849-B2CF-09FE299E6F86}" dt="2022-02-03T15:26:27.040" v="50" actId="478"/>
          <ac:spMkLst>
            <pc:docMk/>
            <pc:sldMk cId="520780145" sldId="257"/>
            <ac:spMk id="4" creationId="{60BDD69F-8DBF-4BDD-B0A1-4FC4D82931C7}"/>
          </ac:spMkLst>
        </pc:spChg>
        <pc:spChg chg="add mod">
          <ac:chgData name="אמנדה מגזל" userId="d50b652f-cb88-4424-8cea-6618e2450d64" providerId="ADAL" clId="{185E1E4C-945C-4849-B2CF-09FE299E6F86}" dt="2022-02-03T15:29:48.437" v="202" actId="14100"/>
          <ac:spMkLst>
            <pc:docMk/>
            <pc:sldMk cId="520780145" sldId="257"/>
            <ac:spMk id="6" creationId="{434D3FAD-FEA4-4CEA-BA5F-844D93573564}"/>
          </ac:spMkLst>
        </pc:spChg>
        <pc:spChg chg="add mod">
          <ac:chgData name="אמנדה מגזל" userId="d50b652f-cb88-4424-8cea-6618e2450d64" providerId="ADAL" clId="{185E1E4C-945C-4849-B2CF-09FE299E6F86}" dt="2022-02-03T15:29:51.894" v="203" actId="14100"/>
          <ac:spMkLst>
            <pc:docMk/>
            <pc:sldMk cId="520780145" sldId="257"/>
            <ac:spMk id="7" creationId="{5AA1AF10-4E14-4FBC-A3D2-B75E34EC7DBC}"/>
          </ac:spMkLst>
        </pc:spChg>
        <pc:picChg chg="add mod">
          <ac:chgData name="אמנדה מגזל" userId="d50b652f-cb88-4424-8cea-6618e2450d64" providerId="ADAL" clId="{185E1E4C-945C-4849-B2CF-09FE299E6F86}" dt="2022-02-03T15:29:25.845" v="201" actId="1076"/>
          <ac:picMkLst>
            <pc:docMk/>
            <pc:sldMk cId="520780145" sldId="257"/>
            <ac:picMk id="1026" creationId="{E99D22E4-A8B8-4B78-ADC1-6A8B872D91A9}"/>
          </ac:picMkLst>
        </pc:picChg>
        <pc:cxnChg chg="add del mod">
          <ac:chgData name="אמנדה מגזל" userId="d50b652f-cb88-4424-8cea-6618e2450d64" providerId="ADAL" clId="{185E1E4C-945C-4849-B2CF-09FE299E6F86}" dt="2022-02-03T15:26:27.040" v="50" actId="478"/>
          <ac:cxnSpMkLst>
            <pc:docMk/>
            <pc:sldMk cId="520780145" sldId="257"/>
            <ac:cxnSpMk id="5" creationId="{C86E9F1E-4C51-4CD3-B4FE-872FBC966F4A}"/>
          </ac:cxnSpMkLst>
        </pc:cxnChg>
        <pc:cxnChg chg="add mod">
          <ac:chgData name="אמנדה מגזל" userId="d50b652f-cb88-4424-8cea-6618e2450d64" providerId="ADAL" clId="{185E1E4C-945C-4849-B2CF-09FE299E6F86}" dt="2022-02-03T15:26:28.764" v="52"/>
          <ac:cxnSpMkLst>
            <pc:docMk/>
            <pc:sldMk cId="520780145" sldId="257"/>
            <ac:cxnSpMk id="8" creationId="{CF49D623-98AB-48FD-835A-C0C85D863EA9}"/>
          </ac:cxnSpMkLst>
        </pc:cxnChg>
      </pc:sldChg>
      <pc:sldChg chg="addSp delSp modSp add del mod">
        <pc:chgData name="אמנדה מגזל" userId="d50b652f-cb88-4424-8cea-6618e2450d64" providerId="ADAL" clId="{185E1E4C-945C-4849-B2CF-09FE299E6F86}" dt="2022-02-03T15:49:40.668" v="687" actId="1076"/>
        <pc:sldMkLst>
          <pc:docMk/>
          <pc:sldMk cId="1704418869" sldId="258"/>
        </pc:sldMkLst>
        <pc:spChg chg="add mod">
          <ac:chgData name="אמנדה מגזל" userId="d50b652f-cb88-4424-8cea-6618e2450d64" providerId="ADAL" clId="{185E1E4C-945C-4849-B2CF-09FE299E6F86}" dt="2022-02-03T15:38:09.710" v="238"/>
          <ac:spMkLst>
            <pc:docMk/>
            <pc:sldMk cId="1704418869" sldId="258"/>
            <ac:spMk id="2" creationId="{F7C5A671-5EE0-4B12-897E-94F3C5436D78}"/>
          </ac:spMkLst>
        </pc:spChg>
        <pc:spChg chg="add mod">
          <ac:chgData name="אמנדה מגזל" userId="d50b652f-cb88-4424-8cea-6618e2450d64" providerId="ADAL" clId="{185E1E4C-945C-4849-B2CF-09FE299E6F86}" dt="2022-02-03T15:38:17.084" v="253" actId="20577"/>
          <ac:spMkLst>
            <pc:docMk/>
            <pc:sldMk cId="1704418869" sldId="258"/>
            <ac:spMk id="3" creationId="{65295242-1685-4FA5-B6BC-665E28C9F621}"/>
          </ac:spMkLst>
        </pc:spChg>
        <pc:spChg chg="add del mod">
          <ac:chgData name="אמנדה מגזל" userId="d50b652f-cb88-4424-8cea-6618e2450d64" providerId="ADAL" clId="{185E1E4C-945C-4849-B2CF-09FE299E6F86}" dt="2022-02-03T15:45:57.779" v="598" actId="21"/>
          <ac:spMkLst>
            <pc:docMk/>
            <pc:sldMk cId="1704418869" sldId="258"/>
            <ac:spMk id="5" creationId="{34AD91EF-3328-415C-B60A-8878728F58EB}"/>
          </ac:spMkLst>
        </pc:spChg>
        <pc:spChg chg="add mod">
          <ac:chgData name="אמנדה מגזל" userId="d50b652f-cb88-4424-8cea-6618e2450d64" providerId="ADAL" clId="{185E1E4C-945C-4849-B2CF-09FE299E6F86}" dt="2022-02-03T15:49:26.673" v="686" actId="20577"/>
          <ac:spMkLst>
            <pc:docMk/>
            <pc:sldMk cId="1704418869" sldId="258"/>
            <ac:spMk id="12" creationId="{EC0A5ABB-89CE-44B5-AE43-653A08E86DC9}"/>
          </ac:spMkLst>
        </pc:spChg>
        <pc:spChg chg="add mod">
          <ac:chgData name="אמנדה מגזל" userId="d50b652f-cb88-4424-8cea-6618e2450d64" providerId="ADAL" clId="{185E1E4C-945C-4849-B2CF-09FE299E6F86}" dt="2022-02-03T15:47:26.198" v="631" actId="1076"/>
          <ac:spMkLst>
            <pc:docMk/>
            <pc:sldMk cId="1704418869" sldId="258"/>
            <ac:spMk id="13" creationId="{DCF35FAD-AEB7-4743-8513-8B1DD5B368C8}"/>
          </ac:spMkLst>
        </pc:spChg>
        <pc:spChg chg="add mod">
          <ac:chgData name="אמנדה מגזל" userId="d50b652f-cb88-4424-8cea-6618e2450d64" providerId="ADAL" clId="{185E1E4C-945C-4849-B2CF-09FE299E6F86}" dt="2022-02-03T15:48:49.195" v="654" actId="20577"/>
          <ac:spMkLst>
            <pc:docMk/>
            <pc:sldMk cId="1704418869" sldId="258"/>
            <ac:spMk id="14" creationId="{96F046C1-0D15-49BD-B8C9-627F6C6EE9D6}"/>
          </ac:spMkLst>
        </pc:spChg>
        <pc:picChg chg="add mod">
          <ac:chgData name="אמנדה מגזל" userId="d50b652f-cb88-4424-8cea-6618e2450d64" providerId="ADAL" clId="{185E1E4C-945C-4849-B2CF-09FE299E6F86}" dt="2022-02-03T15:49:40.668" v="687" actId="1076"/>
          <ac:picMkLst>
            <pc:docMk/>
            <pc:sldMk cId="1704418869" sldId="258"/>
            <ac:picMk id="7" creationId="{B7CA326C-B835-4553-BD01-65393706380E}"/>
          </ac:picMkLst>
        </pc:picChg>
        <pc:picChg chg="add mod">
          <ac:chgData name="אמנדה מגזל" userId="d50b652f-cb88-4424-8cea-6618e2450d64" providerId="ADAL" clId="{185E1E4C-945C-4849-B2CF-09FE299E6F86}" dt="2022-02-03T15:46:58.561" v="625" actId="1076"/>
          <ac:picMkLst>
            <pc:docMk/>
            <pc:sldMk cId="1704418869" sldId="258"/>
            <ac:picMk id="9" creationId="{33636E86-ADCA-438A-BDE4-5AB054EADC07}"/>
          </ac:picMkLst>
        </pc:picChg>
        <pc:picChg chg="add mod">
          <ac:chgData name="אמנדה מגזל" userId="d50b652f-cb88-4424-8cea-6618e2450d64" providerId="ADAL" clId="{185E1E4C-945C-4849-B2CF-09FE299E6F86}" dt="2022-02-03T15:47:03.704" v="626" actId="1076"/>
          <ac:picMkLst>
            <pc:docMk/>
            <pc:sldMk cId="1704418869" sldId="258"/>
            <ac:picMk id="11" creationId="{99DDA9ED-E19F-45E9-9004-8787F3EE88C0}"/>
          </ac:picMkLst>
        </pc:picChg>
        <pc:cxnChg chg="add mod">
          <ac:chgData name="אמנדה מגזל" userId="d50b652f-cb88-4424-8cea-6618e2450d64" providerId="ADAL" clId="{185E1E4C-945C-4849-B2CF-09FE299E6F86}" dt="2022-02-03T15:38:09.710" v="238"/>
          <ac:cxnSpMkLst>
            <pc:docMk/>
            <pc:sldMk cId="1704418869" sldId="258"/>
            <ac:cxnSpMk id="4" creationId="{3F90B315-543D-4FB3-8EF1-1F93F07A2F87}"/>
          </ac:cxnSpMkLst>
        </pc:cxnChg>
      </pc:sldChg>
      <pc:sldChg chg="addSp modSp add del mod">
        <pc:chgData name="אמנדה מגזל" userId="d50b652f-cb88-4424-8cea-6618e2450d64" providerId="ADAL" clId="{185E1E4C-945C-4849-B2CF-09FE299E6F86}" dt="2022-02-03T16:35:30.861" v="1287" actId="2696"/>
        <pc:sldMkLst>
          <pc:docMk/>
          <pc:sldMk cId="3155594734" sldId="259"/>
        </pc:sldMkLst>
        <pc:picChg chg="add mod">
          <ac:chgData name="אמנדה מגזל" userId="d50b652f-cb88-4424-8cea-6618e2450d64" providerId="ADAL" clId="{185E1E4C-945C-4849-B2CF-09FE299E6F86}" dt="2022-02-03T15:58:30.074" v="723" actId="1076"/>
          <ac:picMkLst>
            <pc:docMk/>
            <pc:sldMk cId="3155594734" sldId="259"/>
            <ac:picMk id="3" creationId="{F5833918-6A3E-4CC6-9150-96B3A85940D6}"/>
          </ac:picMkLst>
        </pc:picChg>
        <pc:picChg chg="add mod">
          <ac:chgData name="אמנדה מגזל" userId="d50b652f-cb88-4424-8cea-6618e2450d64" providerId="ADAL" clId="{185E1E4C-945C-4849-B2CF-09FE299E6F86}" dt="2022-02-03T16:00:04.449" v="726" actId="1076"/>
          <ac:picMkLst>
            <pc:docMk/>
            <pc:sldMk cId="3155594734" sldId="259"/>
            <ac:picMk id="5" creationId="{C72B7248-F7D4-4328-AEF5-C86DF52F72EC}"/>
          </ac:picMkLst>
        </pc:picChg>
        <pc:picChg chg="add mod">
          <ac:chgData name="אמנדה מגזל" userId="d50b652f-cb88-4424-8cea-6618e2450d64" providerId="ADAL" clId="{185E1E4C-945C-4849-B2CF-09FE299E6F86}" dt="2022-02-03T16:00:17.382" v="729" actId="1076"/>
          <ac:picMkLst>
            <pc:docMk/>
            <pc:sldMk cId="3155594734" sldId="259"/>
            <ac:picMk id="7" creationId="{D06F8D4D-0B51-4002-9042-E7F6FD5D0826}"/>
          </ac:picMkLst>
        </pc:picChg>
      </pc:sldChg>
      <pc:sldChg chg="addSp delSp modSp add mod ord">
        <pc:chgData name="אמנדה מגזל" userId="d50b652f-cb88-4424-8cea-6618e2450d64" providerId="ADAL" clId="{185E1E4C-945C-4849-B2CF-09FE299E6F86}" dt="2022-02-03T15:52:08.334" v="718" actId="1076"/>
        <pc:sldMkLst>
          <pc:docMk/>
          <pc:sldMk cId="1164768195" sldId="260"/>
        </pc:sldMkLst>
        <pc:spChg chg="add mod">
          <ac:chgData name="אמנדה מגזל" userId="d50b652f-cb88-4424-8cea-6618e2450d64" providerId="ADAL" clId="{185E1E4C-945C-4849-B2CF-09FE299E6F86}" dt="2022-02-03T15:33:51.775" v="208"/>
          <ac:spMkLst>
            <pc:docMk/>
            <pc:sldMk cId="1164768195" sldId="260"/>
            <ac:spMk id="4" creationId="{AE9CFAC8-812C-43E3-AE42-E665C1AB5693}"/>
          </ac:spMkLst>
        </pc:spChg>
        <pc:spChg chg="add mod">
          <ac:chgData name="אמנדה מגזל" userId="d50b652f-cb88-4424-8cea-6618e2450d64" providerId="ADAL" clId="{185E1E4C-945C-4849-B2CF-09FE299E6F86}" dt="2022-02-03T15:52:08.334" v="718" actId="1076"/>
          <ac:spMkLst>
            <pc:docMk/>
            <pc:sldMk cId="1164768195" sldId="260"/>
            <ac:spMk id="9" creationId="{604BE0FF-C7B5-494B-A4CB-6D9A78C35533}"/>
          </ac:spMkLst>
        </pc:spChg>
        <pc:spChg chg="add del mod">
          <ac:chgData name="אמנדה מגזל" userId="d50b652f-cb88-4424-8cea-6618e2450d64" providerId="ADAL" clId="{185E1E4C-945C-4849-B2CF-09FE299E6F86}" dt="2022-02-03T15:51:27.176" v="713" actId="478"/>
          <ac:spMkLst>
            <pc:docMk/>
            <pc:sldMk cId="1164768195" sldId="260"/>
            <ac:spMk id="10" creationId="{E35C3072-A786-46F6-8509-218CEDD70550}"/>
          </ac:spMkLst>
        </pc:spChg>
        <pc:spChg chg="add mod">
          <ac:chgData name="אמנדה מגזל" userId="d50b652f-cb88-4424-8cea-6618e2450d64" providerId="ADAL" clId="{185E1E4C-945C-4849-B2CF-09FE299E6F86}" dt="2022-02-03T15:52:08.334" v="718" actId="1076"/>
          <ac:spMkLst>
            <pc:docMk/>
            <pc:sldMk cId="1164768195" sldId="260"/>
            <ac:spMk id="11" creationId="{3BC4C9DE-8F29-43BA-A065-6EDB878790DE}"/>
          </ac:spMkLst>
        </pc:spChg>
        <pc:spChg chg="add del mod">
          <ac:chgData name="אמנדה מגזל" userId="d50b652f-cb88-4424-8cea-6618e2450d64" providerId="ADAL" clId="{185E1E4C-945C-4849-B2CF-09FE299E6F86}" dt="2022-02-03T15:51:27.176" v="713" actId="478"/>
          <ac:spMkLst>
            <pc:docMk/>
            <pc:sldMk cId="1164768195" sldId="260"/>
            <ac:spMk id="12" creationId="{55ACD762-98E1-49E5-B2B0-91BBEF24F42F}"/>
          </ac:spMkLst>
        </pc:spChg>
        <pc:spChg chg="add mod">
          <ac:chgData name="אמנדה מגזל" userId="d50b652f-cb88-4424-8cea-6618e2450d64" providerId="ADAL" clId="{185E1E4C-945C-4849-B2CF-09FE299E6F86}" dt="2022-02-03T15:52:08.334" v="718" actId="1076"/>
          <ac:spMkLst>
            <pc:docMk/>
            <pc:sldMk cId="1164768195" sldId="260"/>
            <ac:spMk id="13" creationId="{2C36D4F5-A256-460B-99D0-3377E2D2D6AF}"/>
          </ac:spMkLst>
        </pc:spChg>
        <pc:picChg chg="add mod">
          <ac:chgData name="אמנדה מגזל" userId="d50b652f-cb88-4424-8cea-6618e2450d64" providerId="ADAL" clId="{185E1E4C-945C-4849-B2CF-09FE299E6F86}" dt="2022-02-03T15:52:08.334" v="718" actId="1076"/>
          <ac:picMkLst>
            <pc:docMk/>
            <pc:sldMk cId="1164768195" sldId="260"/>
            <ac:picMk id="2" creationId="{D352CA56-0613-4494-9E29-853D0D09E2DB}"/>
          </ac:picMkLst>
        </pc:picChg>
        <pc:picChg chg="add del mod">
          <ac:chgData name="אמנדה מגזל" userId="d50b652f-cb88-4424-8cea-6618e2450d64" providerId="ADAL" clId="{185E1E4C-945C-4849-B2CF-09FE299E6F86}" dt="2022-02-03T15:51:27.176" v="713" actId="478"/>
          <ac:picMkLst>
            <pc:docMk/>
            <pc:sldMk cId="1164768195" sldId="260"/>
            <ac:picMk id="3" creationId="{5B5D077F-97B2-4712-B093-E5A15AA273DD}"/>
          </ac:picMkLst>
        </pc:picChg>
        <pc:picChg chg="add del mod">
          <ac:chgData name="אמנדה מגזל" userId="d50b652f-cb88-4424-8cea-6618e2450d64" providerId="ADAL" clId="{185E1E4C-945C-4849-B2CF-09FE299E6F86}" dt="2022-02-03T15:51:27.176" v="713" actId="478"/>
          <ac:picMkLst>
            <pc:docMk/>
            <pc:sldMk cId="1164768195" sldId="260"/>
            <ac:picMk id="5" creationId="{6B95FC5C-6B66-49AE-B8E7-28C613B55D8B}"/>
          </ac:picMkLst>
        </pc:picChg>
        <pc:picChg chg="add del mod">
          <ac:chgData name="אמנדה מגזל" userId="d50b652f-cb88-4424-8cea-6618e2450d64" providerId="ADAL" clId="{185E1E4C-945C-4849-B2CF-09FE299E6F86}" dt="2022-02-03T15:50:45.545" v="697" actId="478"/>
          <ac:picMkLst>
            <pc:docMk/>
            <pc:sldMk cId="1164768195" sldId="260"/>
            <ac:picMk id="7" creationId="{418EC6FF-86AE-49DB-826B-BB195C8F9053}"/>
          </ac:picMkLst>
        </pc:picChg>
        <pc:picChg chg="add del mod">
          <ac:chgData name="אמנדה מגזל" userId="d50b652f-cb88-4424-8cea-6618e2450d64" providerId="ADAL" clId="{185E1E4C-945C-4849-B2CF-09FE299E6F86}" dt="2022-02-03T15:37:02.325" v="223" actId="478"/>
          <ac:picMkLst>
            <pc:docMk/>
            <pc:sldMk cId="1164768195" sldId="260"/>
            <ac:picMk id="8" creationId="{67FF3E0F-0609-408E-A213-3E819F010793}"/>
          </ac:picMkLst>
        </pc:picChg>
        <pc:picChg chg="add mod">
          <ac:chgData name="אמנדה מגזל" userId="d50b652f-cb88-4424-8cea-6618e2450d64" providerId="ADAL" clId="{185E1E4C-945C-4849-B2CF-09FE299E6F86}" dt="2022-02-03T15:51:50.053" v="715" actId="1076"/>
          <ac:picMkLst>
            <pc:docMk/>
            <pc:sldMk cId="1164768195" sldId="260"/>
            <ac:picMk id="14" creationId="{F018716C-797C-4793-A27E-96AC6056D23D}"/>
          </ac:picMkLst>
        </pc:picChg>
        <pc:picChg chg="add mod">
          <ac:chgData name="אמנדה מגזל" userId="d50b652f-cb88-4424-8cea-6618e2450d64" providerId="ADAL" clId="{185E1E4C-945C-4849-B2CF-09FE299E6F86}" dt="2022-02-03T15:52:08.334" v="718" actId="1076"/>
          <ac:picMkLst>
            <pc:docMk/>
            <pc:sldMk cId="1164768195" sldId="260"/>
            <ac:picMk id="2050" creationId="{C970A335-1650-463F-A16D-2A7E6E568AE5}"/>
          </ac:picMkLst>
        </pc:picChg>
        <pc:cxnChg chg="add mod">
          <ac:chgData name="אמנדה מגזל" userId="d50b652f-cb88-4424-8cea-6618e2450d64" providerId="ADAL" clId="{185E1E4C-945C-4849-B2CF-09FE299E6F86}" dt="2022-02-03T15:33:51.775" v="208"/>
          <ac:cxnSpMkLst>
            <pc:docMk/>
            <pc:sldMk cId="1164768195" sldId="260"/>
            <ac:cxnSpMk id="6" creationId="{2B43C95F-0EE9-4562-993E-ADCC6DA11976}"/>
          </ac:cxnSpMkLst>
        </pc:cxnChg>
      </pc:sldChg>
      <pc:sldChg chg="add del">
        <pc:chgData name="אמנדה מגזל" userId="d50b652f-cb88-4424-8cea-6618e2450d64" providerId="ADAL" clId="{185E1E4C-945C-4849-B2CF-09FE299E6F86}" dt="2022-02-03T17:07:39.425" v="1794" actId="47"/>
        <pc:sldMkLst>
          <pc:docMk/>
          <pc:sldMk cId="223273762" sldId="261"/>
        </pc:sldMkLst>
      </pc:sldChg>
      <pc:sldChg chg="addSp delSp modSp add mod ord">
        <pc:chgData name="אמנדה מגזל" userId="d50b652f-cb88-4424-8cea-6618e2450d64" providerId="ADAL" clId="{185E1E4C-945C-4849-B2CF-09FE299E6F86}" dt="2022-02-03T17:07:33.770" v="1792" actId="1076"/>
        <pc:sldMkLst>
          <pc:docMk/>
          <pc:sldMk cId="1769241422" sldId="262"/>
        </pc:sldMkLst>
        <pc:spChg chg="add mod">
          <ac:chgData name="אמנדה מגזל" userId="d50b652f-cb88-4424-8cea-6618e2450d64" providerId="ADAL" clId="{185E1E4C-945C-4849-B2CF-09FE299E6F86}" dt="2022-02-03T16:48:27.483" v="1569"/>
          <ac:spMkLst>
            <pc:docMk/>
            <pc:sldMk cId="1769241422" sldId="262"/>
            <ac:spMk id="9" creationId="{EAF5BBFD-B3B5-4718-A8ED-A49D6A41A620}"/>
          </ac:spMkLst>
        </pc:spChg>
        <pc:spChg chg="add mod">
          <ac:chgData name="אמנדה מגזל" userId="d50b652f-cb88-4424-8cea-6618e2450d64" providerId="ADAL" clId="{185E1E4C-945C-4849-B2CF-09FE299E6F86}" dt="2022-02-03T16:48:41.531" v="1593" actId="20577"/>
          <ac:spMkLst>
            <pc:docMk/>
            <pc:sldMk cId="1769241422" sldId="262"/>
            <ac:spMk id="11" creationId="{20F22942-1C2E-4000-8925-8E7CDBF1F97E}"/>
          </ac:spMkLst>
        </pc:spChg>
        <pc:spChg chg="add mod">
          <ac:chgData name="אמנדה מגזל" userId="d50b652f-cb88-4424-8cea-6618e2450d64" providerId="ADAL" clId="{185E1E4C-945C-4849-B2CF-09FE299E6F86}" dt="2022-02-03T17:07:27.593" v="1789" actId="14100"/>
          <ac:spMkLst>
            <pc:docMk/>
            <pc:sldMk cId="1769241422" sldId="262"/>
            <ac:spMk id="12" creationId="{B708CAB5-19D7-4D3B-84F9-69544C869C54}"/>
          </ac:spMkLst>
        </pc:spChg>
        <pc:spChg chg="add mod">
          <ac:chgData name="אמנדה מגזל" userId="d50b652f-cb88-4424-8cea-6618e2450d64" providerId="ADAL" clId="{185E1E4C-945C-4849-B2CF-09FE299E6F86}" dt="2022-02-03T16:51:41.613" v="1619" actId="20577"/>
          <ac:spMkLst>
            <pc:docMk/>
            <pc:sldMk cId="1769241422" sldId="262"/>
            <ac:spMk id="13" creationId="{EBD3BE1B-92B9-4AAB-ADF8-E4603F992BC8}"/>
          </ac:spMkLst>
        </pc:spChg>
        <pc:picChg chg="add del mod">
          <ac:chgData name="אמנדה מגזל" userId="d50b652f-cb88-4424-8cea-6618e2450d64" providerId="ADAL" clId="{185E1E4C-945C-4849-B2CF-09FE299E6F86}" dt="2022-02-03T16:46:39.053" v="1473" actId="478"/>
          <ac:picMkLst>
            <pc:docMk/>
            <pc:sldMk cId="1769241422" sldId="262"/>
            <ac:picMk id="3" creationId="{D65BB6AF-1AFB-4F9E-A412-7C8546B6E951}"/>
          </ac:picMkLst>
        </pc:picChg>
        <pc:picChg chg="add del mod">
          <ac:chgData name="אמנדה מגזל" userId="d50b652f-cb88-4424-8cea-6618e2450d64" providerId="ADAL" clId="{185E1E4C-945C-4849-B2CF-09FE299E6F86}" dt="2022-02-03T16:46:39.053" v="1473" actId="478"/>
          <ac:picMkLst>
            <pc:docMk/>
            <pc:sldMk cId="1769241422" sldId="262"/>
            <ac:picMk id="5" creationId="{DA16CD59-31FE-4E0D-8BCC-AA3947E688C0}"/>
          </ac:picMkLst>
        </pc:picChg>
        <pc:picChg chg="add del mod">
          <ac:chgData name="אמנדה מגזל" userId="d50b652f-cb88-4424-8cea-6618e2450d64" providerId="ADAL" clId="{185E1E4C-945C-4849-B2CF-09FE299E6F86}" dt="2022-02-03T16:46:39.053" v="1473" actId="478"/>
          <ac:picMkLst>
            <pc:docMk/>
            <pc:sldMk cId="1769241422" sldId="262"/>
            <ac:picMk id="7" creationId="{6C458B96-10EC-44D1-B5E8-FAD81E6432D4}"/>
          </ac:picMkLst>
        </pc:picChg>
        <pc:picChg chg="add mod">
          <ac:chgData name="אמנדה מגזל" userId="d50b652f-cb88-4424-8cea-6618e2450d64" providerId="ADAL" clId="{185E1E4C-945C-4849-B2CF-09FE299E6F86}" dt="2022-02-03T16:48:27.483" v="1569"/>
          <ac:picMkLst>
            <pc:docMk/>
            <pc:sldMk cId="1769241422" sldId="262"/>
            <ac:picMk id="8" creationId="{3C1E1833-1979-48D0-B9B2-3F384C65C183}"/>
          </ac:picMkLst>
        </pc:picChg>
        <pc:picChg chg="add mod">
          <ac:chgData name="אמנדה מגזל" userId="d50b652f-cb88-4424-8cea-6618e2450d64" providerId="ADAL" clId="{185E1E4C-945C-4849-B2CF-09FE299E6F86}" dt="2022-02-03T16:48:27.483" v="1569"/>
          <ac:picMkLst>
            <pc:docMk/>
            <pc:sldMk cId="1769241422" sldId="262"/>
            <ac:picMk id="14" creationId="{D1D1B2FA-7576-45F4-B713-122C98E43A3D}"/>
          </ac:picMkLst>
        </pc:picChg>
        <pc:picChg chg="add del mod">
          <ac:chgData name="אמנדה מגזל" userId="d50b652f-cb88-4424-8cea-6618e2450d64" providerId="ADAL" clId="{185E1E4C-945C-4849-B2CF-09FE299E6F86}" dt="2022-02-03T17:07:29.508" v="1790" actId="478"/>
          <ac:picMkLst>
            <pc:docMk/>
            <pc:sldMk cId="1769241422" sldId="262"/>
            <ac:picMk id="15" creationId="{2FB16C9D-EC79-45BC-8E32-86CEB386395B}"/>
          </ac:picMkLst>
        </pc:picChg>
        <pc:picChg chg="add mod">
          <ac:chgData name="אמנדה מגזל" userId="d50b652f-cb88-4424-8cea-6618e2450d64" providerId="ADAL" clId="{185E1E4C-945C-4849-B2CF-09FE299E6F86}" dt="2022-02-03T17:07:33.770" v="1792" actId="1076"/>
          <ac:picMkLst>
            <pc:docMk/>
            <pc:sldMk cId="1769241422" sldId="262"/>
            <ac:picMk id="16" creationId="{D451C201-12E3-493A-907C-9F9A2F203C71}"/>
          </ac:picMkLst>
        </pc:picChg>
        <pc:cxnChg chg="add mod">
          <ac:chgData name="אמנדה מגזל" userId="d50b652f-cb88-4424-8cea-6618e2450d64" providerId="ADAL" clId="{185E1E4C-945C-4849-B2CF-09FE299E6F86}" dt="2022-02-03T16:48:27.483" v="1569"/>
          <ac:cxnSpMkLst>
            <pc:docMk/>
            <pc:sldMk cId="1769241422" sldId="262"/>
            <ac:cxnSpMk id="10" creationId="{B46DCB44-F406-47EF-9C4A-2C13A0C14068}"/>
          </ac:cxnSpMkLst>
        </pc:cxnChg>
      </pc:sldChg>
      <pc:sldChg chg="addSp delSp modSp add mod ord modAnim">
        <pc:chgData name="אמנדה מגזל" userId="d50b652f-cb88-4424-8cea-6618e2450d64" providerId="ADAL" clId="{185E1E4C-945C-4849-B2CF-09FE299E6F86}" dt="2022-02-03T17:13:35.372" v="1839" actId="20577"/>
        <pc:sldMkLst>
          <pc:docMk/>
          <pc:sldMk cId="1383530156" sldId="263"/>
        </pc:sldMkLst>
        <pc:spChg chg="add mod">
          <ac:chgData name="אמנדה מגזל" userId="d50b652f-cb88-4424-8cea-6618e2450d64" providerId="ADAL" clId="{185E1E4C-945C-4849-B2CF-09FE299E6F86}" dt="2022-02-03T16:13:42.068" v="804" actId="1076"/>
          <ac:spMkLst>
            <pc:docMk/>
            <pc:sldMk cId="1383530156" sldId="263"/>
            <ac:spMk id="5" creationId="{46F5B3E4-5A44-49FC-89CC-AA13F69B1823}"/>
          </ac:spMkLst>
        </pc:spChg>
        <pc:spChg chg="add del mod">
          <ac:chgData name="אמנדה מגזל" userId="d50b652f-cb88-4424-8cea-6618e2450d64" providerId="ADAL" clId="{185E1E4C-945C-4849-B2CF-09FE299E6F86}" dt="2022-02-03T16:08:57.769" v="766" actId="478"/>
          <ac:spMkLst>
            <pc:docMk/>
            <pc:sldMk cId="1383530156" sldId="263"/>
            <ac:spMk id="6" creationId="{FBB9C5D4-235A-49BD-975F-BB0465D9DB52}"/>
          </ac:spMkLst>
        </pc:spChg>
        <pc:spChg chg="add del mod">
          <ac:chgData name="אמנדה מגזל" userId="d50b652f-cb88-4424-8cea-6618e2450d64" providerId="ADAL" clId="{185E1E4C-945C-4849-B2CF-09FE299E6F86}" dt="2022-02-03T16:10:00.537" v="781" actId="478"/>
          <ac:spMkLst>
            <pc:docMk/>
            <pc:sldMk cId="1383530156" sldId="263"/>
            <ac:spMk id="7" creationId="{279FA37C-EF1F-4D2A-B150-EA338184AA6F}"/>
          </ac:spMkLst>
        </pc:spChg>
        <pc:spChg chg="add mod">
          <ac:chgData name="אמנדה מגזל" userId="d50b652f-cb88-4424-8cea-6618e2450d64" providerId="ADAL" clId="{185E1E4C-945C-4849-B2CF-09FE299E6F86}" dt="2022-02-03T16:13:42.068" v="804" actId="1076"/>
          <ac:spMkLst>
            <pc:docMk/>
            <pc:sldMk cId="1383530156" sldId="263"/>
            <ac:spMk id="8" creationId="{19216533-A615-402A-92FC-07F60AB179E2}"/>
          </ac:spMkLst>
        </pc:spChg>
        <pc:spChg chg="add del mod">
          <ac:chgData name="אמנדה מגזל" userId="d50b652f-cb88-4424-8cea-6618e2450d64" providerId="ADAL" clId="{185E1E4C-945C-4849-B2CF-09FE299E6F86}" dt="2022-02-03T16:08:58.788" v="767" actId="478"/>
          <ac:spMkLst>
            <pc:docMk/>
            <pc:sldMk cId="1383530156" sldId="263"/>
            <ac:spMk id="9" creationId="{5AB66319-7178-42E5-9C66-F926C1131245}"/>
          </ac:spMkLst>
        </pc:spChg>
        <pc:spChg chg="add mod">
          <ac:chgData name="אמנדה מגזל" userId="d50b652f-cb88-4424-8cea-6618e2450d64" providerId="ADAL" clId="{185E1E4C-945C-4849-B2CF-09FE299E6F86}" dt="2022-02-03T16:13:42.068" v="804" actId="1076"/>
          <ac:spMkLst>
            <pc:docMk/>
            <pc:sldMk cId="1383530156" sldId="263"/>
            <ac:spMk id="10" creationId="{A1946706-422B-41F3-9E7A-2BBCAE0CA473}"/>
          </ac:spMkLst>
        </pc:spChg>
        <pc:spChg chg="add mod">
          <ac:chgData name="אמנדה מגזל" userId="d50b652f-cb88-4424-8cea-6618e2450d64" providerId="ADAL" clId="{185E1E4C-945C-4849-B2CF-09FE299E6F86}" dt="2022-02-03T16:13:42.068" v="804" actId="1076"/>
          <ac:spMkLst>
            <pc:docMk/>
            <pc:sldMk cId="1383530156" sldId="263"/>
            <ac:spMk id="11" creationId="{E25EB15E-0047-4A43-84CB-A05041919253}"/>
          </ac:spMkLst>
        </pc:spChg>
        <pc:spChg chg="add mod">
          <ac:chgData name="אמנדה מגזל" userId="d50b652f-cb88-4424-8cea-6618e2450d64" providerId="ADAL" clId="{185E1E4C-945C-4849-B2CF-09FE299E6F86}" dt="2022-02-03T16:13:42.068" v="804" actId="1076"/>
          <ac:spMkLst>
            <pc:docMk/>
            <pc:sldMk cId="1383530156" sldId="263"/>
            <ac:spMk id="12" creationId="{43EE1706-52F3-41B1-A2B7-F62FDE8109DE}"/>
          </ac:spMkLst>
        </pc:spChg>
        <pc:spChg chg="add mod">
          <ac:chgData name="אמנדה מגזל" userId="d50b652f-cb88-4424-8cea-6618e2450d64" providerId="ADAL" clId="{185E1E4C-945C-4849-B2CF-09FE299E6F86}" dt="2022-02-03T16:13:42.068" v="804" actId="1076"/>
          <ac:spMkLst>
            <pc:docMk/>
            <pc:sldMk cId="1383530156" sldId="263"/>
            <ac:spMk id="13" creationId="{6AD46153-FDD9-42AF-8185-FFBB14698914}"/>
          </ac:spMkLst>
        </pc:spChg>
        <pc:spChg chg="add mod">
          <ac:chgData name="אמנדה מגזל" userId="d50b652f-cb88-4424-8cea-6618e2450d64" providerId="ADAL" clId="{185E1E4C-945C-4849-B2CF-09FE299E6F86}" dt="2022-02-03T16:19:51.991" v="886" actId="1076"/>
          <ac:spMkLst>
            <pc:docMk/>
            <pc:sldMk cId="1383530156" sldId="263"/>
            <ac:spMk id="14" creationId="{C45EFC0D-66C8-40B8-8C1F-AF328CC82C98}"/>
          </ac:spMkLst>
        </pc:spChg>
        <pc:spChg chg="add del mod">
          <ac:chgData name="אמנדה מגזל" userId="d50b652f-cb88-4424-8cea-6618e2450d64" providerId="ADAL" clId="{185E1E4C-945C-4849-B2CF-09FE299E6F86}" dt="2022-02-03T16:09:59.661" v="780" actId="478"/>
          <ac:spMkLst>
            <pc:docMk/>
            <pc:sldMk cId="1383530156" sldId="263"/>
            <ac:spMk id="15" creationId="{AA6D197F-B05C-4BDC-9A46-CBB652585673}"/>
          </ac:spMkLst>
        </pc:spChg>
        <pc:spChg chg="add mod">
          <ac:chgData name="אמנדה מגזל" userId="d50b652f-cb88-4424-8cea-6618e2450d64" providerId="ADAL" clId="{185E1E4C-945C-4849-B2CF-09FE299E6F86}" dt="2022-02-03T16:18:45.942" v="874" actId="1076"/>
          <ac:spMkLst>
            <pc:docMk/>
            <pc:sldMk cId="1383530156" sldId="263"/>
            <ac:spMk id="16" creationId="{533A9A1E-2538-4135-8486-3A360BC11D88}"/>
          </ac:spMkLst>
        </pc:spChg>
        <pc:spChg chg="add mod">
          <ac:chgData name="אמנדה מגזל" userId="d50b652f-cb88-4424-8cea-6618e2450d64" providerId="ADAL" clId="{185E1E4C-945C-4849-B2CF-09FE299E6F86}" dt="2022-02-03T16:13:42.068" v="804" actId="1076"/>
          <ac:spMkLst>
            <pc:docMk/>
            <pc:sldMk cId="1383530156" sldId="263"/>
            <ac:spMk id="17" creationId="{5A737ED7-5CD1-4082-98F5-57C68445A90B}"/>
          </ac:spMkLst>
        </pc:spChg>
        <pc:spChg chg="add mod">
          <ac:chgData name="אמנדה מגזל" userId="d50b652f-cb88-4424-8cea-6618e2450d64" providerId="ADAL" clId="{185E1E4C-945C-4849-B2CF-09FE299E6F86}" dt="2022-02-03T16:13:42.068" v="804" actId="1076"/>
          <ac:spMkLst>
            <pc:docMk/>
            <pc:sldMk cId="1383530156" sldId="263"/>
            <ac:spMk id="18" creationId="{C3DA5A79-E9C8-4344-BD52-C9F31F5C8141}"/>
          </ac:spMkLst>
        </pc:spChg>
        <pc:spChg chg="add del mod">
          <ac:chgData name="אמנדה מגזל" userId="d50b652f-cb88-4424-8cea-6618e2450d64" providerId="ADAL" clId="{185E1E4C-945C-4849-B2CF-09FE299E6F86}" dt="2022-02-03T16:08:19.828" v="749" actId="478"/>
          <ac:spMkLst>
            <pc:docMk/>
            <pc:sldMk cId="1383530156" sldId="263"/>
            <ac:spMk id="19" creationId="{C6038834-D183-47A9-AE6D-5DAE6399BFE0}"/>
          </ac:spMkLst>
        </pc:spChg>
        <pc:spChg chg="add mod">
          <ac:chgData name="אמנדה מגזל" userId="d50b652f-cb88-4424-8cea-6618e2450d64" providerId="ADAL" clId="{185E1E4C-945C-4849-B2CF-09FE299E6F86}" dt="2022-02-03T16:40:00.268" v="1326" actId="14100"/>
          <ac:spMkLst>
            <pc:docMk/>
            <pc:sldMk cId="1383530156" sldId="263"/>
            <ac:spMk id="22" creationId="{5230A65C-A63C-4F07-92BE-2265A61F3D98}"/>
          </ac:spMkLst>
        </pc:spChg>
        <pc:spChg chg="add mod">
          <ac:chgData name="אמנדה מגזל" userId="d50b652f-cb88-4424-8cea-6618e2450d64" providerId="ADAL" clId="{185E1E4C-945C-4849-B2CF-09FE299E6F86}" dt="2022-02-03T16:29:47.007" v="1078" actId="20577"/>
          <ac:spMkLst>
            <pc:docMk/>
            <pc:sldMk cId="1383530156" sldId="263"/>
            <ac:spMk id="23" creationId="{4010CCEE-1662-4A9D-AA0D-87BB2313F7D3}"/>
          </ac:spMkLst>
        </pc:spChg>
        <pc:spChg chg="add del mod">
          <ac:chgData name="אמנדה מגזל" userId="d50b652f-cb88-4424-8cea-6618e2450d64" providerId="ADAL" clId="{185E1E4C-945C-4849-B2CF-09FE299E6F86}" dt="2022-02-03T16:27:24.729" v="940" actId="478"/>
          <ac:spMkLst>
            <pc:docMk/>
            <pc:sldMk cId="1383530156" sldId="263"/>
            <ac:spMk id="24" creationId="{9C685FDD-6F76-468D-9542-A95FDCE310FA}"/>
          </ac:spMkLst>
        </pc:spChg>
        <pc:spChg chg="add mod">
          <ac:chgData name="אמנדה מגזל" userId="d50b652f-cb88-4424-8cea-6618e2450d64" providerId="ADAL" clId="{185E1E4C-945C-4849-B2CF-09FE299E6F86}" dt="2022-02-03T16:27:22.207" v="939" actId="207"/>
          <ac:spMkLst>
            <pc:docMk/>
            <pc:sldMk cId="1383530156" sldId="263"/>
            <ac:spMk id="69" creationId="{27F0CB60-54FA-4263-B9A6-A608CA7F7A70}"/>
          </ac:spMkLst>
        </pc:spChg>
        <pc:spChg chg="add mod ord">
          <ac:chgData name="אמנדה מגזל" userId="d50b652f-cb88-4424-8cea-6618e2450d64" providerId="ADAL" clId="{185E1E4C-945C-4849-B2CF-09FE299E6F86}" dt="2022-02-03T16:32:32.356" v="1243" actId="313"/>
          <ac:spMkLst>
            <pc:docMk/>
            <pc:sldMk cId="1383530156" sldId="263"/>
            <ac:spMk id="70" creationId="{B45B32E8-0ED8-4CC5-930F-D162505E6114}"/>
          </ac:spMkLst>
        </pc:spChg>
        <pc:spChg chg="add mod">
          <ac:chgData name="אמנדה מגזל" userId="d50b652f-cb88-4424-8cea-6618e2450d64" providerId="ADAL" clId="{185E1E4C-945C-4849-B2CF-09FE299E6F86}" dt="2022-02-03T17:13:28.214" v="1833" actId="20577"/>
          <ac:spMkLst>
            <pc:docMk/>
            <pc:sldMk cId="1383530156" sldId="263"/>
            <ac:spMk id="71" creationId="{7F414DE4-F486-47C1-B5AE-43C134A25AF6}"/>
          </ac:spMkLst>
        </pc:spChg>
        <pc:spChg chg="add mod">
          <ac:chgData name="אמנדה מגזל" userId="d50b652f-cb88-4424-8cea-6618e2450d64" providerId="ADAL" clId="{185E1E4C-945C-4849-B2CF-09FE299E6F86}" dt="2022-02-03T16:33:58.969" v="1269" actId="1076"/>
          <ac:spMkLst>
            <pc:docMk/>
            <pc:sldMk cId="1383530156" sldId="263"/>
            <ac:spMk id="72" creationId="{04DEFF68-8AD4-4A53-8342-14349FC07EF7}"/>
          </ac:spMkLst>
        </pc:spChg>
        <pc:spChg chg="add mod">
          <ac:chgData name="אמנדה מגזל" userId="d50b652f-cb88-4424-8cea-6618e2450d64" providerId="ADAL" clId="{185E1E4C-945C-4849-B2CF-09FE299E6F86}" dt="2022-02-03T17:13:35.372" v="1839" actId="20577"/>
          <ac:spMkLst>
            <pc:docMk/>
            <pc:sldMk cId="1383530156" sldId="263"/>
            <ac:spMk id="79" creationId="{45523F6A-4956-40BB-9531-2FD06B7C6CFD}"/>
          </ac:spMkLst>
        </pc:spChg>
        <pc:spChg chg="add del mod">
          <ac:chgData name="אמנדה מגזל" userId="d50b652f-cb88-4424-8cea-6618e2450d64" providerId="ADAL" clId="{185E1E4C-945C-4849-B2CF-09FE299E6F86}" dt="2022-02-03T16:45:52.686" v="1406"/>
          <ac:spMkLst>
            <pc:docMk/>
            <pc:sldMk cId="1383530156" sldId="263"/>
            <ac:spMk id="80" creationId="{BC37B200-8D40-4FB6-874B-5D6679D55F10}"/>
          </ac:spMkLst>
        </pc:spChg>
        <pc:cxnChg chg="add mod">
          <ac:chgData name="אמנדה מגזל" userId="d50b652f-cb88-4424-8cea-6618e2450d64" providerId="ADAL" clId="{185E1E4C-945C-4849-B2CF-09FE299E6F86}" dt="2022-02-03T16:13:42.068" v="804" actId="1076"/>
          <ac:cxnSpMkLst>
            <pc:docMk/>
            <pc:sldMk cId="1383530156" sldId="263"/>
            <ac:cxnSpMk id="2" creationId="{A17BB8BC-7260-45E8-9E17-EF6F126595C6}"/>
          </ac:cxnSpMkLst>
        </pc:cxnChg>
        <pc:cxnChg chg="add mod">
          <ac:chgData name="אמנדה מגזל" userId="d50b652f-cb88-4424-8cea-6618e2450d64" providerId="ADAL" clId="{185E1E4C-945C-4849-B2CF-09FE299E6F86}" dt="2022-02-03T16:13:42.068" v="804" actId="1076"/>
          <ac:cxnSpMkLst>
            <pc:docMk/>
            <pc:sldMk cId="1383530156" sldId="263"/>
            <ac:cxnSpMk id="3" creationId="{21E05200-2C82-4C20-8C5C-116E36DD243B}"/>
          </ac:cxnSpMkLst>
        </pc:cxnChg>
        <pc:cxnChg chg="add mod">
          <ac:chgData name="אמנדה מגזל" userId="d50b652f-cb88-4424-8cea-6618e2450d64" providerId="ADAL" clId="{185E1E4C-945C-4849-B2CF-09FE299E6F86}" dt="2022-02-03T16:27:18.399" v="938" actId="13822"/>
          <ac:cxnSpMkLst>
            <pc:docMk/>
            <pc:sldMk cId="1383530156" sldId="263"/>
            <ac:cxnSpMk id="4" creationId="{C0A1E19C-1025-4255-A640-62CF4F06519A}"/>
          </ac:cxnSpMkLst>
        </pc:cxnChg>
        <pc:cxnChg chg="add mod">
          <ac:chgData name="אמנדה מגזל" userId="d50b652f-cb88-4424-8cea-6618e2450d64" providerId="ADAL" clId="{185E1E4C-945C-4849-B2CF-09FE299E6F86}" dt="2022-02-03T16:17:11.805" v="853" actId="693"/>
          <ac:cxnSpMkLst>
            <pc:docMk/>
            <pc:sldMk cId="1383530156" sldId="263"/>
            <ac:cxnSpMk id="26" creationId="{BF48245D-009E-4DE5-AA81-39DB508B6312}"/>
          </ac:cxnSpMkLst>
        </pc:cxnChg>
        <pc:cxnChg chg="add mod">
          <ac:chgData name="אמנדה מגזל" userId="d50b652f-cb88-4424-8cea-6618e2450d64" providerId="ADAL" clId="{185E1E4C-945C-4849-B2CF-09FE299E6F86}" dt="2022-02-03T16:19:00.554" v="878" actId="14100"/>
          <ac:cxnSpMkLst>
            <pc:docMk/>
            <pc:sldMk cId="1383530156" sldId="263"/>
            <ac:cxnSpMk id="29" creationId="{1B0F4030-5D5A-4B3C-B99D-A4CAEBCD3DEF}"/>
          </ac:cxnSpMkLst>
        </pc:cxnChg>
        <pc:cxnChg chg="add mod">
          <ac:chgData name="אמנדה מגזל" userId="d50b652f-cb88-4424-8cea-6618e2450d64" providerId="ADAL" clId="{185E1E4C-945C-4849-B2CF-09FE299E6F86}" dt="2022-02-03T16:17:47.999" v="862" actId="14100"/>
          <ac:cxnSpMkLst>
            <pc:docMk/>
            <pc:sldMk cId="1383530156" sldId="263"/>
            <ac:cxnSpMk id="33" creationId="{4B6E01BC-BCBC-4266-B691-0201790DA6F9}"/>
          </ac:cxnSpMkLst>
        </pc:cxnChg>
        <pc:cxnChg chg="add mod">
          <ac:chgData name="אמנדה מגזל" userId="d50b652f-cb88-4424-8cea-6618e2450d64" providerId="ADAL" clId="{185E1E4C-945C-4849-B2CF-09FE299E6F86}" dt="2022-02-03T16:18:45.942" v="874" actId="1076"/>
          <ac:cxnSpMkLst>
            <pc:docMk/>
            <pc:sldMk cId="1383530156" sldId="263"/>
            <ac:cxnSpMk id="36" creationId="{1351F4DD-73BF-4495-A615-D0F1BB3F7F78}"/>
          </ac:cxnSpMkLst>
        </pc:cxnChg>
        <pc:cxnChg chg="add mod">
          <ac:chgData name="אמנדה מגזל" userId="d50b652f-cb88-4424-8cea-6618e2450d64" providerId="ADAL" clId="{185E1E4C-945C-4849-B2CF-09FE299E6F86}" dt="2022-02-03T16:19:56.271" v="887" actId="14100"/>
          <ac:cxnSpMkLst>
            <pc:docMk/>
            <pc:sldMk cId="1383530156" sldId="263"/>
            <ac:cxnSpMk id="47" creationId="{14D4C773-16CB-4409-829E-9589CAB08081}"/>
          </ac:cxnSpMkLst>
        </pc:cxnChg>
        <pc:cxnChg chg="add mod">
          <ac:chgData name="אמנדה מגזל" userId="d50b652f-cb88-4424-8cea-6618e2450d64" providerId="ADAL" clId="{185E1E4C-945C-4849-B2CF-09FE299E6F86}" dt="2022-02-03T16:20:10.246" v="890" actId="14100"/>
          <ac:cxnSpMkLst>
            <pc:docMk/>
            <pc:sldMk cId="1383530156" sldId="263"/>
            <ac:cxnSpMk id="55" creationId="{FE643E58-5DBE-47A5-8D4A-30C6E82F32FB}"/>
          </ac:cxnSpMkLst>
        </pc:cxnChg>
        <pc:cxnChg chg="add mod">
          <ac:chgData name="אמנדה מגזל" userId="d50b652f-cb88-4424-8cea-6618e2450d64" providerId="ADAL" clId="{185E1E4C-945C-4849-B2CF-09FE299E6F86}" dt="2022-02-03T16:20:22.310" v="893" actId="14100"/>
          <ac:cxnSpMkLst>
            <pc:docMk/>
            <pc:sldMk cId="1383530156" sldId="263"/>
            <ac:cxnSpMk id="58" creationId="{EC830F14-D123-4C90-A3CC-EFDAE8891E93}"/>
          </ac:cxnSpMkLst>
        </pc:cxnChg>
        <pc:cxnChg chg="add mod">
          <ac:chgData name="אמנדה מגזל" userId="d50b652f-cb88-4424-8cea-6618e2450d64" providerId="ADAL" clId="{185E1E4C-945C-4849-B2CF-09FE299E6F86}" dt="2022-02-03T16:20:34.898" v="896" actId="14100"/>
          <ac:cxnSpMkLst>
            <pc:docMk/>
            <pc:sldMk cId="1383530156" sldId="263"/>
            <ac:cxnSpMk id="61" creationId="{4B646882-1610-46DF-A55B-C5DC0CAFCC8C}"/>
          </ac:cxnSpMkLst>
        </pc:cxnChg>
        <pc:cxnChg chg="add mod">
          <ac:chgData name="אמנדה מגזל" userId="d50b652f-cb88-4424-8cea-6618e2450d64" providerId="ADAL" clId="{185E1E4C-945C-4849-B2CF-09FE299E6F86}" dt="2022-02-03T16:20:53.519" v="900" actId="14100"/>
          <ac:cxnSpMkLst>
            <pc:docMk/>
            <pc:sldMk cId="1383530156" sldId="263"/>
            <ac:cxnSpMk id="64" creationId="{51A2DE6B-80F3-4336-842B-E3B485CF8318}"/>
          </ac:cxnSpMkLst>
        </pc:cxnChg>
        <pc:cxnChg chg="add mod">
          <ac:chgData name="אמנדה מגזל" userId="d50b652f-cb88-4424-8cea-6618e2450d64" providerId="ADAL" clId="{185E1E4C-945C-4849-B2CF-09FE299E6F86}" dt="2022-02-03T16:26:04.571" v="920"/>
          <ac:cxnSpMkLst>
            <pc:docMk/>
            <pc:sldMk cId="1383530156" sldId="263"/>
            <ac:cxnSpMk id="68" creationId="{F1C34DDE-B6DA-4A55-9F24-62DEF6B40990}"/>
          </ac:cxnSpMkLst>
        </pc:cxnChg>
        <pc:cxnChg chg="add mod">
          <ac:chgData name="אמנדה מגזל" userId="d50b652f-cb88-4424-8cea-6618e2450d64" providerId="ADAL" clId="{185E1E4C-945C-4849-B2CF-09FE299E6F86}" dt="2022-02-03T16:34:02.271" v="1270" actId="14100"/>
          <ac:cxnSpMkLst>
            <pc:docMk/>
            <pc:sldMk cId="1383530156" sldId="263"/>
            <ac:cxnSpMk id="74" creationId="{AEE368C5-BBD6-4701-A99B-602538F72CDC}"/>
          </ac:cxnSpMkLst>
        </pc:cxnChg>
      </pc:sldChg>
      <pc:sldChg chg="delSp add del mod">
        <pc:chgData name="אמנדה מגזל" userId="d50b652f-cb88-4424-8cea-6618e2450d64" providerId="ADAL" clId="{185E1E4C-945C-4849-B2CF-09FE299E6F86}" dt="2022-02-03T17:07:37.751" v="1793" actId="47"/>
        <pc:sldMkLst>
          <pc:docMk/>
          <pc:sldMk cId="2912094315" sldId="264"/>
        </pc:sldMkLst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5" creationId="{46F5B3E4-5A44-49FC-89CC-AA13F69B1823}"/>
          </ac:spMkLst>
        </pc:spChg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8" creationId="{19216533-A615-402A-92FC-07F60AB179E2}"/>
          </ac:spMkLst>
        </pc:spChg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10" creationId="{A1946706-422B-41F3-9E7A-2BBCAE0CA473}"/>
          </ac:spMkLst>
        </pc:spChg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11" creationId="{E25EB15E-0047-4A43-84CB-A05041919253}"/>
          </ac:spMkLst>
        </pc:spChg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12" creationId="{43EE1706-52F3-41B1-A2B7-F62FDE8109DE}"/>
          </ac:spMkLst>
        </pc:spChg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13" creationId="{6AD46153-FDD9-42AF-8185-FFBB14698914}"/>
          </ac:spMkLst>
        </pc:spChg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14" creationId="{C45EFC0D-66C8-40B8-8C1F-AF328CC82C98}"/>
          </ac:spMkLst>
        </pc:spChg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16" creationId="{533A9A1E-2538-4135-8486-3A360BC11D88}"/>
          </ac:spMkLst>
        </pc:spChg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17" creationId="{5A737ED7-5CD1-4082-98F5-57C68445A90B}"/>
          </ac:spMkLst>
        </pc:spChg>
        <pc:spChg chg="del">
          <ac:chgData name="אמנדה מגזל" userId="d50b652f-cb88-4424-8cea-6618e2450d64" providerId="ADAL" clId="{185E1E4C-945C-4849-B2CF-09FE299E6F86}" dt="2022-02-03T16:35:34.860" v="1288" actId="478"/>
          <ac:spMkLst>
            <pc:docMk/>
            <pc:sldMk cId="2912094315" sldId="264"/>
            <ac:spMk id="18" creationId="{C3DA5A79-E9C8-4344-BD52-C9F31F5C8141}"/>
          </ac:spMkLst>
        </pc:spChg>
        <pc:cxnChg chg="del">
          <ac:chgData name="אמנדה מגזל" userId="d50b652f-cb88-4424-8cea-6618e2450d64" providerId="ADAL" clId="{185E1E4C-945C-4849-B2CF-09FE299E6F86}" dt="2022-02-03T16:35:34.860" v="1288" actId="478"/>
          <ac:cxnSpMkLst>
            <pc:docMk/>
            <pc:sldMk cId="2912094315" sldId="264"/>
            <ac:cxnSpMk id="2" creationId="{A17BB8BC-7260-45E8-9E17-EF6F126595C6}"/>
          </ac:cxnSpMkLst>
        </pc:cxnChg>
        <pc:cxnChg chg="del">
          <ac:chgData name="אמנדה מגזל" userId="d50b652f-cb88-4424-8cea-6618e2450d64" providerId="ADAL" clId="{185E1E4C-945C-4849-B2CF-09FE299E6F86}" dt="2022-02-03T16:35:34.860" v="1288" actId="478"/>
          <ac:cxnSpMkLst>
            <pc:docMk/>
            <pc:sldMk cId="2912094315" sldId="264"/>
            <ac:cxnSpMk id="3" creationId="{21E05200-2C82-4C20-8C5C-116E36DD243B}"/>
          </ac:cxnSpMkLst>
        </pc:cxnChg>
        <pc:cxnChg chg="del">
          <ac:chgData name="אמנדה מגזל" userId="d50b652f-cb88-4424-8cea-6618e2450d64" providerId="ADAL" clId="{185E1E4C-945C-4849-B2CF-09FE299E6F86}" dt="2022-02-03T16:35:34.860" v="1288" actId="478"/>
          <ac:cxnSpMkLst>
            <pc:docMk/>
            <pc:sldMk cId="2912094315" sldId="264"/>
            <ac:cxnSpMk id="4" creationId="{C0A1E19C-1025-4255-A640-62CF4F06519A}"/>
          </ac:cxnSpMkLst>
        </pc:cxnChg>
      </pc:sldChg>
      <pc:sldChg chg="addSp delSp modSp add del mod ord">
        <pc:chgData name="אמנדה מגזל" userId="d50b652f-cb88-4424-8cea-6618e2450d64" providerId="ADAL" clId="{185E1E4C-945C-4849-B2CF-09FE299E6F86}" dt="2022-02-03T17:05:33.707" v="1781" actId="47"/>
        <pc:sldMkLst>
          <pc:docMk/>
          <pc:sldMk cId="4139397100" sldId="265"/>
        </pc:sldMkLst>
        <pc:spChg chg="del">
          <ac:chgData name="אמנדה מגזל" userId="d50b652f-cb88-4424-8cea-6618e2450d64" providerId="ADAL" clId="{185E1E4C-945C-4849-B2CF-09FE299E6F86}" dt="2022-02-03T16:24:58.809" v="905" actId="478"/>
          <ac:spMkLst>
            <pc:docMk/>
            <pc:sldMk cId="4139397100" sldId="265"/>
            <ac:spMk id="24" creationId="{9C685FDD-6F76-468D-9542-A95FDCE310FA}"/>
          </ac:spMkLst>
        </pc:spChg>
        <pc:cxnChg chg="del">
          <ac:chgData name="אמנדה מגזל" userId="d50b652f-cb88-4424-8cea-6618e2450d64" providerId="ADAL" clId="{185E1E4C-945C-4849-B2CF-09FE299E6F86}" dt="2022-02-03T16:24:57.390" v="904" actId="478"/>
          <ac:cxnSpMkLst>
            <pc:docMk/>
            <pc:sldMk cId="4139397100" sldId="265"/>
            <ac:cxnSpMk id="4" creationId="{C0A1E19C-1025-4255-A640-62CF4F06519A}"/>
          </ac:cxnSpMkLst>
        </pc:cxnChg>
        <pc:cxnChg chg="del mod">
          <ac:chgData name="אמנדה מגזל" userId="d50b652f-cb88-4424-8cea-6618e2450d64" providerId="ADAL" clId="{185E1E4C-945C-4849-B2CF-09FE299E6F86}" dt="2022-02-03T16:25:00.256" v="906" actId="478"/>
          <ac:cxnSpMkLst>
            <pc:docMk/>
            <pc:sldMk cId="4139397100" sldId="265"/>
            <ac:cxnSpMk id="26" creationId="{BF48245D-009E-4DE5-AA81-39DB508B6312}"/>
          </ac:cxnSpMkLst>
        </pc:cxnChg>
        <pc:cxnChg chg="add mod">
          <ac:chgData name="אמנדה מגזל" userId="d50b652f-cb88-4424-8cea-6618e2450d64" providerId="ADAL" clId="{185E1E4C-945C-4849-B2CF-09FE299E6F86}" dt="2022-02-03T16:25:34.595" v="916" actId="1076"/>
          <ac:cxnSpMkLst>
            <pc:docMk/>
            <pc:sldMk cId="4139397100" sldId="265"/>
            <ac:cxnSpMk id="27" creationId="{ED739F76-2805-4AB5-A6C1-842C97B59591}"/>
          </ac:cxnSpMkLst>
        </pc:cxnChg>
        <pc:cxnChg chg="add mod">
          <ac:chgData name="אמנדה מגזל" userId="d50b652f-cb88-4424-8cea-6618e2450d64" providerId="ADAL" clId="{185E1E4C-945C-4849-B2CF-09FE299E6F86}" dt="2022-02-03T16:25:59.407" v="919" actId="14100"/>
          <ac:cxnSpMkLst>
            <pc:docMk/>
            <pc:sldMk cId="4139397100" sldId="265"/>
            <ac:cxnSpMk id="28" creationId="{25B72B72-B79C-4572-BC8F-0DB3BEDA6D45}"/>
          </ac:cxnSpMkLst>
        </pc:cxnChg>
        <pc:cxnChg chg="del mod">
          <ac:chgData name="אמנדה מגזל" userId="d50b652f-cb88-4424-8cea-6618e2450d64" providerId="ADAL" clId="{185E1E4C-945C-4849-B2CF-09FE299E6F86}" dt="2022-02-03T16:25:00.741" v="907" actId="478"/>
          <ac:cxnSpMkLst>
            <pc:docMk/>
            <pc:sldMk cId="4139397100" sldId="265"/>
            <ac:cxnSpMk id="29" creationId="{1B0F4030-5D5A-4B3C-B99D-A4CAEBCD3DEF}"/>
          </ac:cxnSpMkLst>
        </pc:cxnChg>
        <pc:cxnChg chg="del mod">
          <ac:chgData name="אמנדה מגזל" userId="d50b652f-cb88-4424-8cea-6618e2450d64" providerId="ADAL" clId="{185E1E4C-945C-4849-B2CF-09FE299E6F86}" dt="2022-02-03T16:25:01.515" v="908" actId="478"/>
          <ac:cxnSpMkLst>
            <pc:docMk/>
            <pc:sldMk cId="4139397100" sldId="265"/>
            <ac:cxnSpMk id="33" creationId="{4B6E01BC-BCBC-4266-B691-0201790DA6F9}"/>
          </ac:cxnSpMkLst>
        </pc:cxnChg>
        <pc:cxnChg chg="del mod">
          <ac:chgData name="אמנדה מגזל" userId="d50b652f-cb88-4424-8cea-6618e2450d64" providerId="ADAL" clId="{185E1E4C-945C-4849-B2CF-09FE299E6F86}" dt="2022-02-03T16:25:02.273" v="909" actId="478"/>
          <ac:cxnSpMkLst>
            <pc:docMk/>
            <pc:sldMk cId="4139397100" sldId="265"/>
            <ac:cxnSpMk id="47" creationId="{14D4C773-16CB-4409-829E-9589CAB08081}"/>
          </ac:cxnSpMkLst>
        </pc:cxnChg>
        <pc:cxnChg chg="del mod">
          <ac:chgData name="אמנדה מגזל" userId="d50b652f-cb88-4424-8cea-6618e2450d64" providerId="ADAL" clId="{185E1E4C-945C-4849-B2CF-09FE299E6F86}" dt="2022-02-03T16:25:02.893" v="910" actId="478"/>
          <ac:cxnSpMkLst>
            <pc:docMk/>
            <pc:sldMk cId="4139397100" sldId="265"/>
            <ac:cxnSpMk id="55" creationId="{FE643E58-5DBE-47A5-8D4A-30C6E82F32FB}"/>
          </ac:cxnSpMkLst>
        </pc:cxnChg>
        <pc:cxnChg chg="del mod">
          <ac:chgData name="אמנדה מגזל" userId="d50b652f-cb88-4424-8cea-6618e2450d64" providerId="ADAL" clId="{185E1E4C-945C-4849-B2CF-09FE299E6F86}" dt="2022-02-03T16:25:04.805" v="912" actId="478"/>
          <ac:cxnSpMkLst>
            <pc:docMk/>
            <pc:sldMk cId="4139397100" sldId="265"/>
            <ac:cxnSpMk id="58" creationId="{EC830F14-D123-4C90-A3CC-EFDAE8891E93}"/>
          </ac:cxnSpMkLst>
        </pc:cxnChg>
        <pc:cxnChg chg="del mod">
          <ac:chgData name="אמנדה מגזל" userId="d50b652f-cb88-4424-8cea-6618e2450d64" providerId="ADAL" clId="{185E1E4C-945C-4849-B2CF-09FE299E6F86}" dt="2022-02-03T16:25:05.250" v="913" actId="478"/>
          <ac:cxnSpMkLst>
            <pc:docMk/>
            <pc:sldMk cId="4139397100" sldId="265"/>
            <ac:cxnSpMk id="61" creationId="{4B646882-1610-46DF-A55B-C5DC0CAFCC8C}"/>
          </ac:cxnSpMkLst>
        </pc:cxnChg>
        <pc:cxnChg chg="del mod">
          <ac:chgData name="אמנדה מגזל" userId="d50b652f-cb88-4424-8cea-6618e2450d64" providerId="ADAL" clId="{185E1E4C-945C-4849-B2CF-09FE299E6F86}" dt="2022-02-03T16:25:03.966" v="911" actId="478"/>
          <ac:cxnSpMkLst>
            <pc:docMk/>
            <pc:sldMk cId="4139397100" sldId="265"/>
            <ac:cxnSpMk id="64" creationId="{51A2DE6B-80F3-4336-842B-E3B485CF8318}"/>
          </ac:cxnSpMkLst>
        </pc:cxnChg>
      </pc:sldChg>
      <pc:sldChg chg="addSp delSp modSp add del mod ord delAnim modAnim">
        <pc:chgData name="אמנדה מגזל" userId="d50b652f-cb88-4424-8cea-6618e2450d64" providerId="ADAL" clId="{185E1E4C-945C-4849-B2CF-09FE299E6F86}" dt="2022-02-03T17:06:19.438" v="1786" actId="47"/>
        <pc:sldMkLst>
          <pc:docMk/>
          <pc:sldMk cId="3441925943" sldId="266"/>
        </pc:sldMkLst>
        <pc:spChg chg="add mod">
          <ac:chgData name="אמנדה מגזל" userId="d50b652f-cb88-4424-8cea-6618e2450d64" providerId="ADAL" clId="{185E1E4C-945C-4849-B2CF-09FE299E6F86}" dt="2022-02-03T17:02:53.438" v="1678" actId="1076"/>
          <ac:spMkLst>
            <pc:docMk/>
            <pc:sldMk cId="3441925943" sldId="266"/>
            <ac:spMk id="19" creationId="{5131376D-756E-41F1-9B79-8EB281A0BDD1}"/>
          </ac:spMkLst>
        </pc:spChg>
        <pc:spChg chg="del">
          <ac:chgData name="אמנדה מגזל" userId="d50b652f-cb88-4424-8cea-6618e2450d64" providerId="ADAL" clId="{185E1E4C-945C-4849-B2CF-09FE299E6F86}" dt="2022-02-03T16:41:46.627" v="1332" actId="478"/>
          <ac:spMkLst>
            <pc:docMk/>
            <pc:sldMk cId="3441925943" sldId="266"/>
            <ac:spMk id="23" creationId="{4010CCEE-1662-4A9D-AA0D-87BB2313F7D3}"/>
          </ac:spMkLst>
        </pc:spChg>
        <pc:spChg chg="add mod">
          <ac:chgData name="אמנדה מגזל" userId="d50b652f-cb88-4424-8cea-6618e2450d64" providerId="ADAL" clId="{185E1E4C-945C-4849-B2CF-09FE299E6F86}" dt="2022-02-03T17:04:31.998" v="1756" actId="5793"/>
          <ac:spMkLst>
            <pc:docMk/>
            <pc:sldMk cId="3441925943" sldId="266"/>
            <ac:spMk id="65" creationId="{98BD6F26-0A6B-4184-8A29-38AC707C4DD6}"/>
          </ac:spMkLst>
        </pc:spChg>
        <pc:cxnChg chg="add del mod">
          <ac:chgData name="אמנדה מגזל" userId="d50b652f-cb88-4424-8cea-6618e2450d64" providerId="ADAL" clId="{185E1E4C-945C-4849-B2CF-09FE299E6F86}" dt="2022-02-03T16:44:27.134" v="1390" actId="478"/>
          <ac:cxnSpMkLst>
            <pc:docMk/>
            <pc:sldMk cId="3441925943" sldId="266"/>
            <ac:cxnSpMk id="20" creationId="{15BBA2EF-5494-4533-9952-9091BD96C929}"/>
          </ac:cxnSpMkLst>
        </pc:cxnChg>
        <pc:cxnChg chg="mod">
          <ac:chgData name="אמנדה מגזל" userId="d50b652f-cb88-4424-8cea-6618e2450d64" providerId="ADAL" clId="{185E1E4C-945C-4849-B2CF-09FE299E6F86}" dt="2022-02-03T16:44:45.456" v="1393" actId="1076"/>
          <ac:cxnSpMkLst>
            <pc:docMk/>
            <pc:sldMk cId="3441925943" sldId="266"/>
            <ac:cxnSpMk id="27" creationId="{ED739F76-2805-4AB5-A6C1-842C97B59591}"/>
          </ac:cxnSpMkLst>
        </pc:cxnChg>
        <pc:cxnChg chg="add mod">
          <ac:chgData name="אמנדה מגזל" userId="d50b652f-cb88-4424-8cea-6618e2450d64" providerId="ADAL" clId="{185E1E4C-945C-4849-B2CF-09FE299E6F86}" dt="2022-02-03T16:44:50.312" v="1394" actId="14100"/>
          <ac:cxnSpMkLst>
            <pc:docMk/>
            <pc:sldMk cId="3441925943" sldId="266"/>
            <ac:cxnSpMk id="29" creationId="{BB3F84FF-5C91-4AF5-8FAE-225532A5FB5F}"/>
          </ac:cxnSpMkLst>
        </pc:cxnChg>
        <pc:cxnChg chg="add mod">
          <ac:chgData name="אמנדה מגזל" userId="d50b652f-cb88-4424-8cea-6618e2450d64" providerId="ADAL" clId="{185E1E4C-945C-4849-B2CF-09FE299E6F86}" dt="2022-02-03T16:45:25.672" v="1404" actId="14100"/>
          <ac:cxnSpMkLst>
            <pc:docMk/>
            <pc:sldMk cId="3441925943" sldId="266"/>
            <ac:cxnSpMk id="31" creationId="{DF973BEC-B4CD-4995-B811-FEE992521412}"/>
          </ac:cxnSpMkLst>
        </pc:cxnChg>
        <pc:cxnChg chg="add mod">
          <ac:chgData name="אמנדה מגזל" userId="d50b652f-cb88-4424-8cea-6618e2450d64" providerId="ADAL" clId="{185E1E4C-945C-4849-B2CF-09FE299E6F86}" dt="2022-02-03T16:44:54.796" v="1396" actId="14100"/>
          <ac:cxnSpMkLst>
            <pc:docMk/>
            <pc:sldMk cId="3441925943" sldId="266"/>
            <ac:cxnSpMk id="35" creationId="{88289822-4A27-42B0-83ED-99055F292A6F}"/>
          </ac:cxnSpMkLst>
        </pc:cxnChg>
        <pc:cxnChg chg="add mod">
          <ac:chgData name="אמנדה מגזל" userId="d50b652f-cb88-4424-8cea-6618e2450d64" providerId="ADAL" clId="{185E1E4C-945C-4849-B2CF-09FE299E6F86}" dt="2022-02-03T16:45:22.132" v="1403" actId="14100"/>
          <ac:cxnSpMkLst>
            <pc:docMk/>
            <pc:sldMk cId="3441925943" sldId="266"/>
            <ac:cxnSpMk id="38" creationId="{3607FFA5-22F2-4FB9-AC10-20874196F78A}"/>
          </ac:cxnSpMkLst>
        </pc:cxnChg>
        <pc:cxnChg chg="add del mod">
          <ac:chgData name="אמנדה מגזל" userId="d50b652f-cb88-4424-8cea-6618e2450d64" providerId="ADAL" clId="{185E1E4C-945C-4849-B2CF-09FE299E6F86}" dt="2022-02-03T16:44:39.818" v="1392" actId="478"/>
          <ac:cxnSpMkLst>
            <pc:docMk/>
            <pc:sldMk cId="3441925943" sldId="266"/>
            <ac:cxnSpMk id="42" creationId="{92BF8BCC-A2D4-4532-9751-5D29A4AB15D8}"/>
          </ac:cxnSpMkLst>
        </pc:cxnChg>
        <pc:cxnChg chg="add mod">
          <ac:chgData name="אמנדה מגזל" userId="d50b652f-cb88-4424-8cea-6618e2450d64" providerId="ADAL" clId="{185E1E4C-945C-4849-B2CF-09FE299E6F86}" dt="2022-02-03T16:45:06.814" v="1399" actId="14100"/>
          <ac:cxnSpMkLst>
            <pc:docMk/>
            <pc:sldMk cId="3441925943" sldId="266"/>
            <ac:cxnSpMk id="46" creationId="{CB02A32B-D123-4FC1-9F58-DC8C721F7E82}"/>
          </ac:cxnSpMkLst>
        </pc:cxnChg>
        <pc:cxnChg chg="add mod">
          <ac:chgData name="אמנדה מגזל" userId="d50b652f-cb88-4424-8cea-6618e2450d64" providerId="ADAL" clId="{185E1E4C-945C-4849-B2CF-09FE299E6F86}" dt="2022-02-03T16:45:13.947" v="1401" actId="14100"/>
          <ac:cxnSpMkLst>
            <pc:docMk/>
            <pc:sldMk cId="3441925943" sldId="266"/>
            <ac:cxnSpMk id="49" creationId="{D05B5738-CB68-4E69-BE8C-8FD299CFC2D6}"/>
          </ac:cxnSpMkLst>
        </pc:cxnChg>
      </pc:sldChg>
      <pc:sldChg chg="addSp delSp modSp add mod ord modAnim">
        <pc:chgData name="אמנדה מגזל" userId="d50b652f-cb88-4424-8cea-6618e2450d64" providerId="ADAL" clId="{185E1E4C-945C-4849-B2CF-09FE299E6F86}" dt="2022-02-03T17:05:27.464" v="1780" actId="1076"/>
        <pc:sldMkLst>
          <pc:docMk/>
          <pc:sldMk cId="3514001957" sldId="267"/>
        </pc:sldMkLst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5" creationId="{46F5B3E4-5A44-49FC-89CC-AA13F69B1823}"/>
          </ac:spMkLst>
        </pc:spChg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8" creationId="{19216533-A615-402A-92FC-07F60AB179E2}"/>
          </ac:spMkLst>
        </pc:spChg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10" creationId="{A1946706-422B-41F3-9E7A-2BBCAE0CA473}"/>
          </ac:spMkLst>
        </pc:spChg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11" creationId="{E25EB15E-0047-4A43-84CB-A05041919253}"/>
          </ac:spMkLst>
        </pc:spChg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12" creationId="{43EE1706-52F3-41B1-A2B7-F62FDE8109DE}"/>
          </ac:spMkLst>
        </pc:spChg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13" creationId="{6AD46153-FDD9-42AF-8185-FFBB14698914}"/>
          </ac:spMkLst>
        </pc:spChg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14" creationId="{C45EFC0D-66C8-40B8-8C1F-AF328CC82C98}"/>
          </ac:spMkLst>
        </pc:spChg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16" creationId="{533A9A1E-2538-4135-8486-3A360BC11D88}"/>
          </ac:spMkLst>
        </pc:spChg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17" creationId="{5A737ED7-5CD1-4082-98F5-57C68445A90B}"/>
          </ac:spMkLst>
        </pc:spChg>
        <pc:spChg chg="del">
          <ac:chgData name="אמנדה מגזל" userId="d50b652f-cb88-4424-8cea-6618e2450d64" providerId="ADAL" clId="{185E1E4C-945C-4849-B2CF-09FE299E6F86}" dt="2022-02-03T17:05:01.744" v="1760" actId="478"/>
          <ac:spMkLst>
            <pc:docMk/>
            <pc:sldMk cId="3514001957" sldId="267"/>
            <ac:spMk id="18" creationId="{C3DA5A79-E9C8-4344-BD52-C9F31F5C8141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32" creationId="{31AC27D9-18DD-4A67-A9A8-71C70EE85172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33" creationId="{8EECE95A-0B45-4B59-ADFF-A15ADB583997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34" creationId="{99FE38F1-699E-4D1F-BC89-B73B5BF970C5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37" creationId="{23D08506-179B-4110-AAE5-710D6F1A2611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39" creationId="{6672F870-90EF-40D5-8C27-513DDE4B441C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40" creationId="{130C145E-2EF0-4CE4-B470-644AD951B4EC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41" creationId="{DD7B75A8-053F-4E56-8DDE-569DF0448BBF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42" creationId="{6F4DA378-2C74-4328-A6F9-54AD15F921A3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43" creationId="{16DE32EE-F908-4B8C-9133-DE7D1746C2F4}"/>
          </ac:spMkLst>
        </pc:spChg>
        <pc:spChg chg="add mod">
          <ac:chgData name="אמנדה מגזל" userId="d50b652f-cb88-4424-8cea-6618e2450d64" providerId="ADAL" clId="{185E1E4C-945C-4849-B2CF-09FE299E6F86}" dt="2022-02-03T17:05:02.456" v="1761"/>
          <ac:spMkLst>
            <pc:docMk/>
            <pc:sldMk cId="3514001957" sldId="267"/>
            <ac:spMk id="44" creationId="{014EDD6E-72C7-4529-9441-96393220AB02}"/>
          </ac:spMkLst>
        </pc:spChg>
        <pc:spChg chg="add mod">
          <ac:chgData name="אמנדה מגזל" userId="d50b652f-cb88-4424-8cea-6618e2450d64" providerId="ADAL" clId="{185E1E4C-945C-4849-B2CF-09FE299E6F86}" dt="2022-02-03T17:05:27.464" v="1780" actId="1076"/>
          <ac:spMkLst>
            <pc:docMk/>
            <pc:sldMk cId="3514001957" sldId="267"/>
            <ac:spMk id="48" creationId="{ED0AF9A6-4F8C-4119-9F23-FAFA019A2200}"/>
          </ac:spMkLst>
        </pc:spChg>
        <pc:cxnChg chg="del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2" creationId="{A17BB8BC-7260-45E8-9E17-EF6F126595C6}"/>
          </ac:cxnSpMkLst>
        </pc:cxnChg>
        <pc:cxnChg chg="del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3" creationId="{21E05200-2C82-4C20-8C5C-116E36DD243B}"/>
          </ac:cxnSpMkLst>
        </pc:cxnChg>
        <pc:cxnChg chg="add mod">
          <ac:chgData name="אמנדה מגזל" userId="d50b652f-cb88-4424-8cea-6618e2450d64" providerId="ADAL" clId="{185E1E4C-945C-4849-B2CF-09FE299E6F86}" dt="2022-02-03T17:05:02.456" v="1761"/>
          <ac:cxnSpMkLst>
            <pc:docMk/>
            <pc:sldMk cId="3514001957" sldId="267"/>
            <ac:cxnSpMk id="26" creationId="{D3D9B993-AED1-42F2-8ED5-1BDEF384901D}"/>
          </ac:cxnSpMkLst>
        </pc:cxnChg>
        <pc:cxnChg chg="del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27" creationId="{ED739F76-2805-4AB5-A6C1-842C97B59591}"/>
          </ac:cxnSpMkLst>
        </pc:cxnChg>
        <pc:cxnChg chg="del mod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29" creationId="{BB3F84FF-5C91-4AF5-8FAE-225532A5FB5F}"/>
          </ac:cxnSpMkLst>
        </pc:cxnChg>
        <pc:cxnChg chg="add mod">
          <ac:chgData name="אמנדה מגזל" userId="d50b652f-cb88-4424-8cea-6618e2450d64" providerId="ADAL" clId="{185E1E4C-945C-4849-B2CF-09FE299E6F86}" dt="2022-02-03T17:05:02.456" v="1761"/>
          <ac:cxnSpMkLst>
            <pc:docMk/>
            <pc:sldMk cId="3514001957" sldId="267"/>
            <ac:cxnSpMk id="30" creationId="{02F8D628-0942-478D-BAD3-87EF1D2D0168}"/>
          </ac:cxnSpMkLst>
        </pc:cxnChg>
        <pc:cxnChg chg="del mod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31" creationId="{DF973BEC-B4CD-4995-B811-FEE992521412}"/>
          </ac:cxnSpMkLst>
        </pc:cxnChg>
        <pc:cxnChg chg="del mod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35" creationId="{88289822-4A27-42B0-83ED-99055F292A6F}"/>
          </ac:cxnSpMkLst>
        </pc:cxnChg>
        <pc:cxnChg chg="del mod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36" creationId="{1351F4DD-73BF-4495-A615-D0F1BB3F7F78}"/>
          </ac:cxnSpMkLst>
        </pc:cxnChg>
        <pc:cxnChg chg="del mod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38" creationId="{3607FFA5-22F2-4FB9-AC10-20874196F78A}"/>
          </ac:cxnSpMkLst>
        </pc:cxnChg>
        <pc:cxnChg chg="add mod">
          <ac:chgData name="אמנדה מגזל" userId="d50b652f-cb88-4424-8cea-6618e2450d64" providerId="ADAL" clId="{185E1E4C-945C-4849-B2CF-09FE299E6F86}" dt="2022-02-03T17:05:02.456" v="1761"/>
          <ac:cxnSpMkLst>
            <pc:docMk/>
            <pc:sldMk cId="3514001957" sldId="267"/>
            <ac:cxnSpMk id="45" creationId="{9FD17C73-FDF2-411D-9E9E-E0A4E54A8BE1}"/>
          </ac:cxnSpMkLst>
        </pc:cxnChg>
        <pc:cxnChg chg="del mod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46" creationId="{CB02A32B-D123-4FC1-9F58-DC8C721F7E82}"/>
          </ac:cxnSpMkLst>
        </pc:cxnChg>
        <pc:cxnChg chg="add mod">
          <ac:chgData name="אמנדה מגזל" userId="d50b652f-cb88-4424-8cea-6618e2450d64" providerId="ADAL" clId="{185E1E4C-945C-4849-B2CF-09FE299E6F86}" dt="2022-02-03T17:05:02.456" v="1761"/>
          <ac:cxnSpMkLst>
            <pc:docMk/>
            <pc:sldMk cId="3514001957" sldId="267"/>
            <ac:cxnSpMk id="47" creationId="{94B894FF-3806-4052-80A6-1DA62F6D90C2}"/>
          </ac:cxnSpMkLst>
        </pc:cxnChg>
        <pc:cxnChg chg="del mod">
          <ac:chgData name="אמנדה מגזל" userId="d50b652f-cb88-4424-8cea-6618e2450d64" providerId="ADAL" clId="{185E1E4C-945C-4849-B2CF-09FE299E6F86}" dt="2022-02-03T17:05:01.744" v="1760" actId="478"/>
          <ac:cxnSpMkLst>
            <pc:docMk/>
            <pc:sldMk cId="3514001957" sldId="267"/>
            <ac:cxnSpMk id="49" creationId="{D05B5738-CB68-4E69-BE8C-8FD299CFC2D6}"/>
          </ac:cxnSpMkLst>
        </pc:cxnChg>
      </pc:sldChg>
    </pc:docChg>
  </pc:docChgLst>
  <pc:docChgLst>
    <pc:chgData name="אמנדה מגזל" userId="d50b652f-cb88-4424-8cea-6618e2450d64" providerId="ADAL" clId="{E773428B-B4C1-4E80-97DB-A42F85831793}"/>
    <pc:docChg chg="undo custSel addSld modSld sldOrd">
      <pc:chgData name="אמנדה מגזל" userId="d50b652f-cb88-4424-8cea-6618e2450d64" providerId="ADAL" clId="{E773428B-B4C1-4E80-97DB-A42F85831793}" dt="2022-03-11T11:42:04.967" v="178" actId="478"/>
      <pc:docMkLst>
        <pc:docMk/>
      </pc:docMkLst>
      <pc:sldChg chg="addSp delSp modSp mod modTransition">
        <pc:chgData name="אמנדה מגזל" userId="d50b652f-cb88-4424-8cea-6618e2450d64" providerId="ADAL" clId="{E773428B-B4C1-4E80-97DB-A42F85831793}" dt="2022-03-11T11:42:04.967" v="178" actId="478"/>
        <pc:sldMkLst>
          <pc:docMk/>
          <pc:sldMk cId="8968993" sldId="256"/>
        </pc:sldMkLst>
        <pc:spChg chg="add del mod">
          <ac:chgData name="אמנדה מגזל" userId="d50b652f-cb88-4424-8cea-6618e2450d64" providerId="ADAL" clId="{E773428B-B4C1-4E80-97DB-A42F85831793}" dt="2022-03-11T11:29:20.768" v="165" actId="478"/>
          <ac:spMkLst>
            <pc:docMk/>
            <pc:sldMk cId="8968993" sldId="256"/>
            <ac:spMk id="2" creationId="{9BA20D3D-15EB-4BA3-9722-D85A8EA08070}"/>
          </ac:spMkLst>
        </pc:spChg>
        <pc:spChg chg="add del mod">
          <ac:chgData name="אמנדה מגזל" userId="d50b652f-cb88-4424-8cea-6618e2450d64" providerId="ADAL" clId="{E773428B-B4C1-4E80-97DB-A42F85831793}" dt="2022-03-11T11:41:20.633" v="167" actId="478"/>
          <ac:spMkLst>
            <pc:docMk/>
            <pc:sldMk cId="8968993" sldId="256"/>
            <ac:spMk id="8" creationId="{1C816D93-EE98-4C4D-A713-59DAAD258754}"/>
          </ac:spMkLst>
        </pc:spChg>
        <pc:spChg chg="add mod">
          <ac:chgData name="אמנדה מגזל" userId="d50b652f-cb88-4424-8cea-6618e2450d64" providerId="ADAL" clId="{E773428B-B4C1-4E80-97DB-A42F85831793}" dt="2022-03-11T11:41:57.463" v="177" actId="1038"/>
          <ac:spMkLst>
            <pc:docMk/>
            <pc:sldMk cId="8968993" sldId="256"/>
            <ac:spMk id="11" creationId="{63B3BA2F-C87D-443A-8E9E-5557FE859D19}"/>
          </ac:spMkLst>
        </pc:spChg>
        <pc:picChg chg="mod">
          <ac:chgData name="אמנדה מגזל" userId="d50b652f-cb88-4424-8cea-6618e2450d64" providerId="ADAL" clId="{E773428B-B4C1-4E80-97DB-A42F85831793}" dt="2022-03-11T11:26:32.082" v="138" actId="1076"/>
          <ac:picMkLst>
            <pc:docMk/>
            <pc:sldMk cId="8968993" sldId="256"/>
            <ac:picMk id="9" creationId="{F2640EC6-F31C-424D-82F6-EFCEA183080F}"/>
          </ac:picMkLst>
        </pc:picChg>
        <pc:cxnChg chg="add del">
          <ac:chgData name="אמנדה מגזל" userId="d50b652f-cb88-4424-8cea-6618e2450d64" providerId="ADAL" clId="{E773428B-B4C1-4E80-97DB-A42F85831793}" dt="2022-03-11T11:42:04.967" v="178" actId="478"/>
          <ac:cxnSpMkLst>
            <pc:docMk/>
            <pc:sldMk cId="8968993" sldId="256"/>
            <ac:cxnSpMk id="3" creationId="{74A9BBBF-1217-4E2D-8205-087CB4BF92F4}"/>
          </ac:cxnSpMkLst>
        </pc:cxnChg>
      </pc:sldChg>
      <pc:sldChg chg="modTransition">
        <pc:chgData name="אמנדה מגזל" userId="d50b652f-cb88-4424-8cea-6618e2450d64" providerId="ADAL" clId="{E773428B-B4C1-4E80-97DB-A42F85831793}" dt="2022-02-12T14:55:38.156" v="0"/>
        <pc:sldMkLst>
          <pc:docMk/>
          <pc:sldMk cId="520780145" sldId="257"/>
        </pc:sldMkLst>
      </pc:sldChg>
      <pc:sldChg chg="modTransition">
        <pc:chgData name="אמנדה מגזל" userId="d50b652f-cb88-4424-8cea-6618e2450d64" providerId="ADAL" clId="{E773428B-B4C1-4E80-97DB-A42F85831793}" dt="2022-02-12T14:55:38.156" v="0"/>
        <pc:sldMkLst>
          <pc:docMk/>
          <pc:sldMk cId="1704418869" sldId="258"/>
        </pc:sldMkLst>
      </pc:sldChg>
      <pc:sldChg chg="modTransition">
        <pc:chgData name="אמנדה מגזל" userId="d50b652f-cb88-4424-8cea-6618e2450d64" providerId="ADAL" clId="{E773428B-B4C1-4E80-97DB-A42F85831793}" dt="2022-02-12T14:55:38.156" v="0"/>
        <pc:sldMkLst>
          <pc:docMk/>
          <pc:sldMk cId="1164768195" sldId="260"/>
        </pc:sldMkLst>
      </pc:sldChg>
      <pc:sldChg chg="modTransition">
        <pc:chgData name="אמנדה מגזל" userId="d50b652f-cb88-4424-8cea-6618e2450d64" providerId="ADAL" clId="{E773428B-B4C1-4E80-97DB-A42F85831793}" dt="2022-02-12T14:55:38.156" v="0"/>
        <pc:sldMkLst>
          <pc:docMk/>
          <pc:sldMk cId="1769241422" sldId="262"/>
        </pc:sldMkLst>
      </pc:sldChg>
      <pc:sldChg chg="modTransition">
        <pc:chgData name="אמנדה מגזל" userId="d50b652f-cb88-4424-8cea-6618e2450d64" providerId="ADAL" clId="{E773428B-B4C1-4E80-97DB-A42F85831793}" dt="2022-02-12T14:55:38.156" v="0"/>
        <pc:sldMkLst>
          <pc:docMk/>
          <pc:sldMk cId="1383530156" sldId="263"/>
        </pc:sldMkLst>
      </pc:sldChg>
      <pc:sldChg chg="modTransition">
        <pc:chgData name="אמנדה מגזל" userId="d50b652f-cb88-4424-8cea-6618e2450d64" providerId="ADAL" clId="{E773428B-B4C1-4E80-97DB-A42F85831793}" dt="2022-02-12T14:55:38.156" v="0"/>
        <pc:sldMkLst>
          <pc:docMk/>
          <pc:sldMk cId="3514001957" sldId="267"/>
        </pc:sldMkLst>
      </pc:sldChg>
      <pc:sldChg chg="addSp delSp modSp add mod ord modAnim modNotesTx">
        <pc:chgData name="אמנדה מגזל" userId="d50b652f-cb88-4424-8cea-6618e2450d64" providerId="ADAL" clId="{E773428B-B4C1-4E80-97DB-A42F85831793}" dt="2022-02-14T20:59:48.560" v="112" actId="14100"/>
        <pc:sldMkLst>
          <pc:docMk/>
          <pc:sldMk cId="2128313335" sldId="268"/>
        </pc:sldMkLst>
        <pc:spChg chg="del">
          <ac:chgData name="אמנדה מגזל" userId="d50b652f-cb88-4424-8cea-6618e2450d64" providerId="ADAL" clId="{E773428B-B4C1-4E80-97DB-A42F85831793}" dt="2022-02-14T20:57:51.568" v="34" actId="478"/>
          <ac:spMkLst>
            <pc:docMk/>
            <pc:sldMk cId="2128313335" sldId="268"/>
            <ac:spMk id="19" creationId="{5131376D-756E-41F1-9B79-8EB281A0BDD1}"/>
          </ac:spMkLst>
        </pc:spChg>
        <pc:spChg chg="del">
          <ac:chgData name="אמנדה מגזל" userId="d50b652f-cb88-4424-8cea-6618e2450d64" providerId="ADAL" clId="{E773428B-B4C1-4E80-97DB-A42F85831793}" dt="2022-02-14T20:57:51.568" v="34" actId="478"/>
          <ac:spMkLst>
            <pc:docMk/>
            <pc:sldMk cId="2128313335" sldId="268"/>
            <ac:spMk id="22" creationId="{5230A65C-A63C-4F07-92BE-2265A61F3D98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32" creationId="{31AC27D9-18DD-4A67-A9A8-71C70EE85172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33" creationId="{8EECE95A-0B45-4B59-ADFF-A15ADB583997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34" creationId="{99FE38F1-699E-4D1F-BC89-B73B5BF970C5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37" creationId="{23D08506-179B-4110-AAE5-710D6F1A2611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39" creationId="{6672F870-90EF-40D5-8C27-513DDE4B441C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40" creationId="{130C145E-2EF0-4CE4-B470-644AD951B4EC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41" creationId="{DD7B75A8-053F-4E56-8DDE-569DF0448BBF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42" creationId="{6F4DA378-2C74-4328-A6F9-54AD15F921A3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43" creationId="{16DE32EE-F908-4B8C-9133-DE7D1746C2F4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44" creationId="{014EDD6E-72C7-4529-9441-96393220AB02}"/>
          </ac:spMkLst>
        </pc:spChg>
        <pc:spChg chg="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48" creationId="{ED0AF9A6-4F8C-4119-9F23-FAFA019A2200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54" creationId="{886B7513-7471-4FD4-91B1-DC7D6AEE888B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55" creationId="{395F9D73-626E-49AD-9E8F-815D7E637BE1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56" creationId="{F3B084EA-5D0D-470A-9504-415CB3158B71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57" creationId="{1FBCDDB9-313F-46F1-99F4-7BA24370C7D0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58" creationId="{1931B874-8C8D-4B6A-BF04-5CB419AEE575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59" creationId="{126E5885-41E8-493B-AEBB-3296352B927A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60" creationId="{3EF509BD-3951-4A6C-9388-D4EF01948C51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61" creationId="{D9174A3E-A2E1-4E07-B35E-03F9119C76C4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62" creationId="{97B38BDF-9CC0-4B50-A6B5-681598CAAE81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63" creationId="{1FCD1F7D-C3CB-41B9-9653-2C6460C829E8}"/>
          </ac:spMkLst>
        </pc:spChg>
        <pc:spChg chg="del">
          <ac:chgData name="אמנדה מגזל" userId="d50b652f-cb88-4424-8cea-6618e2450d64" providerId="ADAL" clId="{E773428B-B4C1-4E80-97DB-A42F85831793}" dt="2022-02-14T20:57:51.568" v="34" actId="478"/>
          <ac:spMkLst>
            <pc:docMk/>
            <pc:sldMk cId="2128313335" sldId="268"/>
            <ac:spMk id="65" creationId="{98BD6F26-0A6B-4184-8A29-38AC707C4DD6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74" creationId="{B1AB5D39-D364-4CA3-B3DD-54DD0BB1EBF6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75" creationId="{81FFC89C-7305-4834-956C-65334B0ED75B}"/>
          </ac:spMkLst>
        </pc:spChg>
        <pc:spChg chg="add mod">
          <ac:chgData name="אמנדה מגזל" userId="d50b652f-cb88-4424-8cea-6618e2450d64" providerId="ADAL" clId="{E773428B-B4C1-4E80-97DB-A42F85831793}" dt="2022-02-14T20:59:36.788" v="109" actId="1036"/>
          <ac:spMkLst>
            <pc:docMk/>
            <pc:sldMk cId="2128313335" sldId="268"/>
            <ac:spMk id="77" creationId="{950C5957-7311-45D8-9763-B236EE6F6AFB}"/>
          </ac:spMkLst>
        </pc:spChg>
        <pc:spChg chg="add mod">
          <ac:chgData name="אמנדה מגזל" userId="d50b652f-cb88-4424-8cea-6618e2450d64" providerId="ADAL" clId="{E773428B-B4C1-4E80-97DB-A42F85831793}" dt="2022-02-14T20:59:48.560" v="112" actId="14100"/>
          <ac:spMkLst>
            <pc:docMk/>
            <pc:sldMk cId="2128313335" sldId="268"/>
            <ac:spMk id="78" creationId="{809567E4-0559-485F-97CF-14AA96DDC11C}"/>
          </ac:spMkLst>
        </pc:sp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21" creationId="{5236EC84-E5ED-4594-935D-781A7DEC52AE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24" creationId="{6DF7E14E-3289-4C30-9123-133CED3AA2BF}"/>
          </ac:cxnSpMkLst>
        </pc:cxnChg>
        <pc:cxnChg chg="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26" creationId="{D3D9B993-AED1-42F2-8ED5-1BDEF384901D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27" creationId="{53E160B0-37F9-4BC6-ABA4-03003C73D567}"/>
          </ac:cxnSpMkLst>
        </pc:cxnChg>
        <pc:cxnChg chg="del">
          <ac:chgData name="אמנדה מגזל" userId="d50b652f-cb88-4424-8cea-6618e2450d64" providerId="ADAL" clId="{E773428B-B4C1-4E80-97DB-A42F85831793}" dt="2022-02-14T20:57:51.568" v="34" actId="478"/>
          <ac:cxnSpMkLst>
            <pc:docMk/>
            <pc:sldMk cId="2128313335" sldId="268"/>
            <ac:cxnSpMk id="28" creationId="{25B72B72-B79C-4572-BC8F-0DB3BEDA6D45}"/>
          </ac:cxnSpMkLst>
        </pc:cxnChg>
        <pc:cxnChg chg="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30" creationId="{02F8D628-0942-478D-BAD3-87EF1D2D0168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31" creationId="{759DC636-B59C-4AB0-B074-50C4126EF042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36" creationId="{8BC21A7A-5B57-495B-BFF1-5F145BCE2620}"/>
          </ac:cxnSpMkLst>
        </pc:cxnChg>
        <pc:cxnChg chg="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45" creationId="{9FD17C73-FDF2-411D-9E9E-E0A4E54A8BE1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46" creationId="{938E6ED6-C08B-4998-B791-23B9FB39B120}"/>
          </ac:cxnSpMkLst>
        </pc:cxnChg>
        <pc:cxnChg chg="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47" creationId="{94B894FF-3806-4052-80A6-1DA62F6D90C2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49" creationId="{8618438D-7578-449A-A5CB-68CC1BF8AAB5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50" creationId="{C41077AE-7142-4BC1-BE0E-462B98B116AE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51" creationId="{4C177682-F2BB-4257-868C-70E3E0A5B6C8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52" creationId="{1F9CAB34-5C01-4989-A5F3-72DEA32243E1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53" creationId="{2667F5B7-E4AD-401C-8587-D7C6588A6135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64" creationId="{67555F4C-19F5-48D0-BA2B-3BB05ADA846D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66" creationId="{9A9DE4EB-58EA-49C2-8A59-D27DE269C09B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67" creationId="{4A5ED409-567A-4F78-A5E6-3C9054C6E113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68" creationId="{A1D40803-7565-47A9-933E-2923BDC80151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69" creationId="{5F27C789-1D58-463C-A37F-95A769A0A27D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70" creationId="{9D84FE4F-284C-4548-8720-A9159B9F64F8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71" creationId="{4E735BCB-8DE5-4E6E-8F1E-62C61F78F086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72" creationId="{E69B17E0-8ACD-447C-9D83-66A0CC5F8AC4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73" creationId="{0F50E736-8C53-4616-ACD7-3F04B7DB6078}"/>
          </ac:cxnSpMkLst>
        </pc:cxnChg>
        <pc:cxnChg chg="add mod">
          <ac:chgData name="אמנדה מגזל" userId="d50b652f-cb88-4424-8cea-6618e2450d64" providerId="ADAL" clId="{E773428B-B4C1-4E80-97DB-A42F85831793}" dt="2022-02-14T20:59:36.788" v="109" actId="1036"/>
          <ac:cxnSpMkLst>
            <pc:docMk/>
            <pc:sldMk cId="2128313335" sldId="268"/>
            <ac:cxnSpMk id="76" creationId="{5B1672D7-5545-4698-898A-4FB717B80D1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6595-2A64-4F43-BDCE-7986D60ED5D0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9F35-59F4-421C-B5A5-76C7959E435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098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9F35-59F4-421C-B5A5-76C7959E4354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896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9F35-59F4-421C-B5A5-76C7959E4354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286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9F35-59F4-421C-B5A5-76C7959E4354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63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9F35-59F4-421C-B5A5-76C7959E4354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069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9F35-59F4-421C-B5A5-76C7959E4354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594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9F35-59F4-421C-B5A5-76C7959E4354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510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9F35-59F4-421C-B5A5-76C7959E4354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870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9F35-59F4-421C-B5A5-76C7959E4354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569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EF0B-579F-4F05-9A24-7F79C0D2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B5ADF-BDED-4296-BC96-81BD18A69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2284-91D8-48F0-8FBA-C383141B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428C-40D1-42B3-9E98-7B6D82BE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D5D7-CB47-4149-B4AD-C5391645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675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3676-1791-4948-B193-4FB60A08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5E1BD-1B6D-43AE-9FF8-B18B5C5C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DBF1-7177-4E69-BDF2-C29CE331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7762-C3CA-4943-B18E-F2A3E617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01B1-4372-4633-B442-A0B934D7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230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2ED0F-025D-4A5D-A03E-EC033DB05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2D4A6-3BC0-4D68-BEB4-D42FC257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E03B-516F-4D4C-8DF5-4E036074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B2F1-ED65-4CEC-816B-84050777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63CD-A3E5-42B1-B623-C340FA96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079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1C7-F6C9-4F12-A86F-3B48188D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561A-95D8-4DC0-9BEA-C51459DB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B42F-AEAD-40C3-9EDE-81FB1538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371E-BA22-4FA7-B3D4-2B8990CF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1F1A-1544-4B3D-B2C7-9B2963B7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3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676A-4A3A-43B8-A9FA-79762AE7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6724-C839-4B32-B0CA-5A847C99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0DE5-2F52-4244-B1DD-76FD93D5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3EB2-E2E4-4794-A906-415F7E5D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A9600-36AA-465F-9385-8AD5A2BC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989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E46A-1943-47AA-96FB-CE1E7E3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C96A-FC21-4AEE-90E1-FEFE6FBC6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209F0-5B3B-46BC-9809-EA2FFBB4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5152-E9A3-4387-813C-E149ED1D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33697-FA7C-419D-A16E-1F25BF9A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2D20-B6C2-4E42-8986-DCC40E89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36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902D-40F3-4B34-8DB9-7E089349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4C782-BD5C-4318-A3A6-B270ADBC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32102-0494-4480-BAF0-6D016770F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B6FC5-6C88-4992-9C96-7568FFA0E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F58E-F467-4FB9-B4A4-87C8848F5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5DEAD-1517-49CD-8A24-52BB57AB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D5577-F940-4E59-98CA-8E801365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067DC-277E-42C7-A403-A610718B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133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6CD4-F844-4E76-A1B6-FF8D22A5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785BF-C8B0-4AC5-8D34-AB7E9BFC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FC6AC-7E96-4615-83A0-3E352545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AA75-3200-44B8-BABB-2E58DB10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336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4FCE2-318F-4060-8B84-6453DB19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51CEB-FDE4-4292-B8EB-9C22036B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3245-A847-4B23-A9DD-6C0C454F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191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A17C-DE82-45C0-97DC-DF2D42D7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7813-D968-4BF1-AF2F-46C4DCF5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C953B-F0C6-4C24-83CE-40E93D5AE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4A5A-555C-406A-B0C3-6DAA4B6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CF68-406B-45A8-B177-1501323A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E7728-043D-4590-ABA2-2560D922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09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4967-5F50-4F30-B981-F28B6337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31BB9-46A0-4F6C-A19C-372B214C8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7F76C-728E-4328-A75A-89B8720F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21DD-9E30-4243-B857-0B8F4DD2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426E-5287-4BA9-A73D-FA9C6DA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3B7D-00E5-4AE6-8F9E-40A4DCE0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483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71D64-F8E6-4A33-88CD-9248F251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F0F13-F448-4183-9D6E-254FEFFA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DDF3-3C04-4D94-AA8B-D790C9EC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5AAF-9555-4C3B-B6D1-AE108BFD74B6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60CD-2E38-4AB8-BE2D-B3A5A80B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2810-1D5C-4B37-BF42-04985027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6068-949F-4937-A9C9-02E4326BBD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44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Normal_distribution" TargetMode="External"/><Relationship Id="rId5" Type="http://schemas.openxmlformats.org/officeDocument/2006/relationships/hyperlink" Target="https://statisticsbyjim.com/basics/normal-distribution/" TargetMode="External"/><Relationship Id="rId4" Type="http://schemas.openxmlformats.org/officeDocument/2006/relationships/hyperlink" Target="https://www.youtube.com/watch?v=rzFX5NWojp0&amp;list=PLblh5JKOoLUK0FLuzwntyYI10UQFUhsY9&amp;index=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east_squares" TargetMode="External"/><Relationship Id="rId5" Type="http://schemas.openxmlformats.org/officeDocument/2006/relationships/hyperlink" Target="https://en.wikipedia.org/wiki/Simple_linear_regression" TargetMode="External"/><Relationship Id="rId4" Type="http://schemas.openxmlformats.org/officeDocument/2006/relationships/hyperlink" Target="https://www.youtube.com/watch?v=PaFPbb66DxQ&amp;list=PLblh5JKOoLUICTaGLRoHQDuF_7q2GfuJF&amp;index=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2640EC6-F31C-424D-82F6-EFCEA18308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A469A05-E24E-4BF0-854A-8071F891974F}"/>
              </a:ext>
            </a:extLst>
          </p:cNvPr>
          <p:cNvSpPr txBox="1">
            <a:spLocks/>
          </p:cNvSpPr>
          <p:nvPr/>
        </p:nvSpPr>
        <p:spPr>
          <a:xfrm>
            <a:off x="1146127" y="2766218"/>
            <a:ext cx="11045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Statistics Background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43AEECB2-EE35-492D-B6ED-E03224036FF1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7403C-91D7-4BBC-B156-64F203B44760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B1CA6D4-ED3B-48B5-8CA4-1BCD852C27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63B3BA2F-C87D-443A-8E9E-5557FE859D19}"/>
              </a:ext>
            </a:extLst>
          </p:cNvPr>
          <p:cNvSpPr txBox="1"/>
          <p:nvPr/>
        </p:nvSpPr>
        <p:spPr>
          <a:xfrm>
            <a:off x="1189084" y="4385835"/>
            <a:ext cx="689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mal distribution - Wikipedia">
            <a:extLst>
              <a:ext uri="{FF2B5EF4-FFF2-40B4-BE49-F238E27FC236}">
                <a16:creationId xmlns:a16="http://schemas.microsoft.com/office/drawing/2014/main" id="{E99D22E4-A8B8-4B78-ADC1-6A8B872D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" y="1782858"/>
            <a:ext cx="5792470" cy="37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434D3FAD-FEA4-4CEA-BA5F-844D93573564}"/>
              </a:ext>
            </a:extLst>
          </p:cNvPr>
          <p:cNvSpPr/>
          <p:nvPr/>
        </p:nvSpPr>
        <p:spPr>
          <a:xfrm>
            <a:off x="6399530" y="1"/>
            <a:ext cx="5792470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A1AF10-4E14-4FBC-A3D2-B75E34EC7DBC}"/>
                  </a:ext>
                </a:extLst>
              </p:cNvPr>
              <p:cNvSpPr txBox="1"/>
              <p:nvPr/>
            </p:nvSpPr>
            <p:spPr>
              <a:xfrm>
                <a:off x="6399530" y="1879654"/>
                <a:ext cx="579247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Normal </a:t>
                </a:r>
                <a:br>
                  <a:rPr lang="en-GB" sz="4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GB" sz="4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Distribution</a:t>
                </a:r>
              </a:p>
              <a:p>
                <a:pPr algn="ctr"/>
                <a:endParaRPr lang="en-GB" sz="4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symmetric bell-shaped curve.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Defined by the parameters:</a:t>
                </a:r>
                <a:br>
                  <a:rPr lang="en-GB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GB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𝜇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A1AF10-4E14-4FBC-A3D2-B75E34EC7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30" y="1879654"/>
                <a:ext cx="5792470" cy="3508653"/>
              </a:xfrm>
              <a:prstGeom prst="rect">
                <a:avLst/>
              </a:prstGeom>
              <a:blipFill>
                <a:blip r:embed="rId4"/>
                <a:stretch>
                  <a:fillRect t="-3472" b="-31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49D623-98AB-48FD-835A-C0C85D863EA9}"/>
              </a:ext>
            </a:extLst>
          </p:cNvPr>
          <p:cNvCxnSpPr>
            <a:cxnSpLocks/>
          </p:cNvCxnSpPr>
          <p:nvPr/>
        </p:nvCxnSpPr>
        <p:spPr>
          <a:xfrm flipH="1">
            <a:off x="10815099" y="409959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5A671-5EE0-4B12-897E-94F3C5436D78}"/>
              </a:ext>
            </a:extLst>
          </p:cNvPr>
          <p:cNvSpPr/>
          <p:nvPr/>
        </p:nvSpPr>
        <p:spPr>
          <a:xfrm>
            <a:off x="1" y="0"/>
            <a:ext cx="12192000" cy="2616101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95242-1685-4FA5-B6BC-665E28C9F621}"/>
              </a:ext>
            </a:extLst>
          </p:cNvPr>
          <p:cNvSpPr txBox="1"/>
          <p:nvPr/>
        </p:nvSpPr>
        <p:spPr>
          <a:xfrm>
            <a:off x="1722664" y="800218"/>
            <a:ext cx="8746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Standardization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90B315-543D-4FB3-8EF1-1F93F07A2F87}"/>
              </a:ext>
            </a:extLst>
          </p:cNvPr>
          <p:cNvCxnSpPr>
            <a:cxnSpLocks/>
          </p:cNvCxnSpPr>
          <p:nvPr/>
        </p:nvCxnSpPr>
        <p:spPr>
          <a:xfrm flipH="1">
            <a:off x="329381" y="1629161"/>
            <a:ext cx="1" cy="7112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Normal Distribution outline">
            <a:extLst>
              <a:ext uri="{FF2B5EF4-FFF2-40B4-BE49-F238E27FC236}">
                <a16:creationId xmlns:a16="http://schemas.microsoft.com/office/drawing/2014/main" id="{B7CA326C-B835-4553-BD01-653937063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2663" y="3314666"/>
            <a:ext cx="1001653" cy="1001653"/>
          </a:xfrm>
          <a:prstGeom prst="rect">
            <a:avLst/>
          </a:prstGeom>
        </p:spPr>
      </p:pic>
      <p:pic>
        <p:nvPicPr>
          <p:cNvPr id="9" name="Graphic 8" descr="Research outline">
            <a:extLst>
              <a:ext uri="{FF2B5EF4-FFF2-40B4-BE49-F238E27FC236}">
                <a16:creationId xmlns:a16="http://schemas.microsoft.com/office/drawing/2014/main" id="{33636E86-ADCA-438A-BDE4-5AB054EAD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6000" y="3416319"/>
            <a:ext cx="900000" cy="900000"/>
          </a:xfrm>
          <a:prstGeom prst="rect">
            <a:avLst/>
          </a:prstGeom>
        </p:spPr>
      </p:pic>
      <p:pic>
        <p:nvPicPr>
          <p:cNvPr id="11" name="Graphic 10" descr="Calculator outline">
            <a:extLst>
              <a:ext uri="{FF2B5EF4-FFF2-40B4-BE49-F238E27FC236}">
                <a16:creationId xmlns:a16="http://schemas.microsoft.com/office/drawing/2014/main" id="{99DDA9ED-E19F-45E9-9004-8787F3EE8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9337" y="3416319"/>
            <a:ext cx="900000" cy="9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0A5ABB-89CE-44B5-AE43-653A08E86DC9}"/>
                  </a:ext>
                </a:extLst>
              </p:cNvPr>
              <p:cNvSpPr txBox="1"/>
              <p:nvPr/>
            </p:nvSpPr>
            <p:spPr>
              <a:xfrm>
                <a:off x="117170" y="4562770"/>
                <a:ext cx="3312638" cy="131369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standard normal distribution has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0A5ABB-89CE-44B5-AE43-653A08E8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0" y="4562770"/>
                <a:ext cx="3312638" cy="1313693"/>
              </a:xfrm>
              <a:prstGeom prst="rect">
                <a:avLst/>
              </a:prstGeom>
              <a:blipFill>
                <a:blip r:embed="rId9"/>
                <a:stretch>
                  <a:fillRect l="-1471" r="-3309" b="-46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CF35FAD-AEB7-4743-8513-8B1DD5B368C8}"/>
              </a:ext>
            </a:extLst>
          </p:cNvPr>
          <p:cNvSpPr txBox="1"/>
          <p:nvPr/>
        </p:nvSpPr>
        <p:spPr>
          <a:xfrm>
            <a:off x="4104640" y="4562770"/>
            <a:ext cx="398272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Standardization allows us to compare between different populations.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F046C1-0D15-49BD-B8C9-627F6C6EE9D6}"/>
                  </a:ext>
                </a:extLst>
              </p:cNvPr>
              <p:cNvSpPr txBox="1"/>
              <p:nvPr/>
            </p:nvSpPr>
            <p:spPr>
              <a:xfrm>
                <a:off x="8594816" y="4562770"/>
                <a:ext cx="3424464" cy="144193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Calculating the standard score of an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F046C1-0D15-49BD-B8C9-627F6C6E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16" y="4562770"/>
                <a:ext cx="3424464" cy="1441933"/>
              </a:xfrm>
              <a:prstGeom prst="rect">
                <a:avLst/>
              </a:prstGeom>
              <a:blipFill>
                <a:blip r:embed="rId10"/>
                <a:stretch>
                  <a:fillRect l="-1601" t="-16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4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D352CA56-0613-4494-9E29-853D0D09E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4" y="2082643"/>
            <a:ext cx="720000" cy="72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9CFAC8-812C-43E3-AE42-E665C1AB5693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43C95F-0EE9-4562-993E-ADCC6DA11976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4BE0FF-C7B5-494B-A4CB-6D9A78C35533}"/>
              </a:ext>
            </a:extLst>
          </p:cNvPr>
          <p:cNvSpPr txBox="1"/>
          <p:nvPr/>
        </p:nvSpPr>
        <p:spPr>
          <a:xfrm>
            <a:off x="7168236" y="2211811"/>
            <a:ext cx="367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The Normal Distribution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4C9DE-8F29-43BA-A065-6EDB878790DE}"/>
              </a:ext>
            </a:extLst>
          </p:cNvPr>
          <p:cNvSpPr txBox="1"/>
          <p:nvPr/>
        </p:nvSpPr>
        <p:spPr>
          <a:xfrm>
            <a:off x="7168235" y="4121756"/>
            <a:ext cx="325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Normal Distribution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6D4F5-A256-460B-99D0-3377E2D2D6AF}"/>
              </a:ext>
            </a:extLst>
          </p:cNvPr>
          <p:cNvSpPr txBox="1"/>
          <p:nvPr/>
        </p:nvSpPr>
        <p:spPr>
          <a:xfrm>
            <a:off x="7168236" y="312945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Normal Distribution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018716C-797C-4793-A27E-96AC6056D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4" y="306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derstanding Significance Levels in Statistics - Statistics By Jim">
            <a:extLst>
              <a:ext uri="{FF2B5EF4-FFF2-40B4-BE49-F238E27FC236}">
                <a16:creationId xmlns:a16="http://schemas.microsoft.com/office/drawing/2014/main" id="{C970A335-1650-463F-A16D-2A7E6E56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4" y="39867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">
            <a:extLst>
              <a:ext uri="{FF2B5EF4-FFF2-40B4-BE49-F238E27FC236}">
                <a16:creationId xmlns:a16="http://schemas.microsoft.com/office/drawing/2014/main" id="{5230A65C-A63C-4F07-92BE-2265A61F3D98}"/>
              </a:ext>
            </a:extLst>
          </p:cNvPr>
          <p:cNvSpPr/>
          <p:nvPr/>
        </p:nvSpPr>
        <p:spPr>
          <a:xfrm>
            <a:off x="0" y="0"/>
            <a:ext cx="4358707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B72B72-B79C-4572-BC8F-0DB3BEDA6D45}"/>
              </a:ext>
            </a:extLst>
          </p:cNvPr>
          <p:cNvCxnSpPr>
            <a:cxnSpLocks/>
          </p:cNvCxnSpPr>
          <p:nvPr/>
        </p:nvCxnSpPr>
        <p:spPr>
          <a:xfrm>
            <a:off x="298209" y="5856123"/>
            <a:ext cx="0" cy="7112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31376D-756E-41F1-9B79-8EB281A0BDD1}"/>
              </a:ext>
            </a:extLst>
          </p:cNvPr>
          <p:cNvSpPr txBox="1"/>
          <p:nvPr/>
        </p:nvSpPr>
        <p:spPr>
          <a:xfrm>
            <a:off x="0" y="705880"/>
            <a:ext cx="4358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BD6F26-0A6B-4184-8A29-38AC707C4DD6}"/>
                  </a:ext>
                </a:extLst>
              </p:cNvPr>
              <p:cNvSpPr txBox="1"/>
              <p:nvPr/>
            </p:nvSpPr>
            <p:spPr>
              <a:xfrm>
                <a:off x="228828" y="2722026"/>
                <a:ext cx="390104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Linear regression attempts to model the relationship between two variables by fitting a linear equation to observed data.</a:t>
                </a:r>
              </a:p>
              <a:p>
                <a:endPara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linear regression line has an equation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explanatory variable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𝑌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dependent variable.</a:t>
                </a:r>
                <a:endParaRPr lang="en-IL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BD6F26-0A6B-4184-8A29-38AC707C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8" y="2722026"/>
                <a:ext cx="3901049" cy="2585323"/>
              </a:xfrm>
              <a:prstGeom prst="rect">
                <a:avLst/>
              </a:prstGeom>
              <a:blipFill>
                <a:blip r:embed="rId3"/>
                <a:stretch>
                  <a:fillRect l="-1095" t="-1179" r="-2504" b="-30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D9B993-AED1-42F2-8ED5-1BDEF384901D}"/>
              </a:ext>
            </a:extLst>
          </p:cNvPr>
          <p:cNvCxnSpPr>
            <a:cxnSpLocks/>
          </p:cNvCxnSpPr>
          <p:nvPr/>
        </p:nvCxnSpPr>
        <p:spPr>
          <a:xfrm flipV="1">
            <a:off x="6096000" y="1502228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F8D628-0942-478D-BAD3-87EF1D2D0168}"/>
              </a:ext>
            </a:extLst>
          </p:cNvPr>
          <p:cNvCxnSpPr>
            <a:cxnSpLocks/>
          </p:cNvCxnSpPr>
          <p:nvPr/>
        </p:nvCxnSpPr>
        <p:spPr>
          <a:xfrm>
            <a:off x="6096000" y="5344885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1AC27D9-18DD-4A67-A9A8-71C70EE85172}"/>
              </a:ext>
            </a:extLst>
          </p:cNvPr>
          <p:cNvSpPr/>
          <p:nvPr/>
        </p:nvSpPr>
        <p:spPr>
          <a:xfrm>
            <a:off x="6883220" y="446517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ECE95A-0B45-4B59-ADFF-A15ADB583997}"/>
              </a:ext>
            </a:extLst>
          </p:cNvPr>
          <p:cNvSpPr/>
          <p:nvPr/>
        </p:nvSpPr>
        <p:spPr>
          <a:xfrm>
            <a:off x="7930242" y="401623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FE38F1-699E-4D1F-BC89-B73B5BF970C5}"/>
              </a:ext>
            </a:extLst>
          </p:cNvPr>
          <p:cNvSpPr/>
          <p:nvPr/>
        </p:nvSpPr>
        <p:spPr>
          <a:xfrm>
            <a:off x="8027403" y="2602284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D08506-179B-4110-AAE5-710D6F1A2611}"/>
              </a:ext>
            </a:extLst>
          </p:cNvPr>
          <p:cNvSpPr txBox="1"/>
          <p:nvPr/>
        </p:nvSpPr>
        <p:spPr>
          <a:xfrm>
            <a:off x="10495189" y="54867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2F870-90EF-40D5-8C27-513DDE4B441C}"/>
              </a:ext>
            </a:extLst>
          </p:cNvPr>
          <p:cNvSpPr txBox="1"/>
          <p:nvPr/>
        </p:nvSpPr>
        <p:spPr>
          <a:xfrm>
            <a:off x="5685064" y="14481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0C145E-2EF0-4CE4-B470-644AD951B4EC}"/>
              </a:ext>
            </a:extLst>
          </p:cNvPr>
          <p:cNvSpPr/>
          <p:nvPr/>
        </p:nvSpPr>
        <p:spPr>
          <a:xfrm>
            <a:off x="7556248" y="461322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7B75A8-053F-4E56-8DDE-569DF0448BBF}"/>
              </a:ext>
            </a:extLst>
          </p:cNvPr>
          <p:cNvSpPr/>
          <p:nvPr/>
        </p:nvSpPr>
        <p:spPr>
          <a:xfrm>
            <a:off x="8544842" y="375740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4DA378-2C74-4328-A6F9-54AD15F921A3}"/>
              </a:ext>
            </a:extLst>
          </p:cNvPr>
          <p:cNvSpPr/>
          <p:nvPr/>
        </p:nvSpPr>
        <p:spPr>
          <a:xfrm>
            <a:off x="7405717" y="324400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DE32EE-F908-4B8C-9133-DE7D1746C2F4}"/>
              </a:ext>
            </a:extLst>
          </p:cNvPr>
          <p:cNvSpPr/>
          <p:nvPr/>
        </p:nvSpPr>
        <p:spPr>
          <a:xfrm>
            <a:off x="8665301" y="2602284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4EDD6E-72C7-4529-9441-96393220AB02}"/>
              </a:ext>
            </a:extLst>
          </p:cNvPr>
          <p:cNvSpPr/>
          <p:nvPr/>
        </p:nvSpPr>
        <p:spPr>
          <a:xfrm>
            <a:off x="9102906" y="315094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D17C73-FDF2-411D-9E9E-E0A4E54A8BE1}"/>
              </a:ext>
            </a:extLst>
          </p:cNvPr>
          <p:cNvCxnSpPr>
            <a:cxnSpLocks/>
            <a:stCxn id="42" idx="4"/>
            <a:endCxn id="42" idx="4"/>
          </p:cNvCxnSpPr>
          <p:nvPr/>
        </p:nvCxnSpPr>
        <p:spPr>
          <a:xfrm>
            <a:off x="7525460" y="3483494"/>
            <a:ext cx="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B894FF-3806-4052-80A6-1DA62F6D90C2}"/>
              </a:ext>
            </a:extLst>
          </p:cNvPr>
          <p:cNvCxnSpPr>
            <a:cxnSpLocks/>
          </p:cNvCxnSpPr>
          <p:nvPr/>
        </p:nvCxnSpPr>
        <p:spPr>
          <a:xfrm flipV="1">
            <a:off x="6781798" y="2466627"/>
            <a:ext cx="2536372" cy="2558143"/>
          </a:xfrm>
          <a:prstGeom prst="line">
            <a:avLst/>
          </a:prstGeom>
          <a:ln w="12700">
            <a:solidFill>
              <a:srgbClr val="1817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0AF9A6-4F8C-4119-9F23-FAFA019A2200}"/>
              </a:ext>
            </a:extLst>
          </p:cNvPr>
          <p:cNvSpPr txBox="1"/>
          <p:nvPr/>
        </p:nvSpPr>
        <p:spPr>
          <a:xfrm>
            <a:off x="9222648" y="2240328"/>
            <a:ext cx="18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 Line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0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17BB8BC-7260-45E8-9E17-EF6F126595C6}"/>
              </a:ext>
            </a:extLst>
          </p:cNvPr>
          <p:cNvCxnSpPr>
            <a:cxnSpLocks/>
          </p:cNvCxnSpPr>
          <p:nvPr/>
        </p:nvCxnSpPr>
        <p:spPr>
          <a:xfrm flipV="1">
            <a:off x="6096000" y="1502228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E05200-2C82-4C20-8C5C-116E36DD243B}"/>
              </a:ext>
            </a:extLst>
          </p:cNvPr>
          <p:cNvCxnSpPr>
            <a:cxnSpLocks/>
          </p:cNvCxnSpPr>
          <p:nvPr/>
        </p:nvCxnSpPr>
        <p:spPr>
          <a:xfrm>
            <a:off x="6096000" y="5344885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E19C-1025-4255-A640-62CF4F06519A}"/>
              </a:ext>
            </a:extLst>
          </p:cNvPr>
          <p:cNvCxnSpPr>
            <a:cxnSpLocks/>
          </p:cNvCxnSpPr>
          <p:nvPr/>
        </p:nvCxnSpPr>
        <p:spPr>
          <a:xfrm>
            <a:off x="6438765" y="3618577"/>
            <a:ext cx="3525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6F5B3E4-5A44-49FC-89CC-AA13F69B1823}"/>
              </a:ext>
            </a:extLst>
          </p:cNvPr>
          <p:cNvSpPr/>
          <p:nvPr/>
        </p:nvSpPr>
        <p:spPr>
          <a:xfrm>
            <a:off x="6883220" y="446517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16533-A615-402A-92FC-07F60AB179E2}"/>
              </a:ext>
            </a:extLst>
          </p:cNvPr>
          <p:cNvSpPr/>
          <p:nvPr/>
        </p:nvSpPr>
        <p:spPr>
          <a:xfrm>
            <a:off x="7930242" y="401623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946706-422B-41F3-9E7A-2BBCAE0CA473}"/>
              </a:ext>
            </a:extLst>
          </p:cNvPr>
          <p:cNvSpPr/>
          <p:nvPr/>
        </p:nvSpPr>
        <p:spPr>
          <a:xfrm>
            <a:off x="8027403" y="2602284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EB15E-0047-4A43-84CB-A05041919253}"/>
              </a:ext>
            </a:extLst>
          </p:cNvPr>
          <p:cNvSpPr txBox="1"/>
          <p:nvPr/>
        </p:nvSpPr>
        <p:spPr>
          <a:xfrm>
            <a:off x="10495189" y="54867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E1706-52F3-41B1-A2B7-F62FDE8109DE}"/>
              </a:ext>
            </a:extLst>
          </p:cNvPr>
          <p:cNvSpPr txBox="1"/>
          <p:nvPr/>
        </p:nvSpPr>
        <p:spPr>
          <a:xfrm>
            <a:off x="5685064" y="14481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D46153-FDD9-42AF-8185-FFBB14698914}"/>
              </a:ext>
            </a:extLst>
          </p:cNvPr>
          <p:cNvSpPr/>
          <p:nvPr/>
        </p:nvSpPr>
        <p:spPr>
          <a:xfrm>
            <a:off x="7556248" y="461322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5EFC0D-66C8-40B8-8C1F-AF328CC82C98}"/>
              </a:ext>
            </a:extLst>
          </p:cNvPr>
          <p:cNvSpPr/>
          <p:nvPr/>
        </p:nvSpPr>
        <p:spPr>
          <a:xfrm>
            <a:off x="8544842" y="375740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3A9A1E-2538-4135-8486-3A360BC11D88}"/>
              </a:ext>
            </a:extLst>
          </p:cNvPr>
          <p:cNvSpPr/>
          <p:nvPr/>
        </p:nvSpPr>
        <p:spPr>
          <a:xfrm>
            <a:off x="7405717" y="324400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737ED7-5CD1-4082-98F5-57C68445A90B}"/>
              </a:ext>
            </a:extLst>
          </p:cNvPr>
          <p:cNvSpPr/>
          <p:nvPr/>
        </p:nvSpPr>
        <p:spPr>
          <a:xfrm>
            <a:off x="8665301" y="2602284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DA5A79-E9C8-4344-BD52-C9F31F5C8141}"/>
              </a:ext>
            </a:extLst>
          </p:cNvPr>
          <p:cNvSpPr/>
          <p:nvPr/>
        </p:nvSpPr>
        <p:spPr>
          <a:xfrm>
            <a:off x="9102906" y="315094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5230A65C-A63C-4F07-92BE-2265A61F3D98}"/>
              </a:ext>
            </a:extLst>
          </p:cNvPr>
          <p:cNvSpPr/>
          <p:nvPr/>
        </p:nvSpPr>
        <p:spPr>
          <a:xfrm>
            <a:off x="0" y="0"/>
            <a:ext cx="4358707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0CCEE-1662-4A9D-AA0D-87BB2313F7D3}"/>
              </a:ext>
            </a:extLst>
          </p:cNvPr>
          <p:cNvSpPr txBox="1"/>
          <p:nvPr/>
        </p:nvSpPr>
        <p:spPr>
          <a:xfrm>
            <a:off x="0" y="1032624"/>
            <a:ext cx="4358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Least Squares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48245D-009E-4DE5-AA81-39DB508B6312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8147145" y="2841769"/>
            <a:ext cx="1" cy="77680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0F4030-5D5A-4B3C-B99D-A4CAEBCD3DE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785044" y="2841769"/>
            <a:ext cx="0" cy="77680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6E01BC-BCBC-4266-B691-0201790DA6F9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222649" y="3390425"/>
            <a:ext cx="0" cy="22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51F4DD-73BF-4495-A615-D0F1BB3F7F78}"/>
              </a:ext>
            </a:extLst>
          </p:cNvPr>
          <p:cNvCxnSpPr>
            <a:cxnSpLocks/>
            <a:stCxn id="16" idx="4"/>
            <a:endCxn id="16" idx="4"/>
          </p:cNvCxnSpPr>
          <p:nvPr/>
        </p:nvCxnSpPr>
        <p:spPr>
          <a:xfrm>
            <a:off x="7525460" y="3483494"/>
            <a:ext cx="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D4C773-16CB-4409-829E-9589CAB0808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664585" y="3607692"/>
            <a:ext cx="716" cy="14971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643E58-5DBE-47A5-8D4A-30C6E82F32F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049985" y="3629910"/>
            <a:ext cx="0" cy="38632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830F14-D123-4C90-A3CC-EFDAE8891E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75991" y="3629910"/>
            <a:ext cx="0" cy="98331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646882-1610-46DF-A55B-C5DC0CAFCC8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002963" y="3618577"/>
            <a:ext cx="0" cy="84659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A2DE6B-80F3-4336-842B-E3B485CF8318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7525460" y="3483494"/>
            <a:ext cx="0" cy="13282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C34DDE-B6DA-4A55-9F24-62DEF6B40990}"/>
              </a:ext>
            </a:extLst>
          </p:cNvPr>
          <p:cNvCxnSpPr>
            <a:cxnSpLocks/>
          </p:cNvCxnSpPr>
          <p:nvPr/>
        </p:nvCxnSpPr>
        <p:spPr>
          <a:xfrm>
            <a:off x="298209" y="5856123"/>
            <a:ext cx="0" cy="7112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7F0CB60-54FA-4263-B9A6-A608CA7F7A70}"/>
                  </a:ext>
                </a:extLst>
              </p:cNvPr>
              <p:cNvSpPr txBox="1"/>
              <p:nvPr/>
            </p:nvSpPr>
            <p:spPr>
              <a:xfrm>
                <a:off x="9942591" y="3390425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L" dirty="0">
                  <a:solidFill>
                    <a:sysClr val="windowText" lastClr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7F0CB60-54FA-4263-B9A6-A608CA7F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591" y="3390425"/>
                <a:ext cx="541564" cy="369332"/>
              </a:xfrm>
              <a:prstGeom prst="rect">
                <a:avLst/>
              </a:prstGeom>
              <a:blipFill>
                <a:blip r:embed="rId3"/>
                <a:stretch>
                  <a:fillRect r="-14607" b="-98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B45B32E8-0ED8-4CC5-930F-D162505E6114}"/>
              </a:ext>
            </a:extLst>
          </p:cNvPr>
          <p:cNvSpPr txBox="1"/>
          <p:nvPr/>
        </p:nvSpPr>
        <p:spPr>
          <a:xfrm>
            <a:off x="184556" y="3929383"/>
            <a:ext cx="390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SSR (Sum of squared residuals) is a measure of how well the line fits the data.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414DE4-F486-47C1-B5AE-43C134A25AF6}"/>
                  </a:ext>
                </a:extLst>
              </p:cNvPr>
              <p:cNvSpPr txBox="1"/>
              <p:nvPr/>
            </p:nvSpPr>
            <p:spPr>
              <a:xfrm>
                <a:off x="184555" y="2720586"/>
                <a:ext cx="39010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want to minimize the square of the distance between the observed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and the line (the SSR).</a:t>
                </a:r>
                <a:endParaRPr lang="en-IL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414DE4-F486-47C1-B5AE-43C134A2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55" y="2720586"/>
                <a:ext cx="3901049" cy="923330"/>
              </a:xfrm>
              <a:prstGeom prst="rect">
                <a:avLst/>
              </a:prstGeom>
              <a:blipFill>
                <a:blip r:embed="rId4"/>
                <a:stretch>
                  <a:fillRect l="-938" t="-2632" r="-1250" b="-98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04DEFF68-8AD4-4A53-8342-14349FC07EF7}"/>
              </a:ext>
            </a:extLst>
          </p:cNvPr>
          <p:cNvSpPr txBox="1"/>
          <p:nvPr/>
        </p:nvSpPr>
        <p:spPr>
          <a:xfrm>
            <a:off x="6728449" y="2302868"/>
            <a:ext cx="101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residual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368C5-BBD6-4701-A99B-602538F72CDC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7234898" y="2672200"/>
            <a:ext cx="790618" cy="4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5523F6A-4956-40BB-9531-2FD06B7C6CFD}"/>
                  </a:ext>
                </a:extLst>
              </p:cNvPr>
              <p:cNvSpPr txBox="1"/>
              <p:nvPr/>
            </p:nvSpPr>
            <p:spPr>
              <a:xfrm>
                <a:off x="8817354" y="2483913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L" dirty="0">
                  <a:solidFill>
                    <a:sysClr val="windowText" lastClr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5523F6A-4956-40BB-9531-2FD06B7C6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54" y="2483913"/>
                <a:ext cx="541564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5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D9B993-AED1-42F2-8ED5-1BDEF384901D}"/>
              </a:ext>
            </a:extLst>
          </p:cNvPr>
          <p:cNvCxnSpPr>
            <a:cxnSpLocks/>
          </p:cNvCxnSpPr>
          <p:nvPr/>
        </p:nvCxnSpPr>
        <p:spPr>
          <a:xfrm flipV="1">
            <a:off x="983952" y="937630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F8D628-0942-478D-BAD3-87EF1D2D0168}"/>
              </a:ext>
            </a:extLst>
          </p:cNvPr>
          <p:cNvCxnSpPr>
            <a:cxnSpLocks/>
          </p:cNvCxnSpPr>
          <p:nvPr/>
        </p:nvCxnSpPr>
        <p:spPr>
          <a:xfrm>
            <a:off x="983952" y="4780287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1AC27D9-18DD-4A67-A9A8-71C70EE85172}"/>
              </a:ext>
            </a:extLst>
          </p:cNvPr>
          <p:cNvSpPr/>
          <p:nvPr/>
        </p:nvSpPr>
        <p:spPr>
          <a:xfrm>
            <a:off x="1771172" y="390057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ECE95A-0B45-4B59-ADFF-A15ADB583997}"/>
              </a:ext>
            </a:extLst>
          </p:cNvPr>
          <p:cNvSpPr/>
          <p:nvPr/>
        </p:nvSpPr>
        <p:spPr>
          <a:xfrm>
            <a:off x="2818194" y="345163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FE38F1-699E-4D1F-BC89-B73B5BF970C5}"/>
              </a:ext>
            </a:extLst>
          </p:cNvPr>
          <p:cNvSpPr/>
          <p:nvPr/>
        </p:nvSpPr>
        <p:spPr>
          <a:xfrm>
            <a:off x="2915355" y="2037686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D08506-179B-4110-AAE5-710D6F1A2611}"/>
              </a:ext>
            </a:extLst>
          </p:cNvPr>
          <p:cNvSpPr txBox="1"/>
          <p:nvPr/>
        </p:nvSpPr>
        <p:spPr>
          <a:xfrm>
            <a:off x="5383141" y="4922193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2F870-90EF-40D5-8C27-513DDE4B441C}"/>
              </a:ext>
            </a:extLst>
          </p:cNvPr>
          <p:cNvSpPr txBox="1"/>
          <p:nvPr/>
        </p:nvSpPr>
        <p:spPr>
          <a:xfrm>
            <a:off x="573016" y="883593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0C145E-2EF0-4CE4-B470-644AD951B4EC}"/>
              </a:ext>
            </a:extLst>
          </p:cNvPr>
          <p:cNvSpPr/>
          <p:nvPr/>
        </p:nvSpPr>
        <p:spPr>
          <a:xfrm>
            <a:off x="2444200" y="404863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7B75A8-053F-4E56-8DDE-569DF0448BBF}"/>
              </a:ext>
            </a:extLst>
          </p:cNvPr>
          <p:cNvSpPr/>
          <p:nvPr/>
        </p:nvSpPr>
        <p:spPr>
          <a:xfrm>
            <a:off x="3432794" y="3192805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4DA378-2C74-4328-A6F9-54AD15F921A3}"/>
              </a:ext>
            </a:extLst>
          </p:cNvPr>
          <p:cNvSpPr/>
          <p:nvPr/>
        </p:nvSpPr>
        <p:spPr>
          <a:xfrm>
            <a:off x="2293669" y="267941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DE32EE-F908-4B8C-9133-DE7D1746C2F4}"/>
              </a:ext>
            </a:extLst>
          </p:cNvPr>
          <p:cNvSpPr/>
          <p:nvPr/>
        </p:nvSpPr>
        <p:spPr>
          <a:xfrm>
            <a:off x="3553253" y="2037686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4EDD6E-72C7-4529-9441-96393220AB02}"/>
              </a:ext>
            </a:extLst>
          </p:cNvPr>
          <p:cNvSpPr/>
          <p:nvPr/>
        </p:nvSpPr>
        <p:spPr>
          <a:xfrm>
            <a:off x="3990858" y="2586342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D17C73-FDF2-411D-9E9E-E0A4E54A8BE1}"/>
              </a:ext>
            </a:extLst>
          </p:cNvPr>
          <p:cNvCxnSpPr>
            <a:cxnSpLocks/>
            <a:stCxn id="42" idx="4"/>
            <a:endCxn id="42" idx="4"/>
          </p:cNvCxnSpPr>
          <p:nvPr/>
        </p:nvCxnSpPr>
        <p:spPr>
          <a:xfrm>
            <a:off x="2413412" y="2918896"/>
            <a:ext cx="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B894FF-3806-4052-80A6-1DA62F6D90C2}"/>
              </a:ext>
            </a:extLst>
          </p:cNvPr>
          <p:cNvCxnSpPr>
            <a:cxnSpLocks/>
          </p:cNvCxnSpPr>
          <p:nvPr/>
        </p:nvCxnSpPr>
        <p:spPr>
          <a:xfrm flipV="1">
            <a:off x="1669750" y="1902029"/>
            <a:ext cx="2536372" cy="2558143"/>
          </a:xfrm>
          <a:prstGeom prst="line">
            <a:avLst/>
          </a:prstGeom>
          <a:ln w="12700">
            <a:solidFill>
              <a:srgbClr val="1817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0AF9A6-4F8C-4119-9F23-FAFA019A2200}"/>
              </a:ext>
            </a:extLst>
          </p:cNvPr>
          <p:cNvSpPr txBox="1"/>
          <p:nvPr/>
        </p:nvSpPr>
        <p:spPr>
          <a:xfrm>
            <a:off x="4110600" y="1675730"/>
            <a:ext cx="18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 Line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36EC84-E5ED-4594-935D-781A7DEC52AE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1890915" y="4140058"/>
            <a:ext cx="0" cy="7599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F7E14E-3289-4C30-9123-133CED3AA2B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563943" y="3547134"/>
            <a:ext cx="0" cy="50149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E160B0-37F9-4BC6-ABA4-03003C73D567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413412" y="2918896"/>
            <a:ext cx="0" cy="77222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9DC636-B59C-4AB0-B074-50C4126EF04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937937" y="3192805"/>
            <a:ext cx="0" cy="25882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C21A7A-5B57-495B-BFF1-5F145BCE2620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035098" y="2277171"/>
            <a:ext cx="0" cy="7974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8E6ED6-C08B-4998-B791-23B9FB39B120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3672279" y="2277171"/>
            <a:ext cx="717" cy="13463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18438D-7578-449A-A5CB-68CC1BF8AAB5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52537" y="2586342"/>
            <a:ext cx="0" cy="60646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1077AE-7142-4BC1-BE0E-462B98B116A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110601" y="1988358"/>
            <a:ext cx="0" cy="5979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177682-F2BB-4257-868C-70E3E0A5B6C8}"/>
              </a:ext>
            </a:extLst>
          </p:cNvPr>
          <p:cNvCxnSpPr>
            <a:cxnSpLocks/>
          </p:cNvCxnSpPr>
          <p:nvPr/>
        </p:nvCxnSpPr>
        <p:spPr>
          <a:xfrm flipV="1">
            <a:off x="6537861" y="943767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9CAB34-5C01-4989-A5F3-72DEA32243E1}"/>
              </a:ext>
            </a:extLst>
          </p:cNvPr>
          <p:cNvCxnSpPr>
            <a:cxnSpLocks/>
          </p:cNvCxnSpPr>
          <p:nvPr/>
        </p:nvCxnSpPr>
        <p:spPr>
          <a:xfrm>
            <a:off x="6537861" y="4786424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67F5B7-E4AD-401C-8587-D7C6588A6135}"/>
              </a:ext>
            </a:extLst>
          </p:cNvPr>
          <p:cNvCxnSpPr>
            <a:cxnSpLocks/>
          </p:cNvCxnSpPr>
          <p:nvPr/>
        </p:nvCxnSpPr>
        <p:spPr>
          <a:xfrm>
            <a:off x="6880626" y="3060116"/>
            <a:ext cx="3525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86B7513-7471-4FD4-91B1-DC7D6AEE888B}"/>
              </a:ext>
            </a:extLst>
          </p:cNvPr>
          <p:cNvSpPr/>
          <p:nvPr/>
        </p:nvSpPr>
        <p:spPr>
          <a:xfrm>
            <a:off x="7325081" y="390671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5F9D73-626E-49AD-9E8F-815D7E637BE1}"/>
              </a:ext>
            </a:extLst>
          </p:cNvPr>
          <p:cNvSpPr/>
          <p:nvPr/>
        </p:nvSpPr>
        <p:spPr>
          <a:xfrm>
            <a:off x="8372103" y="345777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3B084EA-5D0D-470A-9504-415CB3158B71}"/>
              </a:ext>
            </a:extLst>
          </p:cNvPr>
          <p:cNvSpPr/>
          <p:nvPr/>
        </p:nvSpPr>
        <p:spPr>
          <a:xfrm>
            <a:off x="8469264" y="204382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BCDDB9-313F-46F1-99F4-7BA24370C7D0}"/>
              </a:ext>
            </a:extLst>
          </p:cNvPr>
          <p:cNvSpPr txBox="1"/>
          <p:nvPr/>
        </p:nvSpPr>
        <p:spPr>
          <a:xfrm>
            <a:off x="10937050" y="4928330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31B874-8C8D-4B6A-BF04-5CB419AEE575}"/>
              </a:ext>
            </a:extLst>
          </p:cNvPr>
          <p:cNvSpPr txBox="1"/>
          <p:nvPr/>
        </p:nvSpPr>
        <p:spPr>
          <a:xfrm>
            <a:off x="6126925" y="889730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26E5885-41E8-493B-AEBB-3296352B927A}"/>
              </a:ext>
            </a:extLst>
          </p:cNvPr>
          <p:cNvSpPr/>
          <p:nvPr/>
        </p:nvSpPr>
        <p:spPr>
          <a:xfrm>
            <a:off x="7998109" y="405476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F509BD-3951-4A6C-9388-D4EF01948C51}"/>
              </a:ext>
            </a:extLst>
          </p:cNvPr>
          <p:cNvSpPr/>
          <p:nvPr/>
        </p:nvSpPr>
        <p:spPr>
          <a:xfrm>
            <a:off x="8986703" y="3198942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174A3E-A2E1-4E07-B35E-03F9119C76C4}"/>
              </a:ext>
            </a:extLst>
          </p:cNvPr>
          <p:cNvSpPr/>
          <p:nvPr/>
        </p:nvSpPr>
        <p:spPr>
          <a:xfrm>
            <a:off x="7847578" y="268554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B38BDF-9CC0-4B50-A6B5-681598CAAE81}"/>
              </a:ext>
            </a:extLst>
          </p:cNvPr>
          <p:cNvSpPr/>
          <p:nvPr/>
        </p:nvSpPr>
        <p:spPr>
          <a:xfrm>
            <a:off x="9107162" y="204382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FCD1F7D-C3CB-41B9-9653-2C6460C829E8}"/>
              </a:ext>
            </a:extLst>
          </p:cNvPr>
          <p:cNvSpPr/>
          <p:nvPr/>
        </p:nvSpPr>
        <p:spPr>
          <a:xfrm>
            <a:off x="9544767" y="259247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555F4C-19F5-48D0-BA2B-3BB05ADA846D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8589006" y="2283308"/>
            <a:ext cx="1" cy="77680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9DE4EB-58EA-49C2-8A59-D27DE269C09B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9226905" y="2283308"/>
            <a:ext cx="0" cy="77680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A5ED409-567A-4F78-A5E6-3C9054C6E113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9664510" y="2831964"/>
            <a:ext cx="0" cy="22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D40803-7565-47A9-933E-2923BDC80151}"/>
              </a:ext>
            </a:extLst>
          </p:cNvPr>
          <p:cNvCxnSpPr>
            <a:cxnSpLocks/>
            <a:stCxn id="61" idx="4"/>
            <a:endCxn id="61" idx="4"/>
          </p:cNvCxnSpPr>
          <p:nvPr/>
        </p:nvCxnSpPr>
        <p:spPr>
          <a:xfrm>
            <a:off x="7967321" y="2925033"/>
            <a:ext cx="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F27C789-1D58-463C-A37F-95A769A0A27D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9106446" y="3049231"/>
            <a:ext cx="716" cy="14971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84FE4F-284C-4548-8720-A9159B9F64F8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8491846" y="3071449"/>
            <a:ext cx="0" cy="38632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E735BCB-8DE5-4E6E-8F1E-62C61F78F086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117852" y="3071449"/>
            <a:ext cx="0" cy="98331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9B17E0-8ACD-447C-9D83-66A0CC5F8AC4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444824" y="3060116"/>
            <a:ext cx="0" cy="84659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F50E736-8C53-4616-ACD7-3F04B7DB6078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7967321" y="2925033"/>
            <a:ext cx="0" cy="13282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AB5D39-D364-4CA3-B3DD-54DD0BB1EBF6}"/>
                  </a:ext>
                </a:extLst>
              </p:cNvPr>
              <p:cNvSpPr txBox="1"/>
              <p:nvPr/>
            </p:nvSpPr>
            <p:spPr>
              <a:xfrm>
                <a:off x="10384452" y="2831964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L" dirty="0">
                  <a:solidFill>
                    <a:sysClr val="windowText" lastClr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AB5D39-D364-4CA3-B3DD-54DD0BB1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452" y="2831964"/>
                <a:ext cx="541564" cy="369332"/>
              </a:xfrm>
              <a:prstGeom prst="rect">
                <a:avLst/>
              </a:prstGeom>
              <a:blipFill>
                <a:blip r:embed="rId3"/>
                <a:stretch>
                  <a:fillRect r="-14607"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81FFC89C-7305-4834-956C-65334B0ED75B}"/>
              </a:ext>
            </a:extLst>
          </p:cNvPr>
          <p:cNvSpPr txBox="1"/>
          <p:nvPr/>
        </p:nvSpPr>
        <p:spPr>
          <a:xfrm>
            <a:off x="7170310" y="1744407"/>
            <a:ext cx="101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residual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1672D7-5545-4698-898A-4FB717B80D18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7676759" y="2113739"/>
            <a:ext cx="790618" cy="4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50C5957-7311-45D8-9763-B236EE6F6AFB}"/>
                  </a:ext>
                </a:extLst>
              </p:cNvPr>
              <p:cNvSpPr txBox="1"/>
              <p:nvPr/>
            </p:nvSpPr>
            <p:spPr>
              <a:xfrm>
                <a:off x="9259215" y="1925452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L" dirty="0">
                  <a:solidFill>
                    <a:sysClr val="windowText" lastClr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50C5957-7311-45D8-9763-B236EE6F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15" y="1925452"/>
                <a:ext cx="54156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utoShape 4">
            <a:extLst>
              <a:ext uri="{FF2B5EF4-FFF2-40B4-BE49-F238E27FC236}">
                <a16:creationId xmlns:a16="http://schemas.microsoft.com/office/drawing/2014/main" id="{809567E4-0559-485F-97CF-14AA96DDC11C}"/>
              </a:ext>
            </a:extLst>
          </p:cNvPr>
          <p:cNvSpPr/>
          <p:nvPr/>
        </p:nvSpPr>
        <p:spPr>
          <a:xfrm>
            <a:off x="0" y="5920370"/>
            <a:ext cx="12192000" cy="93763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28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3C1E1833-1979-48D0-B9B2-3F384C65C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4" y="2082643"/>
            <a:ext cx="720000" cy="72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AF5BBFD-B3B5-4718-A8ED-A49D6A41A620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6DCB44-F406-47EF-9C4A-2C13A0C14068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F22942-1C2E-4000-8925-8E7CDBF1F97E}"/>
              </a:ext>
            </a:extLst>
          </p:cNvPr>
          <p:cNvSpPr txBox="1"/>
          <p:nvPr/>
        </p:nvSpPr>
        <p:spPr>
          <a:xfrm>
            <a:off x="7168236" y="2211811"/>
            <a:ext cx="367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Fitting a Line to Data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8CAB5-19D7-4D3B-84F9-69544C869C54}"/>
              </a:ext>
            </a:extLst>
          </p:cNvPr>
          <p:cNvSpPr txBox="1"/>
          <p:nvPr/>
        </p:nvSpPr>
        <p:spPr>
          <a:xfrm>
            <a:off x="7168235" y="4121756"/>
            <a:ext cx="386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Simple Linear Regression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3BE1B-92B9-4AAB-ADF8-E4603F992BC8}"/>
              </a:ext>
            </a:extLst>
          </p:cNvPr>
          <p:cNvSpPr txBox="1"/>
          <p:nvPr/>
        </p:nvSpPr>
        <p:spPr>
          <a:xfrm>
            <a:off x="7168236" y="312945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Least Squares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1D1B2FA-7576-45F4-B713-122C98E4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4" y="306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451C201-12E3-493A-907C-9F9A2F20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4" y="399258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211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Amanda Magzal</cp:lastModifiedBy>
  <cp:revision>1</cp:revision>
  <dcterms:created xsi:type="dcterms:W3CDTF">2022-01-26T11:44:36Z</dcterms:created>
  <dcterms:modified xsi:type="dcterms:W3CDTF">2022-03-11T11:42:09Z</dcterms:modified>
</cp:coreProperties>
</file>