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78" r:id="rId3"/>
    <p:sldId id="276" r:id="rId4"/>
    <p:sldId id="259" r:id="rId5"/>
    <p:sldId id="260" r:id="rId6"/>
    <p:sldId id="261" r:id="rId7"/>
    <p:sldId id="263" r:id="rId8"/>
    <p:sldId id="269" r:id="rId9"/>
    <p:sldId id="271" r:id="rId10"/>
    <p:sldId id="272" r:id="rId11"/>
    <p:sldId id="273" r:id="rId12"/>
    <p:sldId id="274" r:id="rId13"/>
    <p:sldId id="275" r:id="rId14"/>
    <p:sldId id="279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AB2"/>
    <a:srgbClr val="181717"/>
    <a:srgbClr val="1C1C1C"/>
    <a:srgbClr val="111111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755C0-606F-4B7C-86AD-264196B61F53}" v="2" dt="2022-03-11T11:28:47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3" autoAdjust="0"/>
  </p:normalViewPr>
  <p:slideViewPr>
    <p:cSldViewPr snapToGrid="0">
      <p:cViewPr varScale="1">
        <p:scale>
          <a:sx n="74" d="100"/>
          <a:sy n="74" d="100"/>
        </p:scale>
        <p:origin x="77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מנדה מגזל" userId="d50b652f-cb88-4424-8cea-6618e2450d64" providerId="ADAL" clId="{7C332464-006C-46C9-B96E-253894529313}"/>
    <pc:docChg chg="undo redo custSel addSld delSld modSld sldOrd delMainMaster">
      <pc:chgData name="אמנדה מגזל" userId="d50b652f-cb88-4424-8cea-6618e2450d64" providerId="ADAL" clId="{7C332464-006C-46C9-B96E-253894529313}" dt="2022-02-02T20:10:04.360" v="4579"/>
      <pc:docMkLst>
        <pc:docMk/>
      </pc:docMkLst>
      <pc:sldChg chg="add del ord modTransition">
        <pc:chgData name="אמנדה מגזל" userId="d50b652f-cb88-4424-8cea-6618e2450d64" providerId="ADAL" clId="{7C332464-006C-46C9-B96E-253894529313}" dt="2022-01-05T19:49:55.564" v="3097" actId="47"/>
        <pc:sldMkLst>
          <pc:docMk/>
          <pc:sldMk cId="0" sldId="256"/>
        </pc:sldMkLst>
      </pc:sldChg>
      <pc:sldChg chg="del">
        <pc:chgData name="אמנדה מגזל" userId="d50b652f-cb88-4424-8cea-6618e2450d64" providerId="ADAL" clId="{7C332464-006C-46C9-B96E-253894529313}" dt="2022-01-02T15:32:32.531" v="102" actId="2696"/>
        <pc:sldMkLst>
          <pc:docMk/>
          <pc:sldMk cId="1841203360" sldId="256"/>
        </pc:sldMkLst>
      </pc:sldChg>
      <pc:sldChg chg="addSp delSp modSp new del mod setBg">
        <pc:chgData name="אמנדה מגזל" userId="d50b652f-cb88-4424-8cea-6618e2450d64" providerId="ADAL" clId="{7C332464-006C-46C9-B96E-253894529313}" dt="2022-01-02T16:09:16.304" v="354" actId="47"/>
        <pc:sldMkLst>
          <pc:docMk/>
          <pc:sldMk cId="1543714598" sldId="257"/>
        </pc:sldMkLst>
        <pc:spChg chg="mod">
          <ac:chgData name="אמנדה מגזל" userId="d50b652f-cb88-4424-8cea-6618e2450d64" providerId="ADAL" clId="{7C332464-006C-46C9-B96E-253894529313}" dt="2022-01-02T16:01:18.348" v="317" actId="1076"/>
          <ac:spMkLst>
            <pc:docMk/>
            <pc:sldMk cId="1543714598" sldId="257"/>
            <ac:spMk id="2" creationId="{B41189F8-D4C9-4D20-9A7F-A30CFC9632D1}"/>
          </ac:spMkLst>
        </pc:spChg>
        <pc:spChg chg="del">
          <ac:chgData name="אמנדה מגזל" userId="d50b652f-cb88-4424-8cea-6618e2450d64" providerId="ADAL" clId="{7C332464-006C-46C9-B96E-253894529313}" dt="2022-01-02T14:56:34.826" v="1" actId="478"/>
          <ac:spMkLst>
            <pc:docMk/>
            <pc:sldMk cId="1543714598" sldId="257"/>
            <ac:spMk id="3" creationId="{A27EB77B-6D25-47FA-B815-71A064402A5E}"/>
          </ac:spMkLst>
        </pc:spChg>
        <pc:spChg chg="add mod ord">
          <ac:chgData name="אמנדה מגזל" userId="d50b652f-cb88-4424-8cea-6618e2450d64" providerId="ADAL" clId="{7C332464-006C-46C9-B96E-253894529313}" dt="2022-01-02T16:02:20.473" v="322" actId="207"/>
          <ac:spMkLst>
            <pc:docMk/>
            <pc:sldMk cId="1543714598" sldId="257"/>
            <ac:spMk id="5" creationId="{A2B97391-FAA6-424B-B97A-36470AE2D8DF}"/>
          </ac:spMkLst>
        </pc:spChg>
        <pc:spChg chg="add del">
          <ac:chgData name="אמנדה מגזל" userId="d50b652f-cb88-4424-8cea-6618e2450d64" providerId="ADAL" clId="{7C332464-006C-46C9-B96E-253894529313}" dt="2022-01-02T15:49:05.377" v="197" actId="22"/>
          <ac:spMkLst>
            <pc:docMk/>
            <pc:sldMk cId="1543714598" sldId="257"/>
            <ac:spMk id="7" creationId="{47B494A3-6FB1-443D-AAA5-17722AC781A5}"/>
          </ac:spMkLst>
        </pc:spChg>
        <pc:picChg chg="add del mod ord">
          <ac:chgData name="אמנדה מגזל" userId="d50b652f-cb88-4424-8cea-6618e2450d64" providerId="ADAL" clId="{7C332464-006C-46C9-B96E-253894529313}" dt="2022-01-02T15:49:01.472" v="195" actId="478"/>
          <ac:picMkLst>
            <pc:docMk/>
            <pc:sldMk cId="1543714598" sldId="257"/>
            <ac:picMk id="4" creationId="{9EE6564D-7F73-439B-8F3F-D87C5C2E260C}"/>
          </ac:picMkLst>
        </pc:picChg>
        <pc:picChg chg="add del mod">
          <ac:chgData name="אמנדה מגזל" userId="d50b652f-cb88-4424-8cea-6618e2450d64" providerId="ADAL" clId="{7C332464-006C-46C9-B96E-253894529313}" dt="2022-01-02T15:55:12.539" v="210" actId="478"/>
          <ac:picMkLst>
            <pc:docMk/>
            <pc:sldMk cId="1543714598" sldId="257"/>
            <ac:picMk id="8" creationId="{F5EFAECA-7CE7-40E7-9F50-9B49A1D8F93C}"/>
          </ac:picMkLst>
        </pc:picChg>
        <pc:picChg chg="add mod modCrop">
          <ac:chgData name="אמנדה מגזל" userId="d50b652f-cb88-4424-8cea-6618e2450d64" providerId="ADAL" clId="{7C332464-006C-46C9-B96E-253894529313}" dt="2022-01-02T15:56:51.540" v="248" actId="1076"/>
          <ac:picMkLst>
            <pc:docMk/>
            <pc:sldMk cId="1543714598" sldId="257"/>
            <ac:picMk id="10" creationId="{4D62A833-6FB1-4F81-A2A5-BD3C34D09A13}"/>
          </ac:picMkLst>
        </pc:picChg>
      </pc:sldChg>
      <pc:sldChg chg="addSp delSp modSp new del mod ord modTransition setBg">
        <pc:chgData name="אמנדה מגזל" userId="d50b652f-cb88-4424-8cea-6618e2450d64" providerId="ADAL" clId="{7C332464-006C-46C9-B96E-253894529313}" dt="2022-01-07T18:25:19.448" v="3157" actId="47"/>
        <pc:sldMkLst>
          <pc:docMk/>
          <pc:sldMk cId="2923033354" sldId="258"/>
        </pc:sldMkLst>
        <pc:spChg chg="del">
          <ac:chgData name="אמנדה מגזל" userId="d50b652f-cb88-4424-8cea-6618e2450d64" providerId="ADAL" clId="{7C332464-006C-46C9-B96E-253894529313}" dt="2022-01-02T15:04:53.036" v="51" actId="478"/>
          <ac:spMkLst>
            <pc:docMk/>
            <pc:sldMk cId="2923033354" sldId="258"/>
            <ac:spMk id="2" creationId="{17027307-EFC3-4BBF-9C15-E11406859ED6}"/>
          </ac:spMkLst>
        </pc:spChg>
        <pc:spChg chg="del">
          <ac:chgData name="אמנדה מגזל" userId="d50b652f-cb88-4424-8cea-6618e2450d64" providerId="ADAL" clId="{7C332464-006C-46C9-B96E-253894529313}" dt="2022-01-02T15:04:51.549" v="50" actId="478"/>
          <ac:spMkLst>
            <pc:docMk/>
            <pc:sldMk cId="2923033354" sldId="258"/>
            <ac:spMk id="3" creationId="{B4AD6D56-4B70-433E-992A-487F1CBD2F1B}"/>
          </ac:spMkLst>
        </pc:spChg>
        <pc:spChg chg="add mod">
          <ac:chgData name="אמנדה מגזל" userId="d50b652f-cb88-4424-8cea-6618e2450d64" providerId="ADAL" clId="{7C332464-006C-46C9-B96E-253894529313}" dt="2022-01-05T18:48:54.462" v="2227" actId="207"/>
          <ac:spMkLst>
            <pc:docMk/>
            <pc:sldMk cId="2923033354" sldId="258"/>
            <ac:spMk id="6" creationId="{FA71F9F2-EFBA-4445-8BA0-724CF0FE2526}"/>
          </ac:spMkLst>
        </pc:spChg>
        <pc:spChg chg="add del mod">
          <ac:chgData name="אמנדה מגזל" userId="d50b652f-cb88-4424-8cea-6618e2450d64" providerId="ADAL" clId="{7C332464-006C-46C9-B96E-253894529313}" dt="2022-01-02T16:49:17.693" v="449" actId="478"/>
          <ac:spMkLst>
            <pc:docMk/>
            <pc:sldMk cId="2923033354" sldId="258"/>
            <ac:spMk id="8" creationId="{8C1545E4-91FF-44CF-BC51-A73750BD70EA}"/>
          </ac:spMkLst>
        </pc:spChg>
        <pc:spChg chg="add del mod">
          <ac:chgData name="אמנדה מגזל" userId="d50b652f-cb88-4424-8cea-6618e2450d64" providerId="ADAL" clId="{7C332464-006C-46C9-B96E-253894529313}" dt="2022-01-02T16:49:16.844" v="448" actId="478"/>
          <ac:spMkLst>
            <pc:docMk/>
            <pc:sldMk cId="2923033354" sldId="258"/>
            <ac:spMk id="9" creationId="{26D511A2-D008-4200-8668-7FDEC659A319}"/>
          </ac:spMkLst>
        </pc:spChg>
        <pc:picChg chg="add del mod">
          <ac:chgData name="אמנדה מגזל" userId="d50b652f-cb88-4424-8cea-6618e2450d64" providerId="ADAL" clId="{7C332464-006C-46C9-B96E-253894529313}" dt="2022-01-02T15:38:52.960" v="135" actId="21"/>
          <ac:picMkLst>
            <pc:docMk/>
            <pc:sldMk cId="2923033354" sldId="258"/>
            <ac:picMk id="5" creationId="{E8EC4F60-C20C-48F3-A6A6-8586AFB95A04}"/>
          </ac:picMkLst>
        </pc:picChg>
        <pc:picChg chg="add mod">
          <ac:chgData name="אמנדה מגזל" userId="d50b652f-cb88-4424-8cea-6618e2450d64" providerId="ADAL" clId="{7C332464-006C-46C9-B96E-253894529313}" dt="2022-01-02T15:39:28.365" v="143"/>
          <ac:picMkLst>
            <pc:docMk/>
            <pc:sldMk cId="2923033354" sldId="258"/>
            <ac:picMk id="7" creationId="{E383806C-0FF5-4CC5-A601-6675E00B3E86}"/>
          </ac:picMkLst>
        </pc:picChg>
        <pc:cxnChg chg="add mod">
          <ac:chgData name="אמנדה מגזל" userId="d50b652f-cb88-4424-8cea-6618e2450d64" providerId="ADAL" clId="{7C332464-006C-46C9-B96E-253894529313}" dt="2022-01-02T16:50:22.476" v="459" actId="14100"/>
          <ac:cxnSpMkLst>
            <pc:docMk/>
            <pc:sldMk cId="2923033354" sldId="258"/>
            <ac:cxnSpMk id="11" creationId="{E6EA7C72-54E9-4189-ADB1-FBA4314F680D}"/>
          </ac:cxnSpMkLst>
        </pc:cxnChg>
        <pc:cxnChg chg="add mod">
          <ac:chgData name="אמנדה מגזל" userId="d50b652f-cb88-4424-8cea-6618e2450d64" providerId="ADAL" clId="{7C332464-006C-46C9-B96E-253894529313}" dt="2022-01-02T16:50:28.920" v="460" actId="14100"/>
          <ac:cxnSpMkLst>
            <pc:docMk/>
            <pc:sldMk cId="2923033354" sldId="258"/>
            <ac:cxnSpMk id="12" creationId="{55C6338D-2397-47AB-94C6-10CC649970FA}"/>
          </ac:cxnSpMkLst>
        </pc:cxnChg>
      </pc:sldChg>
      <pc:sldChg chg="addSp delSp modSp add mod modTransition setBg modAnim modNotesTx">
        <pc:chgData name="אמנדה מגזל" userId="d50b652f-cb88-4424-8cea-6618e2450d64" providerId="ADAL" clId="{7C332464-006C-46C9-B96E-253894529313}" dt="2022-01-31T13:24:47.954" v="4489" actId="2711"/>
        <pc:sldMkLst>
          <pc:docMk/>
          <pc:sldMk cId="138766521" sldId="259"/>
        </pc:sldMkLst>
        <pc:spChg chg="add mod">
          <ac:chgData name="אמנדה מגזל" userId="d50b652f-cb88-4424-8cea-6618e2450d64" providerId="ADAL" clId="{7C332464-006C-46C9-B96E-253894529313}" dt="2022-01-07T19:29:04.143" v="3438" actId="1076"/>
          <ac:spMkLst>
            <pc:docMk/>
            <pc:sldMk cId="138766521" sldId="259"/>
            <ac:spMk id="2" creationId="{49FF0316-C42A-4D38-97D7-438D7782872C}"/>
          </ac:spMkLst>
        </pc:spChg>
        <pc:spChg chg="add mod">
          <ac:chgData name="אמנדה מגזל" userId="d50b652f-cb88-4424-8cea-6618e2450d64" providerId="ADAL" clId="{7C332464-006C-46C9-B96E-253894529313}" dt="2022-01-05T17:55:13.784" v="1347" actId="1076"/>
          <ac:spMkLst>
            <pc:docMk/>
            <pc:sldMk cId="138766521" sldId="259"/>
            <ac:spMk id="3" creationId="{194C27F7-E346-46CC-955D-34D82F8B9B91}"/>
          </ac:spMkLst>
        </pc:spChg>
        <pc:spChg chg="add mod">
          <ac:chgData name="אמנדה מגזל" userId="d50b652f-cb88-4424-8cea-6618e2450d64" providerId="ADAL" clId="{7C332464-006C-46C9-B96E-253894529313}" dt="2022-01-05T18:00:50.622" v="1369" actId="20577"/>
          <ac:spMkLst>
            <pc:docMk/>
            <pc:sldMk cId="138766521" sldId="259"/>
            <ac:spMk id="4" creationId="{80B5A706-F173-4167-8927-B4553F8F2B31}"/>
          </ac:spMkLst>
        </pc:spChg>
        <pc:spChg chg="add mod">
          <ac:chgData name="אמנדה מגזל" userId="d50b652f-cb88-4424-8cea-6618e2450d64" providerId="ADAL" clId="{7C332464-006C-46C9-B96E-253894529313}" dt="2022-01-07T19:28:18.786" v="3437" actId="20577"/>
          <ac:spMkLst>
            <pc:docMk/>
            <pc:sldMk cId="138766521" sldId="259"/>
            <ac:spMk id="5" creationId="{EA925211-28F2-46E9-A29D-AD6F6E551E41}"/>
          </ac:spMkLst>
        </pc:spChg>
        <pc:spChg chg="add del mod ord">
          <ac:chgData name="אמנדה מגזל" userId="d50b652f-cb88-4424-8cea-6618e2450d64" providerId="ADAL" clId="{7C332464-006C-46C9-B96E-253894529313}" dt="2022-01-05T17:50:03.043" v="1279" actId="11529"/>
          <ac:spMkLst>
            <pc:docMk/>
            <pc:sldMk cId="138766521" sldId="259"/>
            <ac:spMk id="6" creationId="{BE73EA32-7488-47BB-AB34-826497252C9E}"/>
          </ac:spMkLst>
        </pc:spChg>
        <pc:spChg chg="add mod ord">
          <ac:chgData name="אמנדה מגזל" userId="d50b652f-cb88-4424-8cea-6618e2450d64" providerId="ADAL" clId="{7C332464-006C-46C9-B96E-253894529313}" dt="2022-01-05T17:52:22.296" v="1294" actId="1076"/>
          <ac:spMkLst>
            <pc:docMk/>
            <pc:sldMk cId="138766521" sldId="259"/>
            <ac:spMk id="7" creationId="{6A855A81-290B-4812-8D33-1BF3EAC68F5F}"/>
          </ac:spMkLst>
        </pc:spChg>
        <pc:picChg chg="add del mod">
          <ac:chgData name="אמנדה מגזל" userId="d50b652f-cb88-4424-8cea-6618e2450d64" providerId="ADAL" clId="{7C332464-006C-46C9-B96E-253894529313}" dt="2022-01-02T15:39:37.959" v="144" actId="21"/>
          <ac:picMkLst>
            <pc:docMk/>
            <pc:sldMk cId="138766521" sldId="259"/>
            <ac:picMk id="3" creationId="{B115C072-8F66-49DA-A3E0-3EDD691EBC5F}"/>
          </ac:picMkLst>
        </pc:picChg>
        <pc:picChg chg="del">
          <ac:chgData name="אמנדה מגזל" userId="d50b652f-cb88-4424-8cea-6618e2450d64" providerId="ADAL" clId="{7C332464-006C-46C9-B96E-253894529313}" dt="2022-01-02T15:05:13.131" v="56" actId="478"/>
          <ac:picMkLst>
            <pc:docMk/>
            <pc:sldMk cId="138766521" sldId="259"/>
            <ac:picMk id="5" creationId="{E8EC4F60-C20C-48F3-A6A6-8586AFB95A04}"/>
          </ac:picMkLst>
        </pc:picChg>
        <pc:picChg chg="add del mod">
          <ac:chgData name="אמנדה מגזל" userId="d50b652f-cb88-4424-8cea-6618e2450d64" providerId="ADAL" clId="{7C332464-006C-46C9-B96E-253894529313}" dt="2022-01-02T17:27:08.201" v="474" actId="478"/>
          <ac:picMkLst>
            <pc:docMk/>
            <pc:sldMk cId="138766521" sldId="259"/>
            <ac:picMk id="6" creationId="{24E56CBA-D736-4B23-916D-DB6D59B5B98B}"/>
          </ac:picMkLst>
        </pc:picChg>
        <pc:cxnChg chg="add del mod">
          <ac:chgData name="אמנדה מגזל" userId="d50b652f-cb88-4424-8cea-6618e2450d64" providerId="ADAL" clId="{7C332464-006C-46C9-B96E-253894529313}" dt="2022-01-05T19:22:55.847" v="2707" actId="478"/>
          <ac:cxnSpMkLst>
            <pc:docMk/>
            <pc:sldMk cId="138766521" sldId="259"/>
            <ac:cxnSpMk id="8" creationId="{15D4C324-6A1E-4B7A-9FBC-5A29961C7D98}"/>
          </ac:cxnSpMkLst>
        </pc:cxnChg>
        <pc:cxnChg chg="add mod">
          <ac:chgData name="אמנדה מגזל" userId="d50b652f-cb88-4424-8cea-6618e2450d64" providerId="ADAL" clId="{7C332464-006C-46C9-B96E-253894529313}" dt="2022-01-28T12:56:38.429" v="3644" actId="1076"/>
          <ac:cxnSpMkLst>
            <pc:docMk/>
            <pc:sldMk cId="138766521" sldId="259"/>
            <ac:cxnSpMk id="8" creationId="{A745787B-84DF-4128-977C-9DFA0228A72D}"/>
          </ac:cxnSpMkLst>
        </pc:cxnChg>
        <pc:cxnChg chg="add del mod">
          <ac:chgData name="אמנדה מגזל" userId="d50b652f-cb88-4424-8cea-6618e2450d64" providerId="ADAL" clId="{7C332464-006C-46C9-B96E-253894529313}" dt="2022-01-05T19:22:53.327" v="2706" actId="478"/>
          <ac:cxnSpMkLst>
            <pc:docMk/>
            <pc:sldMk cId="138766521" sldId="259"/>
            <ac:cxnSpMk id="11" creationId="{8A646929-4432-4434-B6F4-DF23E1B72086}"/>
          </ac:cxnSpMkLst>
        </pc:cxnChg>
      </pc:sldChg>
      <pc:sldChg chg="addSp delSp modSp add mod modTransition setBg delAnim modAnim modNotesTx">
        <pc:chgData name="אמנדה מגזל" userId="d50b652f-cb88-4424-8cea-6618e2450d64" providerId="ADAL" clId="{7C332464-006C-46C9-B96E-253894529313}" dt="2022-01-31T13:30:35.798" v="4503" actId="478"/>
        <pc:sldMkLst>
          <pc:docMk/>
          <pc:sldMk cId="622110439" sldId="260"/>
        </pc:sldMkLst>
        <pc:spChg chg="add mod">
          <ac:chgData name="אמנדה מגזל" userId="d50b652f-cb88-4424-8cea-6618e2450d64" providerId="ADAL" clId="{7C332464-006C-46C9-B96E-253894529313}" dt="2022-01-02T18:52:17.170" v="765" actId="1076"/>
          <ac:spMkLst>
            <pc:docMk/>
            <pc:sldMk cId="622110439" sldId="260"/>
            <ac:spMk id="19" creationId="{F9E17881-DFCD-426B-BF6C-929B6C764508}"/>
          </ac:spMkLst>
        </pc:spChg>
        <pc:spChg chg="add del mod">
          <ac:chgData name="אמנדה מגזל" userId="d50b652f-cb88-4424-8cea-6618e2450d64" providerId="ADAL" clId="{7C332464-006C-46C9-B96E-253894529313}" dt="2022-01-02T18:37:37.228" v="574" actId="478"/>
          <ac:spMkLst>
            <pc:docMk/>
            <pc:sldMk cId="622110439" sldId="260"/>
            <ac:spMk id="25" creationId="{E299DB9A-25C4-4F17-B70E-E4B5E81BA329}"/>
          </ac:spMkLst>
        </pc:spChg>
        <pc:spChg chg="add mod">
          <ac:chgData name="אמנדה מגזל" userId="d50b652f-cb88-4424-8cea-6618e2450d64" providerId="ADAL" clId="{7C332464-006C-46C9-B96E-253894529313}" dt="2022-01-02T19:13:59.679" v="860" actId="20577"/>
          <ac:spMkLst>
            <pc:docMk/>
            <pc:sldMk cId="622110439" sldId="260"/>
            <ac:spMk id="26" creationId="{9042AF9B-9F2F-4B8C-90D7-640A67C62901}"/>
          </ac:spMkLst>
        </pc:spChg>
        <pc:spChg chg="add mod">
          <ac:chgData name="אמנדה מגזל" userId="d50b652f-cb88-4424-8cea-6618e2450d64" providerId="ADAL" clId="{7C332464-006C-46C9-B96E-253894529313}" dt="2022-01-28T12:54:48.682" v="3625" actId="1076"/>
          <ac:spMkLst>
            <pc:docMk/>
            <pc:sldMk cId="622110439" sldId="260"/>
            <ac:spMk id="31" creationId="{B7371C24-B416-41E6-866C-FA002EC3C5E1}"/>
          </ac:spMkLst>
        </pc:spChg>
        <pc:spChg chg="add del mod">
          <ac:chgData name="אמנדה מגזל" userId="d50b652f-cb88-4424-8cea-6618e2450d64" providerId="ADAL" clId="{7C332464-006C-46C9-B96E-253894529313}" dt="2022-01-28T13:19:37.524" v="3891"/>
          <ac:spMkLst>
            <pc:docMk/>
            <pc:sldMk cId="622110439" sldId="260"/>
            <ac:spMk id="33" creationId="{DF3B5875-329B-4FDC-B3D2-3FCD9DD61214}"/>
          </ac:spMkLst>
        </pc:spChg>
        <pc:spChg chg="add mod">
          <ac:chgData name="אמנדה מגזל" userId="d50b652f-cb88-4424-8cea-6618e2450d64" providerId="ADAL" clId="{7C332464-006C-46C9-B96E-253894529313}" dt="2022-01-02T18:52:17.170" v="765" actId="1076"/>
          <ac:spMkLst>
            <pc:docMk/>
            <pc:sldMk cId="622110439" sldId="260"/>
            <ac:spMk id="40" creationId="{7C222347-DF77-40D3-A164-4C3901103F3C}"/>
          </ac:spMkLst>
        </pc:spChg>
        <pc:spChg chg="add mod">
          <ac:chgData name="אמנדה מגזל" userId="d50b652f-cb88-4424-8cea-6618e2450d64" providerId="ADAL" clId="{7C332464-006C-46C9-B96E-253894529313}" dt="2022-01-02T18:52:17.170" v="765" actId="1076"/>
          <ac:spMkLst>
            <pc:docMk/>
            <pc:sldMk cId="622110439" sldId="260"/>
            <ac:spMk id="41" creationId="{77FE984D-8F7F-4285-ACF3-DA88A409CFA8}"/>
          </ac:spMkLst>
        </pc:spChg>
        <pc:spChg chg="add mod">
          <ac:chgData name="אמנדה מגזל" userId="d50b652f-cb88-4424-8cea-6618e2450d64" providerId="ADAL" clId="{7C332464-006C-46C9-B96E-253894529313}" dt="2022-01-02T18:52:17.170" v="765" actId="1076"/>
          <ac:spMkLst>
            <pc:docMk/>
            <pc:sldMk cId="622110439" sldId="260"/>
            <ac:spMk id="49" creationId="{DFFAC028-E661-49E2-B3D0-F2C1F6B04E1F}"/>
          </ac:spMkLst>
        </pc:spChg>
        <pc:spChg chg="add mod">
          <ac:chgData name="אמנדה מגזל" userId="d50b652f-cb88-4424-8cea-6618e2450d64" providerId="ADAL" clId="{7C332464-006C-46C9-B96E-253894529313}" dt="2022-01-02T19:17:17.261" v="878" actId="14100"/>
          <ac:spMkLst>
            <pc:docMk/>
            <pc:sldMk cId="622110439" sldId="260"/>
            <ac:spMk id="50" creationId="{8C629879-D215-4808-9501-C9C6417F744B}"/>
          </ac:spMkLst>
        </pc:spChg>
        <pc:spChg chg="add mod">
          <ac:chgData name="אמנדה מגזל" userId="d50b652f-cb88-4424-8cea-6618e2450d64" providerId="ADAL" clId="{7C332464-006C-46C9-B96E-253894529313}" dt="2022-01-02T18:54:12.533" v="782" actId="1076"/>
          <ac:spMkLst>
            <pc:docMk/>
            <pc:sldMk cId="622110439" sldId="260"/>
            <ac:spMk id="55" creationId="{296B3B7A-8399-4666-82B5-A70DB0375570}"/>
          </ac:spMkLst>
        </pc:spChg>
        <pc:spChg chg="add mod">
          <ac:chgData name="אמנדה מגזל" userId="d50b652f-cb88-4424-8cea-6618e2450d64" providerId="ADAL" clId="{7C332464-006C-46C9-B96E-253894529313}" dt="2022-01-02T19:14:25.473" v="863" actId="1076"/>
          <ac:spMkLst>
            <pc:docMk/>
            <pc:sldMk cId="622110439" sldId="260"/>
            <ac:spMk id="58" creationId="{469A3F0E-8B41-4892-A989-5401CA161B77}"/>
          </ac:spMkLst>
        </pc:spChg>
        <pc:picChg chg="add del mod">
          <ac:chgData name="אמנדה מגזל" userId="d50b652f-cb88-4424-8cea-6618e2450d64" providerId="ADAL" clId="{7C332464-006C-46C9-B96E-253894529313}" dt="2022-01-02T15:39:49.149" v="148" actId="21"/>
          <ac:picMkLst>
            <pc:docMk/>
            <pc:sldMk cId="622110439" sldId="260"/>
            <ac:picMk id="3" creationId="{925805F0-6568-4D9F-BB58-FFFDCBFD228D}"/>
          </ac:picMkLst>
        </pc:picChg>
        <pc:picChg chg="del">
          <ac:chgData name="אמנדה מגזל" userId="d50b652f-cb88-4424-8cea-6618e2450d64" providerId="ADAL" clId="{7C332464-006C-46C9-B96E-253894529313}" dt="2022-01-02T15:05:43.121" v="66" actId="478"/>
          <ac:picMkLst>
            <pc:docMk/>
            <pc:sldMk cId="622110439" sldId="260"/>
            <ac:picMk id="5" creationId="{E8EC4F60-C20C-48F3-A6A6-8586AFB95A04}"/>
          </ac:picMkLst>
        </pc:picChg>
        <pc:picChg chg="add mod">
          <ac:chgData name="אמנדה מגזל" userId="d50b652f-cb88-4424-8cea-6618e2450d64" providerId="ADAL" clId="{7C332464-006C-46C9-B96E-253894529313}" dt="2022-01-02T18:52:17.170" v="765" actId="1076"/>
          <ac:picMkLst>
            <pc:docMk/>
            <pc:sldMk cId="622110439" sldId="260"/>
            <ac:picMk id="6" creationId="{DBD36C13-0E6F-4EA3-B6F6-4D53F9D72458}"/>
          </ac:picMkLst>
        </pc:picChg>
        <pc:picChg chg="add mod">
          <ac:chgData name="אמנדה מגזל" userId="d50b652f-cb88-4424-8cea-6618e2450d64" providerId="ADAL" clId="{7C332464-006C-46C9-B96E-253894529313}" dt="2022-01-07T16:37:02.157" v="3120" actId="27349"/>
          <ac:picMkLst>
            <pc:docMk/>
            <pc:sldMk cId="622110439" sldId="260"/>
            <ac:picMk id="8" creationId="{A31AC715-26F7-4460-88AA-F0B95B7AD79D}"/>
          </ac:picMkLst>
        </pc:picChg>
        <pc:picChg chg="add mod">
          <ac:chgData name="אמנדה מגזל" userId="d50b652f-cb88-4424-8cea-6618e2450d64" providerId="ADAL" clId="{7C332464-006C-46C9-B96E-253894529313}" dt="2022-01-02T18:52:17.170" v="765" actId="1076"/>
          <ac:picMkLst>
            <pc:docMk/>
            <pc:sldMk cId="622110439" sldId="260"/>
            <ac:picMk id="9" creationId="{00B33AA2-B355-44D0-8E5C-6E665EC11D54}"/>
          </ac:picMkLst>
        </pc:picChg>
        <pc:picChg chg="add mod">
          <ac:chgData name="אמנדה מגזל" userId="d50b652f-cb88-4424-8cea-6618e2450d64" providerId="ADAL" clId="{7C332464-006C-46C9-B96E-253894529313}" dt="2022-01-02T18:52:17.170" v="765" actId="1076"/>
          <ac:picMkLst>
            <pc:docMk/>
            <pc:sldMk cId="622110439" sldId="260"/>
            <ac:picMk id="10" creationId="{FA0872A8-BA10-4CB0-8C64-505E0F1D10B3}"/>
          </ac:picMkLst>
        </pc:picChg>
        <pc:picChg chg="add mod">
          <ac:chgData name="אמנדה מגזל" userId="d50b652f-cb88-4424-8cea-6618e2450d64" providerId="ADAL" clId="{7C332464-006C-46C9-B96E-253894529313}" dt="2022-01-07T16:34:34.128" v="3108" actId="27349"/>
          <ac:picMkLst>
            <pc:docMk/>
            <pc:sldMk cId="622110439" sldId="260"/>
            <ac:picMk id="11" creationId="{D652692E-EF38-4735-949B-DC6A0DA76939}"/>
          </ac:picMkLst>
        </pc:picChg>
        <pc:picChg chg="add mod">
          <ac:chgData name="אמנדה מגזל" userId="d50b652f-cb88-4424-8cea-6618e2450d64" providerId="ADAL" clId="{7C332464-006C-46C9-B96E-253894529313}" dt="2022-01-07T16:37:11.621" v="3121" actId="27349"/>
          <ac:picMkLst>
            <pc:docMk/>
            <pc:sldMk cId="622110439" sldId="260"/>
            <ac:picMk id="12" creationId="{FB893EAE-1335-4D61-B910-7E4B3E526F81}"/>
          </ac:picMkLst>
        </pc:picChg>
        <pc:picChg chg="add mod">
          <ac:chgData name="אמנדה מגזל" userId="d50b652f-cb88-4424-8cea-6618e2450d64" providerId="ADAL" clId="{7C332464-006C-46C9-B96E-253894529313}" dt="2022-01-07T16:33:14.482" v="3103" actId="27349"/>
          <ac:picMkLst>
            <pc:docMk/>
            <pc:sldMk cId="622110439" sldId="260"/>
            <ac:picMk id="13" creationId="{B407E319-5020-4105-9253-F7AD3B8678BA}"/>
          </ac:picMkLst>
        </pc:picChg>
        <pc:picChg chg="add mod">
          <ac:chgData name="אמנדה מגזל" userId="d50b652f-cb88-4424-8cea-6618e2450d64" providerId="ADAL" clId="{7C332464-006C-46C9-B96E-253894529313}" dt="2022-01-07T16:33:58.722" v="3107" actId="27349"/>
          <ac:picMkLst>
            <pc:docMk/>
            <pc:sldMk cId="622110439" sldId="260"/>
            <ac:picMk id="14" creationId="{CE012259-01BF-4831-A173-53819203A72F}"/>
          </ac:picMkLst>
        </pc:picChg>
        <pc:picChg chg="add mod">
          <ac:chgData name="אמנדה מגזל" userId="d50b652f-cb88-4424-8cea-6618e2450d64" providerId="ADAL" clId="{7C332464-006C-46C9-B96E-253894529313}" dt="2022-01-07T16:33:34.160" v="3105" actId="27349"/>
          <ac:picMkLst>
            <pc:docMk/>
            <pc:sldMk cId="622110439" sldId="260"/>
            <ac:picMk id="15" creationId="{0D458398-CC8E-4393-87C5-8677AEA9ACEE}"/>
          </ac:picMkLst>
        </pc:picChg>
        <pc:picChg chg="add mod">
          <ac:chgData name="אמנדה מגזל" userId="d50b652f-cb88-4424-8cea-6618e2450d64" providerId="ADAL" clId="{7C332464-006C-46C9-B96E-253894529313}" dt="2022-01-07T16:37:11.621" v="3121" actId="27349"/>
          <ac:picMkLst>
            <pc:docMk/>
            <pc:sldMk cId="622110439" sldId="260"/>
            <ac:picMk id="16" creationId="{828E394B-1222-47EF-A232-E6C3990751DB}"/>
          </ac:picMkLst>
        </pc:picChg>
        <pc:picChg chg="add mod">
          <ac:chgData name="אמנדה מגזל" userId="d50b652f-cb88-4424-8cea-6618e2450d64" providerId="ADAL" clId="{7C332464-006C-46C9-B96E-253894529313}" dt="2022-01-07T16:33:14.482" v="3103" actId="27349"/>
          <ac:picMkLst>
            <pc:docMk/>
            <pc:sldMk cId="622110439" sldId="260"/>
            <ac:picMk id="17" creationId="{763DD7FF-50D8-43ED-88F2-40DDB0FB4663}"/>
          </ac:picMkLst>
        </pc:picChg>
        <pc:picChg chg="add mod">
          <ac:chgData name="אמנדה מגזל" userId="d50b652f-cb88-4424-8cea-6618e2450d64" providerId="ADAL" clId="{7C332464-006C-46C9-B96E-253894529313}" dt="2022-01-07T16:34:47.909" v="3109" actId="27349"/>
          <ac:picMkLst>
            <pc:docMk/>
            <pc:sldMk cId="622110439" sldId="260"/>
            <ac:picMk id="18" creationId="{1816D1D1-B36B-46B8-8002-E12BC4DC11AD}"/>
          </ac:picMkLst>
        </pc:picChg>
        <pc:picChg chg="add mod">
          <ac:chgData name="אמנדה מגזל" userId="d50b652f-cb88-4424-8cea-6618e2450d64" providerId="ADAL" clId="{7C332464-006C-46C9-B96E-253894529313}" dt="2022-01-02T18:52:17.170" v="765" actId="1076"/>
          <ac:picMkLst>
            <pc:docMk/>
            <pc:sldMk cId="622110439" sldId="260"/>
            <ac:picMk id="21" creationId="{8B5D5ED6-3156-43D1-B113-ED88A4FD42EC}"/>
          </ac:picMkLst>
        </pc:picChg>
        <pc:picChg chg="add mod">
          <ac:chgData name="אמנדה מגזל" userId="d50b652f-cb88-4424-8cea-6618e2450d64" providerId="ADAL" clId="{7C332464-006C-46C9-B96E-253894529313}" dt="2022-01-02T18:52:17.170" v="765" actId="1076"/>
          <ac:picMkLst>
            <pc:docMk/>
            <pc:sldMk cId="622110439" sldId="260"/>
            <ac:picMk id="22" creationId="{D2047986-5F97-4A54-90C3-FD25FDEC25A1}"/>
          </ac:picMkLst>
        </pc:picChg>
        <pc:picChg chg="add del mod">
          <ac:chgData name="אמנדה מגזל" userId="d50b652f-cb88-4424-8cea-6618e2450d64" providerId="ADAL" clId="{7C332464-006C-46C9-B96E-253894529313}" dt="2022-01-02T18:37:37.228" v="574" actId="478"/>
          <ac:picMkLst>
            <pc:docMk/>
            <pc:sldMk cId="622110439" sldId="260"/>
            <ac:picMk id="23" creationId="{76D824CC-A64B-49CC-8093-CE53AF9D0BC0}"/>
          </ac:picMkLst>
        </pc:picChg>
        <pc:picChg chg="add del mod">
          <ac:chgData name="אמנדה מגזל" userId="d50b652f-cb88-4424-8cea-6618e2450d64" providerId="ADAL" clId="{7C332464-006C-46C9-B96E-253894529313}" dt="2022-01-02T18:37:37.228" v="574" actId="478"/>
          <ac:picMkLst>
            <pc:docMk/>
            <pc:sldMk cId="622110439" sldId="260"/>
            <ac:picMk id="24" creationId="{7888BA49-9C43-46F9-BF6C-9374E3464F54}"/>
          </ac:picMkLst>
        </pc:picChg>
        <pc:picChg chg="add mod">
          <ac:chgData name="אמנדה מגזל" userId="d50b652f-cb88-4424-8cea-6618e2450d64" providerId="ADAL" clId="{7C332464-006C-46C9-B96E-253894529313}" dt="2022-01-02T18:52:17.170" v="765" actId="1076"/>
          <ac:picMkLst>
            <pc:docMk/>
            <pc:sldMk cId="622110439" sldId="260"/>
            <ac:picMk id="37" creationId="{855AC219-23DA-4765-9EC2-06321D2024C1}"/>
          </ac:picMkLst>
        </pc:picChg>
        <pc:picChg chg="add del mod">
          <ac:chgData name="אמנדה מגזל" userId="d50b652f-cb88-4424-8cea-6618e2450d64" providerId="ADAL" clId="{7C332464-006C-46C9-B96E-253894529313}" dt="2022-01-31T13:30:35.798" v="4503" actId="478"/>
          <ac:picMkLst>
            <pc:docMk/>
            <pc:sldMk cId="622110439" sldId="260"/>
            <ac:picMk id="39" creationId="{6C3C2335-0C8A-463D-8A4C-539123ECE601}"/>
          </ac:picMkLst>
        </pc:picChg>
        <pc:cxnChg chg="add mod">
          <ac:chgData name="אמנדה מגזל" userId="d50b652f-cb88-4424-8cea-6618e2450d64" providerId="ADAL" clId="{7C332464-006C-46C9-B96E-253894529313}" dt="2022-01-02T19:14:33.002" v="864" actId="14100"/>
          <ac:cxnSpMkLst>
            <pc:docMk/>
            <pc:sldMk cId="622110439" sldId="260"/>
            <ac:cxnSpMk id="28" creationId="{E2B65A54-D77E-4F86-A643-3254A47BD523}"/>
          </ac:cxnSpMkLst>
        </pc:cxnChg>
        <pc:cxnChg chg="add mod">
          <ac:chgData name="אמנדה מגזל" userId="d50b652f-cb88-4424-8cea-6618e2450d64" providerId="ADAL" clId="{7C332464-006C-46C9-B96E-253894529313}" dt="2022-01-02T18:52:17.170" v="765" actId="1076"/>
          <ac:cxnSpMkLst>
            <pc:docMk/>
            <pc:sldMk cId="622110439" sldId="260"/>
            <ac:cxnSpMk id="29" creationId="{3A96D64A-E6B9-42E8-965D-2EC41E2DF041}"/>
          </ac:cxnSpMkLst>
        </pc:cxnChg>
        <pc:cxnChg chg="add mod">
          <ac:chgData name="אמנדה מגזל" userId="d50b652f-cb88-4424-8cea-6618e2450d64" providerId="ADAL" clId="{7C332464-006C-46C9-B96E-253894529313}" dt="2022-01-05T19:04:06.149" v="2573"/>
          <ac:cxnSpMkLst>
            <pc:docMk/>
            <pc:sldMk cId="622110439" sldId="260"/>
            <ac:cxnSpMk id="30" creationId="{7EBE6BEF-68BE-4371-883F-CDFA4753FEE7}"/>
          </ac:cxnSpMkLst>
        </pc:cxnChg>
        <pc:cxnChg chg="add mod">
          <ac:chgData name="אמנדה מגזל" userId="d50b652f-cb88-4424-8cea-6618e2450d64" providerId="ADAL" clId="{7C332464-006C-46C9-B96E-253894529313}" dt="2022-01-02T19:06:26.642" v="843" actId="692"/>
          <ac:cxnSpMkLst>
            <pc:docMk/>
            <pc:sldMk cId="622110439" sldId="260"/>
            <ac:cxnSpMk id="32" creationId="{485E5B4A-9CCF-4A5D-86EF-20F59EFDE761}"/>
          </ac:cxnSpMkLst>
        </pc:cxnChg>
      </pc:sldChg>
      <pc:sldChg chg="addSp delSp modSp new mod ord modTransition setBg modNotesTx">
        <pc:chgData name="אמנדה מגזל" userId="d50b652f-cb88-4424-8cea-6618e2450d64" providerId="ADAL" clId="{7C332464-006C-46C9-B96E-253894529313}" dt="2022-01-07T19:30:57.127" v="3448" actId="20577"/>
        <pc:sldMkLst>
          <pc:docMk/>
          <pc:sldMk cId="3249420854" sldId="261"/>
        </pc:sldMkLst>
        <pc:spChg chg="del">
          <ac:chgData name="אמנדה מגזל" userId="d50b652f-cb88-4424-8cea-6618e2450d64" providerId="ADAL" clId="{7C332464-006C-46C9-B96E-253894529313}" dt="2022-01-02T15:06:09.062" v="77" actId="478"/>
          <ac:spMkLst>
            <pc:docMk/>
            <pc:sldMk cId="3249420854" sldId="261"/>
            <ac:spMk id="2" creationId="{327777A1-0E15-442C-A82B-1A58F1AB5DE6}"/>
          </ac:spMkLst>
        </pc:spChg>
        <pc:spChg chg="del">
          <ac:chgData name="אמנדה מגזל" userId="d50b652f-cb88-4424-8cea-6618e2450d64" providerId="ADAL" clId="{7C332464-006C-46C9-B96E-253894529313}" dt="2022-01-02T15:06:10.158" v="78" actId="478"/>
          <ac:spMkLst>
            <pc:docMk/>
            <pc:sldMk cId="3249420854" sldId="261"/>
            <ac:spMk id="3" creationId="{278825EF-32F7-4AF8-AB3E-D3C726EE9A0A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14" creationId="{82643373-5931-4073-82BD-1597A6162B1F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15" creationId="{17BF1CF0-0F83-4782-BF21-182FFEC08E71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16" creationId="{25383741-ED28-4166-A92D-C4B89A84229A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17" creationId="{D46FE6B8-C8B5-4823-A038-923021F373CA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18" creationId="{FB618720-F810-465C-954C-6F0402AEF9D9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19" creationId="{8DEA09C1-F4A9-4AAB-BBB5-550F76E0EDE7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20" creationId="{4F89722E-7E34-4EB4-B182-25616C44E9B2}"/>
          </ac:spMkLst>
        </pc:spChg>
        <pc:spChg chg="add mod">
          <ac:chgData name="אמנדה מגזל" userId="d50b652f-cb88-4424-8cea-6618e2450d64" providerId="ADAL" clId="{7C332464-006C-46C9-B96E-253894529313}" dt="2022-01-07T16:35:26.763" v="3111" actId="208"/>
          <ac:spMkLst>
            <pc:docMk/>
            <pc:sldMk cId="3249420854" sldId="261"/>
            <ac:spMk id="21" creationId="{1F4BE933-0787-42BE-9FF1-7F8888EFF8C3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2" creationId="{332ADF7C-C2DE-4DB6-B5DC-017E56BD68CC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3" creationId="{650B1B15-8A48-4CD7-AD5A-512E8E56736A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4" creationId="{C44328F3-7A48-46AF-BD48-2D0B32F7EDFF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5" creationId="{6C712DC9-FE82-4DE3-8031-25AC942F62BE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6" creationId="{797ED787-F88B-46D7-9916-730CC38A32B4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7" creationId="{AA38B963-1F9D-4B50-B12B-A9697E1947A9}"/>
          </ac:spMkLst>
        </pc:spChg>
        <pc:spChg chg="add mod">
          <ac:chgData name="אמנדה מגזל" userId="d50b652f-cb88-4424-8cea-6618e2450d64" providerId="ADAL" clId="{7C332464-006C-46C9-B96E-253894529313}" dt="2022-01-07T16:35:49.640" v="3114" actId="208"/>
          <ac:spMkLst>
            <pc:docMk/>
            <pc:sldMk cId="3249420854" sldId="261"/>
            <ac:spMk id="28" creationId="{51311F4B-371B-42A8-8846-B7E6A154EB78}"/>
          </ac:spMkLst>
        </pc:spChg>
        <pc:spChg chg="add mod">
          <ac:chgData name="אמנדה מגזל" userId="d50b652f-cb88-4424-8cea-6618e2450d64" providerId="ADAL" clId="{7C332464-006C-46C9-B96E-253894529313}" dt="2022-01-07T18:52:59.239" v="3419" actId="17032"/>
          <ac:spMkLst>
            <pc:docMk/>
            <pc:sldMk cId="3249420854" sldId="261"/>
            <ac:spMk id="29" creationId="{4FD5B55C-9CF3-4E58-A0B5-9E1B7A41C10F}"/>
          </ac:spMkLst>
        </pc:spChg>
        <pc:spChg chg="add mod">
          <ac:chgData name="אמנדה מגזל" userId="d50b652f-cb88-4424-8cea-6618e2450d64" providerId="ADAL" clId="{7C332464-006C-46C9-B96E-253894529313}" dt="2022-01-07T16:35:34.964" v="3112" actId="207"/>
          <ac:spMkLst>
            <pc:docMk/>
            <pc:sldMk cId="3249420854" sldId="261"/>
            <ac:spMk id="30" creationId="{52522072-A8CA-4CF6-BC37-55966EDEE505}"/>
          </ac:spMkLst>
        </pc:spChg>
        <pc:spChg chg="add mod">
          <ac:chgData name="אמנדה מגזל" userId="d50b652f-cb88-4424-8cea-6618e2450d64" providerId="ADAL" clId="{7C332464-006C-46C9-B96E-253894529313}" dt="2022-01-07T16:35:59.374" v="3115" actId="207"/>
          <ac:spMkLst>
            <pc:docMk/>
            <pc:sldMk cId="3249420854" sldId="261"/>
            <ac:spMk id="31" creationId="{002CE0C2-E7CD-4333-8E60-2162C7AF28C0}"/>
          </ac:spMkLst>
        </pc:spChg>
        <pc:spChg chg="add mod">
          <ac:chgData name="אמנדה מגזל" userId="d50b652f-cb88-4424-8cea-6618e2450d64" providerId="ADAL" clId="{7C332464-006C-46C9-B96E-253894529313}" dt="2022-01-05T18:44:20.607" v="2190" actId="1076"/>
          <ac:spMkLst>
            <pc:docMk/>
            <pc:sldMk cId="3249420854" sldId="261"/>
            <ac:spMk id="32" creationId="{ECFD364D-633E-4E05-BE16-8811B92AEC45}"/>
          </ac:spMkLst>
        </pc:spChg>
        <pc:spChg chg="add mod">
          <ac:chgData name="אמנדה מגזל" userId="d50b652f-cb88-4424-8cea-6618e2450d64" providerId="ADAL" clId="{7C332464-006C-46C9-B96E-253894529313}" dt="2022-01-05T18:46:39.475" v="2211" actId="1076"/>
          <ac:spMkLst>
            <pc:docMk/>
            <pc:sldMk cId="3249420854" sldId="261"/>
            <ac:spMk id="33" creationId="{9833CBE0-340A-460E-8187-9F408A0A5BD7}"/>
          </ac:spMkLst>
        </pc:spChg>
        <pc:spChg chg="add mod">
          <ac:chgData name="אמנדה מגזל" userId="d50b652f-cb88-4424-8cea-6618e2450d64" providerId="ADAL" clId="{7C332464-006C-46C9-B96E-253894529313}" dt="2022-01-05T18:39:10.938" v="2093" actId="14100"/>
          <ac:spMkLst>
            <pc:docMk/>
            <pc:sldMk cId="3249420854" sldId="261"/>
            <ac:spMk id="34" creationId="{4A272BB7-164D-47AA-9889-8E4509DCC13F}"/>
          </ac:spMkLst>
        </pc:spChg>
        <pc:spChg chg="add mod">
          <ac:chgData name="אמנדה מגזל" userId="d50b652f-cb88-4424-8cea-6618e2450d64" providerId="ADAL" clId="{7C332464-006C-46C9-B96E-253894529313}" dt="2022-01-07T19:30:57.127" v="3448" actId="20577"/>
          <ac:spMkLst>
            <pc:docMk/>
            <pc:sldMk cId="3249420854" sldId="261"/>
            <ac:spMk id="35" creationId="{251C487E-64C7-4B80-9122-60B4D9F7415F}"/>
          </ac:spMkLst>
        </pc:spChg>
        <pc:picChg chg="add del mod">
          <ac:chgData name="אמנדה מגזל" userId="d50b652f-cb88-4424-8cea-6618e2450d64" providerId="ADAL" clId="{7C332464-006C-46C9-B96E-253894529313}" dt="2022-01-02T15:39:55.407" v="150" actId="21"/>
          <ac:picMkLst>
            <pc:docMk/>
            <pc:sldMk cId="3249420854" sldId="261"/>
            <ac:picMk id="5" creationId="{CF8F2154-F618-475E-873C-29BCCA6330E1}"/>
          </ac:picMkLst>
        </pc:picChg>
        <pc:cxnChg chg="add del mod">
          <ac:chgData name="אמנדה מגזל" userId="d50b652f-cb88-4424-8cea-6618e2450d64" providerId="ADAL" clId="{7C332464-006C-46C9-B96E-253894529313}" dt="2022-01-05T18:27:48.509" v="1933" actId="478"/>
          <ac:cxnSpMkLst>
            <pc:docMk/>
            <pc:sldMk cId="3249420854" sldId="261"/>
            <ac:cxnSpMk id="3" creationId="{C7E7A669-C825-427F-8B37-3AEC56F6D402}"/>
          </ac:cxnSpMkLst>
        </pc:cxnChg>
        <pc:cxnChg chg="add mod">
          <ac:chgData name="אמנדה מגזל" userId="d50b652f-cb88-4424-8cea-6618e2450d64" providerId="ADAL" clId="{7C332464-006C-46C9-B96E-253894529313}" dt="2022-01-05T18:44:20.607" v="2190" actId="1076"/>
          <ac:cxnSpMkLst>
            <pc:docMk/>
            <pc:sldMk cId="3249420854" sldId="261"/>
            <ac:cxnSpMk id="5" creationId="{85641A9F-8B90-4468-85EA-23E0B47D134C}"/>
          </ac:cxnSpMkLst>
        </pc:cxnChg>
        <pc:cxnChg chg="add mod">
          <ac:chgData name="אמנדה מגזל" userId="d50b652f-cb88-4424-8cea-6618e2450d64" providerId="ADAL" clId="{7C332464-006C-46C9-B96E-253894529313}" dt="2022-01-05T18:44:20.607" v="2190" actId="1076"/>
          <ac:cxnSpMkLst>
            <pc:docMk/>
            <pc:sldMk cId="3249420854" sldId="261"/>
            <ac:cxnSpMk id="6" creationId="{6AC2F9EB-5963-417E-B8BA-53943BD379BF}"/>
          </ac:cxnSpMkLst>
        </pc:cxnChg>
        <pc:cxnChg chg="add mod">
          <ac:chgData name="אמנדה מגזל" userId="d50b652f-cb88-4424-8cea-6618e2450d64" providerId="ADAL" clId="{7C332464-006C-46C9-B96E-253894529313}" dt="2022-01-05T18:44:20.607" v="2190" actId="1076"/>
          <ac:cxnSpMkLst>
            <pc:docMk/>
            <pc:sldMk cId="3249420854" sldId="261"/>
            <ac:cxnSpMk id="13" creationId="{8FC86153-BE26-4D71-A526-3ACEAC802D6E}"/>
          </ac:cxnSpMkLst>
        </pc:cxnChg>
        <pc:cxnChg chg="add mod">
          <ac:chgData name="אמנדה מגזל" userId="d50b652f-cb88-4424-8cea-6618e2450d64" providerId="ADAL" clId="{7C332464-006C-46C9-B96E-253894529313}" dt="2022-01-05T19:06:18.565" v="2632" actId="1076"/>
          <ac:cxnSpMkLst>
            <pc:docMk/>
            <pc:sldMk cId="3249420854" sldId="261"/>
            <ac:cxnSpMk id="36" creationId="{102BF95E-B706-436B-A048-9CDBE75D6041}"/>
          </ac:cxnSpMkLst>
        </pc:cxnChg>
      </pc:sldChg>
      <pc:sldChg chg="addSp delSp modSp add del mod ord">
        <pc:chgData name="אמנדה מגזל" userId="d50b652f-cb88-4424-8cea-6618e2450d64" providerId="ADAL" clId="{7C332464-006C-46C9-B96E-253894529313}" dt="2022-01-02T17:33:45.746" v="475" actId="47"/>
        <pc:sldMkLst>
          <pc:docMk/>
          <pc:sldMk cId="2054673865" sldId="262"/>
        </pc:sldMkLst>
        <pc:spChg chg="mod">
          <ac:chgData name="אמנדה מגזל" userId="d50b652f-cb88-4424-8cea-6618e2450d64" providerId="ADAL" clId="{7C332464-006C-46C9-B96E-253894529313}" dt="2022-01-02T15:35:44.659" v="116" actId="14100"/>
          <ac:spMkLst>
            <pc:docMk/>
            <pc:sldMk cId="2054673865" sldId="262"/>
            <ac:spMk id="7" creationId="{F83E88D2-C450-49EA-AF5E-CA16373B0AF4}"/>
          </ac:spMkLst>
        </pc:spChg>
        <pc:spChg chg="mod">
          <ac:chgData name="אמנדה מגזל" userId="d50b652f-cb88-4424-8cea-6618e2450d64" providerId="ADAL" clId="{7C332464-006C-46C9-B96E-253894529313}" dt="2022-01-02T15:36:28.128" v="120" actId="1076"/>
          <ac:spMkLst>
            <pc:docMk/>
            <pc:sldMk cId="2054673865" sldId="262"/>
            <ac:spMk id="8" creationId="{F54C5FF5-44F6-4943-A712-04D99C0BB42D}"/>
          </ac:spMkLst>
        </pc:spChg>
        <pc:spChg chg="mod">
          <ac:chgData name="אמנדה מגזל" userId="d50b652f-cb88-4424-8cea-6618e2450d64" providerId="ADAL" clId="{7C332464-006C-46C9-B96E-253894529313}" dt="2022-01-02T15:35:55.811" v="117" actId="1076"/>
          <ac:spMkLst>
            <pc:docMk/>
            <pc:sldMk cId="2054673865" sldId="262"/>
            <ac:spMk id="9" creationId="{47E8FD54-0396-4B36-A42D-6A7E362222BD}"/>
          </ac:spMkLst>
        </pc:spChg>
        <pc:spChg chg="del mod">
          <ac:chgData name="אמנדה מגזל" userId="d50b652f-cb88-4424-8cea-6618e2450d64" providerId="ADAL" clId="{7C332464-006C-46C9-B96E-253894529313}" dt="2022-01-02T15:35:11.593" v="112" actId="478"/>
          <ac:spMkLst>
            <pc:docMk/>
            <pc:sldMk cId="2054673865" sldId="262"/>
            <ac:spMk id="10" creationId="{B4488BDB-1A13-4D9D-A556-27D2B26709CC}"/>
          </ac:spMkLst>
        </pc:spChg>
        <pc:grpChg chg="add mod">
          <ac:chgData name="אמנדה מגזל" userId="d50b652f-cb88-4424-8cea-6618e2450d64" providerId="ADAL" clId="{7C332464-006C-46C9-B96E-253894529313}" dt="2022-01-02T15:35:34.159" v="115" actId="1076"/>
          <ac:grpSpMkLst>
            <pc:docMk/>
            <pc:sldMk cId="2054673865" sldId="262"/>
            <ac:grpSpMk id="6" creationId="{CFCA1D95-A7BC-40DD-8642-F938E12941EC}"/>
          </ac:grpSpMkLst>
        </pc:grpChg>
        <pc:picChg chg="add del mod">
          <ac:chgData name="אמנדה מגזל" userId="d50b652f-cb88-4424-8cea-6618e2450d64" providerId="ADAL" clId="{7C332464-006C-46C9-B96E-253894529313}" dt="2022-01-02T15:28:07.372" v="94" actId="478"/>
          <ac:picMkLst>
            <pc:docMk/>
            <pc:sldMk cId="2054673865" sldId="262"/>
            <ac:picMk id="3" creationId="{336E4898-FDAF-4855-A60B-9A8D5DEE3D5A}"/>
          </ac:picMkLst>
        </pc:picChg>
        <pc:picChg chg="add mod">
          <ac:chgData name="אמנדה מגזל" userId="d50b652f-cb88-4424-8cea-6618e2450d64" providerId="ADAL" clId="{7C332464-006C-46C9-B96E-253894529313}" dt="2022-01-02T15:36:39.759" v="122" actId="1076"/>
          <ac:picMkLst>
            <pc:docMk/>
            <pc:sldMk cId="2054673865" sldId="262"/>
            <ac:picMk id="5" creationId="{0538F789-85A5-4F52-857B-39A8608082D4}"/>
          </ac:picMkLst>
        </pc:picChg>
      </pc:sldChg>
      <pc:sldChg chg="addSp delSp modSp new mod ord modTransition setBg modNotesTx">
        <pc:chgData name="אמנדה מגזל" userId="d50b652f-cb88-4424-8cea-6618e2450d64" providerId="ADAL" clId="{7C332464-006C-46C9-B96E-253894529313}" dt="2022-01-07T19:52:06.876" v="3464" actId="1076"/>
        <pc:sldMkLst>
          <pc:docMk/>
          <pc:sldMk cId="744521126" sldId="263"/>
        </pc:sldMkLst>
        <pc:spChg chg="del">
          <ac:chgData name="אמנדה מגזל" userId="d50b652f-cb88-4424-8cea-6618e2450d64" providerId="ADAL" clId="{7C332464-006C-46C9-B96E-253894529313}" dt="2022-01-02T15:32:44.196" v="104" actId="478"/>
          <ac:spMkLst>
            <pc:docMk/>
            <pc:sldMk cId="744521126" sldId="263"/>
            <ac:spMk id="2" creationId="{856A2F5C-1465-4023-9A74-5E87CCBC371A}"/>
          </ac:spMkLst>
        </pc:spChg>
        <pc:spChg chg="del">
          <ac:chgData name="אמנדה מגזל" userId="d50b652f-cb88-4424-8cea-6618e2450d64" providerId="ADAL" clId="{7C332464-006C-46C9-B96E-253894529313}" dt="2022-01-02T15:32:45.362" v="105" actId="478"/>
          <ac:spMkLst>
            <pc:docMk/>
            <pc:sldMk cId="744521126" sldId="263"/>
            <ac:spMk id="3" creationId="{21256133-6350-417B-86D3-68BE94C89F8B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5" creationId="{1B802888-A5E1-4660-A098-AB56DD84BC26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6" creationId="{B5C8A9C2-ACC0-49F7-9C36-CA3B6150847A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7" creationId="{C4DD25B6-E963-4231-BC45-584097AF18C0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8" creationId="{CCE82A5F-4BE6-4DBC-AA43-23ACCC0C1F12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9" creationId="{7BF2C806-ACFF-4390-AAF3-634BDDC92FBE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10" creationId="{4D406B51-FA73-4EDD-80AB-1CF66E4525DF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11" creationId="{965672E5-A460-4DEC-9031-83D54E557337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12" creationId="{66AEC0B7-5673-4CBC-A281-289064FAAF4F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13" creationId="{FF8250BD-4431-4049-B07B-D9401489C9EA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14" creationId="{3F7B67C8-CA18-4015-8FCF-6FF2749789AC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15" creationId="{43B36BFD-74E5-468A-825F-EFA9557D0657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16" creationId="{8AEF8CE0-752C-4516-A4E2-C5E5D1C7524E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17" creationId="{7BC9A5FE-0CC2-44E9-B49F-6739E5F4802D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18" creationId="{DBABAC55-E722-468D-8A34-1249060DC276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19" creationId="{F1109054-1FE5-43ED-9068-5B0A925E9954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20" creationId="{2819DA1C-DE2A-40B6-B34F-A8B6603FA942}"/>
          </ac:spMkLst>
        </pc:spChg>
        <pc:spChg chg="add del mod">
          <ac:chgData name="אמנדה מגזל" userId="d50b652f-cb88-4424-8cea-6618e2450d64" providerId="ADAL" clId="{7C332464-006C-46C9-B96E-253894529313}" dt="2022-01-05T18:34:09.002" v="2018" actId="478"/>
          <ac:spMkLst>
            <pc:docMk/>
            <pc:sldMk cId="744521126" sldId="263"/>
            <ac:spMk id="21" creationId="{3002C9E8-0F60-4CA4-8674-D7C8D662814C}"/>
          </ac:spMkLst>
        </pc:spChg>
        <pc:spChg chg="add del mod">
          <ac:chgData name="אמנדה מגזל" userId="d50b652f-cb88-4424-8cea-6618e2450d64" providerId="ADAL" clId="{7C332464-006C-46C9-B96E-253894529313}" dt="2022-01-05T18:34:12.082" v="2019" actId="478"/>
          <ac:spMkLst>
            <pc:docMk/>
            <pc:sldMk cId="744521126" sldId="263"/>
            <ac:spMk id="22" creationId="{518477F5-8EDD-4AC7-8479-920CF625FF5F}"/>
          </ac:spMkLst>
        </pc:spChg>
        <pc:spChg chg="add mod">
          <ac:chgData name="אמנדה מגזל" userId="d50b652f-cb88-4424-8cea-6618e2450d64" providerId="ADAL" clId="{7C332464-006C-46C9-B96E-253894529313}" dt="2022-01-05T18:44:09.426" v="2189" actId="1076"/>
          <ac:spMkLst>
            <pc:docMk/>
            <pc:sldMk cId="744521126" sldId="263"/>
            <ac:spMk id="23" creationId="{A1DA6E9A-D113-4C6C-A66C-BBBA4FEF7BD2}"/>
          </ac:spMkLst>
        </pc:spChg>
        <pc:spChg chg="add mod">
          <ac:chgData name="אמנדה מגזל" userId="d50b652f-cb88-4424-8cea-6618e2450d64" providerId="ADAL" clId="{7C332464-006C-46C9-B96E-253894529313}" dt="2022-01-05T18:44:09.426" v="2189" actId="1076"/>
          <ac:spMkLst>
            <pc:docMk/>
            <pc:sldMk cId="744521126" sldId="263"/>
            <ac:spMk id="24" creationId="{7B26498F-998D-44CE-9991-4BA910BA31A4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25" creationId="{6E0C0DC5-5AC9-45B5-9094-863886AA63C1}"/>
          </ac:spMkLst>
        </pc:spChg>
        <pc:spChg chg="add del mod">
          <ac:chgData name="אמנדה מגזל" userId="d50b652f-cb88-4424-8cea-6618e2450d64" providerId="ADAL" clId="{7C332464-006C-46C9-B96E-253894529313}" dt="2022-01-05T18:35:32.104" v="2049" actId="478"/>
          <ac:spMkLst>
            <pc:docMk/>
            <pc:sldMk cId="744521126" sldId="263"/>
            <ac:spMk id="26" creationId="{260926C0-A626-443A-B396-341547573ED8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27" creationId="{84FE11A7-B9B5-44CA-9085-C3C9F54B0410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28" creationId="{AAE49BAB-2E8A-4FC3-B654-1F9C311B0ADE}"/>
          </ac:spMkLst>
        </pc:spChg>
        <pc:spChg chg="add del mod">
          <ac:chgData name="אמנדה מגזל" userId="d50b652f-cb88-4424-8cea-6618e2450d64" providerId="ADAL" clId="{7C332464-006C-46C9-B96E-253894529313}" dt="2022-01-05T18:35:39.356" v="2051" actId="478"/>
          <ac:spMkLst>
            <pc:docMk/>
            <pc:sldMk cId="744521126" sldId="263"/>
            <ac:spMk id="29" creationId="{CE8989C9-B880-4AD2-BF5A-AE93F51AB5DC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30" creationId="{A27C5784-27B4-4B7B-A84D-14887FAFC6B8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31" creationId="{5A1D6EFC-7381-4B6E-9285-0709123B4C6B}"/>
          </ac:spMkLst>
        </pc:spChg>
        <pc:spChg chg="add mod">
          <ac:chgData name="אמנדה מגזל" userId="d50b652f-cb88-4424-8cea-6618e2450d64" providerId="ADAL" clId="{7C332464-006C-46C9-B96E-253894529313}" dt="2022-01-07T16:36:15.285" v="3117" actId="207"/>
          <ac:spMkLst>
            <pc:docMk/>
            <pc:sldMk cId="744521126" sldId="263"/>
            <ac:spMk id="32" creationId="{57F3912B-F3CD-4241-9602-DD7D5D693417}"/>
          </ac:spMkLst>
        </pc:spChg>
        <pc:spChg chg="add del mod">
          <ac:chgData name="אמנדה מגזל" userId="d50b652f-cb88-4424-8cea-6618e2450d64" providerId="ADAL" clId="{7C332464-006C-46C9-B96E-253894529313}" dt="2022-01-05T18:35:37.468" v="2050" actId="478"/>
          <ac:spMkLst>
            <pc:docMk/>
            <pc:sldMk cId="744521126" sldId="263"/>
            <ac:spMk id="33" creationId="{6FA9140D-1385-4ECA-B566-2B2515BF5FE9}"/>
          </ac:spMkLst>
        </pc:spChg>
        <pc:spChg chg="add del mod">
          <ac:chgData name="אמנדה מגזל" userId="d50b652f-cb88-4424-8cea-6618e2450d64" providerId="ADAL" clId="{7C332464-006C-46C9-B96E-253894529313}" dt="2022-01-05T18:35:29.107" v="2048" actId="478"/>
          <ac:spMkLst>
            <pc:docMk/>
            <pc:sldMk cId="744521126" sldId="263"/>
            <ac:spMk id="34" creationId="{D40BE81C-A09A-448C-8BB2-995A87F41F1C}"/>
          </ac:spMkLst>
        </pc:spChg>
        <pc:spChg chg="add mod">
          <ac:chgData name="אמנדה מגזל" userId="d50b652f-cb88-4424-8cea-6618e2450d64" providerId="ADAL" clId="{7C332464-006C-46C9-B96E-253894529313}" dt="2022-01-07T19:52:06.876" v="3464" actId="1076"/>
          <ac:spMkLst>
            <pc:docMk/>
            <pc:sldMk cId="744521126" sldId="263"/>
            <ac:spMk id="36" creationId="{B1A963DE-9098-4530-B337-2CA74A06A9E5}"/>
          </ac:spMkLst>
        </pc:spChg>
        <pc:spChg chg="add mod">
          <ac:chgData name="אמנדה מגזל" userId="d50b652f-cb88-4424-8cea-6618e2450d64" providerId="ADAL" clId="{7C332464-006C-46C9-B96E-253894529313}" dt="2022-01-05T18:42:48.889" v="2164"/>
          <ac:spMkLst>
            <pc:docMk/>
            <pc:sldMk cId="744521126" sldId="263"/>
            <ac:spMk id="37" creationId="{00FE9F9B-61B6-4017-A24D-EE58A1173181}"/>
          </ac:spMkLst>
        </pc:spChg>
        <pc:spChg chg="add mod">
          <ac:chgData name="אמנדה מגזל" userId="d50b652f-cb88-4424-8cea-6618e2450d64" providerId="ADAL" clId="{7C332464-006C-46C9-B96E-253894529313}" dt="2022-01-07T19:31:12.499" v="3457" actId="113"/>
          <ac:spMkLst>
            <pc:docMk/>
            <pc:sldMk cId="744521126" sldId="263"/>
            <ac:spMk id="38" creationId="{6D51B162-0B86-47E7-9CEB-029A639903B1}"/>
          </ac:spMkLst>
        </pc:spChg>
        <pc:cxnChg chg="add mod">
          <ac:chgData name="אמנדה מגזל" userId="d50b652f-cb88-4424-8cea-6618e2450d64" providerId="ADAL" clId="{7C332464-006C-46C9-B96E-253894529313}" dt="2022-01-05T18:44:09.426" v="2189" actId="1076"/>
          <ac:cxnSpMkLst>
            <pc:docMk/>
            <pc:sldMk cId="744521126" sldId="263"/>
            <ac:cxnSpMk id="2" creationId="{F6DD68FB-E7E2-4514-A093-986D45DA94A0}"/>
          </ac:cxnSpMkLst>
        </pc:cxnChg>
        <pc:cxnChg chg="add mod">
          <ac:chgData name="אמנדה מגזל" userId="d50b652f-cb88-4424-8cea-6618e2450d64" providerId="ADAL" clId="{7C332464-006C-46C9-B96E-253894529313}" dt="2022-01-05T18:44:09.426" v="2189" actId="1076"/>
          <ac:cxnSpMkLst>
            <pc:docMk/>
            <pc:sldMk cId="744521126" sldId="263"/>
            <ac:cxnSpMk id="3" creationId="{677CA74F-D32A-4B91-8CD0-698EAE35EDE2}"/>
          </ac:cxnSpMkLst>
        </pc:cxnChg>
        <pc:cxnChg chg="add mod">
          <ac:chgData name="אמנדה מגזל" userId="d50b652f-cb88-4424-8cea-6618e2450d64" providerId="ADAL" clId="{7C332464-006C-46C9-B96E-253894529313}" dt="2022-01-05T18:44:09.426" v="2189" actId="1076"/>
          <ac:cxnSpMkLst>
            <pc:docMk/>
            <pc:sldMk cId="744521126" sldId="263"/>
            <ac:cxnSpMk id="4" creationId="{733EFCBE-3ADE-4E1F-BD60-E8B42D5A55D0}"/>
          </ac:cxnSpMkLst>
        </pc:cxnChg>
        <pc:cxnChg chg="add del mod">
          <ac:chgData name="אמנדה מגזל" userId="d50b652f-cb88-4424-8cea-6618e2450d64" providerId="ADAL" clId="{7C332464-006C-46C9-B96E-253894529313}" dt="2022-01-05T19:06:24.924" v="2634" actId="478"/>
          <ac:cxnSpMkLst>
            <pc:docMk/>
            <pc:sldMk cId="744521126" sldId="263"/>
            <ac:cxnSpMk id="39" creationId="{B610B7F7-7B1A-4177-8115-6C800489F6E0}"/>
          </ac:cxnSpMkLst>
        </pc:cxnChg>
        <pc:cxnChg chg="add mod">
          <ac:chgData name="אמנדה מגזל" userId="d50b652f-cb88-4424-8cea-6618e2450d64" providerId="ADAL" clId="{7C332464-006C-46C9-B96E-253894529313}" dt="2022-01-05T19:06:22.387" v="2633"/>
          <ac:cxnSpMkLst>
            <pc:docMk/>
            <pc:sldMk cId="744521126" sldId="263"/>
            <ac:cxnSpMk id="40" creationId="{5AE7B929-225D-4B95-8723-CEDEDF4AE456}"/>
          </ac:cxnSpMkLst>
        </pc:cxnChg>
      </pc:sldChg>
      <pc:sldChg chg="addSp delSp modSp add del mod modTransition setBg">
        <pc:chgData name="אמנדה מגזל" userId="d50b652f-cb88-4424-8cea-6618e2450d64" providerId="ADAL" clId="{7C332464-006C-46C9-B96E-253894529313}" dt="2022-01-07T18:25:20.482" v="3158" actId="47"/>
        <pc:sldMkLst>
          <pc:docMk/>
          <pc:sldMk cId="2539547562" sldId="264"/>
        </pc:sldMkLst>
        <pc:spChg chg="add del mod">
          <ac:chgData name="אמנדה מגזל" userId="d50b652f-cb88-4424-8cea-6618e2450d64" providerId="ADAL" clId="{7C332464-006C-46C9-B96E-253894529313}" dt="2022-01-02T16:50:39.063" v="462" actId="478"/>
          <ac:spMkLst>
            <pc:docMk/>
            <pc:sldMk cId="2539547562" sldId="264"/>
            <ac:spMk id="4" creationId="{4C4BB6A6-6E0B-41AD-A2CC-3D02FA922087}"/>
          </ac:spMkLst>
        </pc:spChg>
        <pc:spChg chg="add del mod">
          <ac:chgData name="אמנדה מגזל" userId="d50b652f-cb88-4424-8cea-6618e2450d64" providerId="ADAL" clId="{7C332464-006C-46C9-B96E-253894529313}" dt="2022-01-02T16:50:38.052" v="461" actId="478"/>
          <ac:spMkLst>
            <pc:docMk/>
            <pc:sldMk cId="2539547562" sldId="264"/>
            <ac:spMk id="5" creationId="{418B820B-4F0E-427E-A49D-71CF63A52EE6}"/>
          </ac:spMkLst>
        </pc:spChg>
        <pc:picChg chg="add mod">
          <ac:chgData name="אמנדה מגזל" userId="d50b652f-cb88-4424-8cea-6618e2450d64" providerId="ADAL" clId="{7C332464-006C-46C9-B96E-253894529313}" dt="2022-01-02T15:39:44.336" v="147"/>
          <ac:picMkLst>
            <pc:docMk/>
            <pc:sldMk cId="2539547562" sldId="264"/>
            <ac:picMk id="3" creationId="{F709DBA0-6A9E-4B8A-80ED-0707513147C6}"/>
          </ac:picMkLst>
        </pc:picChg>
        <pc:cxnChg chg="add mod">
          <ac:chgData name="אמנדה מגזל" userId="d50b652f-cb88-4424-8cea-6618e2450d64" providerId="ADAL" clId="{7C332464-006C-46C9-B96E-253894529313}" dt="2022-01-02T16:50:40.144" v="463"/>
          <ac:cxnSpMkLst>
            <pc:docMk/>
            <pc:sldMk cId="2539547562" sldId="264"/>
            <ac:cxnSpMk id="7" creationId="{F4E264D2-F63A-43EA-A937-5B3C8BBA7EBC}"/>
          </ac:cxnSpMkLst>
        </pc:cxnChg>
        <pc:cxnChg chg="add mod">
          <ac:chgData name="אמנדה מגזל" userId="d50b652f-cb88-4424-8cea-6618e2450d64" providerId="ADAL" clId="{7C332464-006C-46C9-B96E-253894529313}" dt="2022-01-02T16:50:40.144" v="463"/>
          <ac:cxnSpMkLst>
            <pc:docMk/>
            <pc:sldMk cId="2539547562" sldId="264"/>
            <ac:cxnSpMk id="8" creationId="{E7E87618-0BB6-46A2-AD3F-B296BA7EDEB5}"/>
          </ac:cxnSpMkLst>
        </pc:cxnChg>
      </pc:sldChg>
      <pc:sldChg chg="addSp delSp modSp add del mod modTransition">
        <pc:chgData name="אמנדה מגזל" userId="d50b652f-cb88-4424-8cea-6618e2450d64" providerId="ADAL" clId="{7C332464-006C-46C9-B96E-253894529313}" dt="2022-01-07T18:25:21.030" v="3159" actId="47"/>
        <pc:sldMkLst>
          <pc:docMk/>
          <pc:sldMk cId="71716172" sldId="265"/>
        </pc:sldMkLst>
        <pc:spChg chg="add del mod">
          <ac:chgData name="אמנדה מגזל" userId="d50b652f-cb88-4424-8cea-6618e2450d64" providerId="ADAL" clId="{7C332464-006C-46C9-B96E-253894529313}" dt="2022-01-02T16:50:44.778" v="465" actId="478"/>
          <ac:spMkLst>
            <pc:docMk/>
            <pc:sldMk cId="71716172" sldId="265"/>
            <ac:spMk id="4" creationId="{B66A1690-0851-43A7-8B7D-2720336FCC1D}"/>
          </ac:spMkLst>
        </pc:spChg>
        <pc:spChg chg="add del mod">
          <ac:chgData name="אמנדה מגזל" userId="d50b652f-cb88-4424-8cea-6618e2450d64" providerId="ADAL" clId="{7C332464-006C-46C9-B96E-253894529313}" dt="2022-01-02T16:50:43.574" v="464" actId="478"/>
          <ac:spMkLst>
            <pc:docMk/>
            <pc:sldMk cId="71716172" sldId="265"/>
            <ac:spMk id="5" creationId="{B32ED945-5988-4A51-ACF7-2CE5269E693C}"/>
          </ac:spMkLst>
        </pc:spChg>
        <pc:picChg chg="add mod ord">
          <ac:chgData name="אמנדה מגזל" userId="d50b652f-cb88-4424-8cea-6618e2450d64" providerId="ADAL" clId="{7C332464-006C-46C9-B96E-253894529313}" dt="2022-01-02T15:41:23.901" v="163" actId="166"/>
          <ac:picMkLst>
            <pc:docMk/>
            <pc:sldMk cId="71716172" sldId="265"/>
            <ac:picMk id="3" creationId="{AB013BA8-7695-4701-8DC3-F3B40881BD21}"/>
          </ac:picMkLst>
        </pc:picChg>
        <pc:cxnChg chg="add mod">
          <ac:chgData name="אמנדה מגזל" userId="d50b652f-cb88-4424-8cea-6618e2450d64" providerId="ADAL" clId="{7C332464-006C-46C9-B96E-253894529313}" dt="2022-01-02T16:50:45.787" v="466"/>
          <ac:cxnSpMkLst>
            <pc:docMk/>
            <pc:sldMk cId="71716172" sldId="265"/>
            <ac:cxnSpMk id="7" creationId="{E1D2F421-8D57-47D8-91F4-5D20664300F6}"/>
          </ac:cxnSpMkLst>
        </pc:cxnChg>
        <pc:cxnChg chg="add mod">
          <ac:chgData name="אמנדה מגזל" userId="d50b652f-cb88-4424-8cea-6618e2450d64" providerId="ADAL" clId="{7C332464-006C-46C9-B96E-253894529313}" dt="2022-01-02T16:50:45.787" v="466"/>
          <ac:cxnSpMkLst>
            <pc:docMk/>
            <pc:sldMk cId="71716172" sldId="265"/>
            <ac:cxnSpMk id="8" creationId="{E9B809C2-1F8C-4606-A599-3B2A068E67F7}"/>
          </ac:cxnSpMkLst>
        </pc:cxnChg>
      </pc:sldChg>
      <pc:sldChg chg="addSp delSp modSp add del mod modTransition">
        <pc:chgData name="אמנדה מגזל" userId="d50b652f-cb88-4424-8cea-6618e2450d64" providerId="ADAL" clId="{7C332464-006C-46C9-B96E-253894529313}" dt="2022-01-07T18:25:21.485" v="3160" actId="47"/>
        <pc:sldMkLst>
          <pc:docMk/>
          <pc:sldMk cId="16647601" sldId="266"/>
        </pc:sldMkLst>
        <pc:spChg chg="add del mod">
          <ac:chgData name="אמנדה מגזל" userId="d50b652f-cb88-4424-8cea-6618e2450d64" providerId="ADAL" clId="{7C332464-006C-46C9-B96E-253894529313}" dt="2022-01-02T16:50:51.988" v="468" actId="478"/>
          <ac:spMkLst>
            <pc:docMk/>
            <pc:sldMk cId="16647601" sldId="266"/>
            <ac:spMk id="4" creationId="{0BD7D42A-FC9C-40A6-986D-5B8D88CF7E46}"/>
          </ac:spMkLst>
        </pc:spChg>
        <pc:spChg chg="add del mod">
          <ac:chgData name="אמנדה מגזל" userId="d50b652f-cb88-4424-8cea-6618e2450d64" providerId="ADAL" clId="{7C332464-006C-46C9-B96E-253894529313}" dt="2022-01-02T16:50:50.748" v="467" actId="478"/>
          <ac:spMkLst>
            <pc:docMk/>
            <pc:sldMk cId="16647601" sldId="266"/>
            <ac:spMk id="5" creationId="{CBBAC676-451D-499C-A49A-0428BABC0536}"/>
          </ac:spMkLst>
        </pc:spChg>
        <pc:picChg chg="add mod">
          <ac:chgData name="אמנדה מגזל" userId="d50b652f-cb88-4424-8cea-6618e2450d64" providerId="ADAL" clId="{7C332464-006C-46C9-B96E-253894529313}" dt="2022-01-02T15:40:01.036" v="153" actId="1076"/>
          <ac:picMkLst>
            <pc:docMk/>
            <pc:sldMk cId="16647601" sldId="266"/>
            <ac:picMk id="3" creationId="{CA572ECD-2FE3-40AF-A9C4-797B38C9A66F}"/>
          </ac:picMkLst>
        </pc:picChg>
        <pc:cxnChg chg="add mod">
          <ac:chgData name="אמנדה מגזל" userId="d50b652f-cb88-4424-8cea-6618e2450d64" providerId="ADAL" clId="{7C332464-006C-46C9-B96E-253894529313}" dt="2022-01-02T16:50:52.913" v="469"/>
          <ac:cxnSpMkLst>
            <pc:docMk/>
            <pc:sldMk cId="16647601" sldId="266"/>
            <ac:cxnSpMk id="7" creationId="{E73F8582-5EEF-4716-9A17-54A7CBEF2323}"/>
          </ac:cxnSpMkLst>
        </pc:cxnChg>
        <pc:cxnChg chg="add mod">
          <ac:chgData name="אמנדה מגזל" userId="d50b652f-cb88-4424-8cea-6618e2450d64" providerId="ADAL" clId="{7C332464-006C-46C9-B96E-253894529313}" dt="2022-01-02T16:50:52.913" v="469"/>
          <ac:cxnSpMkLst>
            <pc:docMk/>
            <pc:sldMk cId="16647601" sldId="266"/>
            <ac:cxnSpMk id="8" creationId="{4A243729-6690-469C-B5DE-E2366CA22B9D}"/>
          </ac:cxnSpMkLst>
        </pc:cxnChg>
      </pc:sldChg>
      <pc:sldChg chg="addSp modSp add del mod setBg">
        <pc:chgData name="אמנדה מגזל" userId="d50b652f-cb88-4424-8cea-6618e2450d64" providerId="ADAL" clId="{7C332464-006C-46C9-B96E-253894529313}" dt="2022-01-02T16:48:28.122" v="444" actId="47"/>
        <pc:sldMkLst>
          <pc:docMk/>
          <pc:sldMk cId="409894088" sldId="267"/>
        </pc:sldMkLst>
        <pc:spChg chg="mod">
          <ac:chgData name="אמנדה מגזל" userId="d50b652f-cb88-4424-8cea-6618e2450d64" providerId="ADAL" clId="{7C332464-006C-46C9-B96E-253894529313}" dt="2022-01-02T16:09:02.212" v="352" actId="1076"/>
          <ac:spMkLst>
            <pc:docMk/>
            <pc:sldMk cId="409894088" sldId="267"/>
            <ac:spMk id="2" creationId="{B41189F8-D4C9-4D20-9A7F-A30CFC9632D1}"/>
          </ac:spMkLst>
        </pc:spChg>
        <pc:spChg chg="mod">
          <ac:chgData name="אמנדה מגזל" userId="d50b652f-cb88-4424-8cea-6618e2450d64" providerId="ADAL" clId="{7C332464-006C-46C9-B96E-253894529313}" dt="2022-01-02T16:09:10.488" v="353" actId="1076"/>
          <ac:spMkLst>
            <pc:docMk/>
            <pc:sldMk cId="409894088" sldId="267"/>
            <ac:spMk id="5" creationId="{A2B97391-FAA6-424B-B97A-36470AE2D8DF}"/>
          </ac:spMkLst>
        </pc:spChg>
        <pc:picChg chg="add mod modCrop">
          <ac:chgData name="אמנדה מגזל" userId="d50b652f-cb88-4424-8cea-6618e2450d64" providerId="ADAL" clId="{7C332464-006C-46C9-B96E-253894529313}" dt="2022-01-02T16:13:29.842" v="418" actId="29295"/>
          <ac:picMkLst>
            <pc:docMk/>
            <pc:sldMk cId="409894088" sldId="267"/>
            <ac:picMk id="4" creationId="{6ECA81FD-CC21-43A1-A12E-8AEB1D4F05EB}"/>
          </ac:picMkLst>
        </pc:picChg>
        <pc:picChg chg="mod">
          <ac:chgData name="אמנדה מגזל" userId="d50b652f-cb88-4424-8cea-6618e2450d64" providerId="ADAL" clId="{7C332464-006C-46C9-B96E-253894529313}" dt="2022-01-02T16:08:24.729" v="345" actId="14100"/>
          <ac:picMkLst>
            <pc:docMk/>
            <pc:sldMk cId="409894088" sldId="267"/>
            <ac:picMk id="10" creationId="{4D62A833-6FB1-4F81-A2A5-BD3C34D09A13}"/>
          </ac:picMkLst>
        </pc:picChg>
      </pc:sldChg>
      <pc:sldChg chg="addSp modSp new del mod">
        <pc:chgData name="אמנדה מגזל" userId="d50b652f-cb88-4424-8cea-6618e2450d64" providerId="ADAL" clId="{7C332464-006C-46C9-B96E-253894529313}" dt="2022-01-02T15:55:15.037" v="211" actId="47"/>
        <pc:sldMkLst>
          <pc:docMk/>
          <pc:sldMk cId="3268213084" sldId="267"/>
        </pc:sldMkLst>
        <pc:picChg chg="add mod">
          <ac:chgData name="אמנדה מגזל" userId="d50b652f-cb88-4424-8cea-6618e2450d64" providerId="ADAL" clId="{7C332464-006C-46C9-B96E-253894529313}" dt="2022-01-02T15:53:28.507" v="206" actId="1076"/>
          <ac:picMkLst>
            <pc:docMk/>
            <pc:sldMk cId="3268213084" sldId="267"/>
            <ac:picMk id="3" creationId="{7F89333B-EB20-4070-AB7B-E6D4CC399385}"/>
          </ac:picMkLst>
        </pc:picChg>
      </pc:sldChg>
      <pc:sldChg chg="new del">
        <pc:chgData name="אמנדה מגזל" userId="d50b652f-cb88-4424-8cea-6618e2450d64" providerId="ADAL" clId="{7C332464-006C-46C9-B96E-253894529313}" dt="2022-01-02T15:52:14.210" v="200" actId="47"/>
        <pc:sldMkLst>
          <pc:docMk/>
          <pc:sldMk cId="3842365330" sldId="267"/>
        </pc:sldMkLst>
      </pc:sldChg>
      <pc:sldChg chg="addSp delSp modSp add mod modTransition setBg modNotesTx">
        <pc:chgData name="אמנדה מגזל" userId="d50b652f-cb88-4424-8cea-6618e2450d64" providerId="ADAL" clId="{7C332464-006C-46C9-B96E-253894529313}" dt="2022-02-02T20:10:04.360" v="4579"/>
        <pc:sldMkLst>
          <pc:docMk/>
          <pc:sldMk cId="2201973099" sldId="268"/>
        </pc:sldMkLst>
        <pc:spChg chg="mod">
          <ac:chgData name="אמנדה מגזל" userId="d50b652f-cb88-4424-8cea-6618e2450d64" providerId="ADAL" clId="{7C332464-006C-46C9-B96E-253894529313}" dt="2022-01-07T18:48:31.919" v="3416" actId="1076"/>
          <ac:spMkLst>
            <pc:docMk/>
            <pc:sldMk cId="2201973099" sldId="268"/>
            <ac:spMk id="2" creationId="{B41189F8-D4C9-4D20-9A7F-A30CFC9632D1}"/>
          </ac:spMkLst>
        </pc:spChg>
        <pc:spChg chg="mod">
          <ac:chgData name="אמנדה מגזל" userId="d50b652f-cb88-4424-8cea-6618e2450d64" providerId="ADAL" clId="{7C332464-006C-46C9-B96E-253894529313}" dt="2022-01-26T11:42:45.046" v="3492" actId="20577"/>
          <ac:spMkLst>
            <pc:docMk/>
            <pc:sldMk cId="2201973099" sldId="268"/>
            <ac:spMk id="5" creationId="{A2B97391-FAA6-424B-B97A-36470AE2D8DF}"/>
          </ac:spMkLst>
        </pc:spChg>
        <pc:spChg chg="add del mod">
          <ac:chgData name="אמנדה מגזל" userId="d50b652f-cb88-4424-8cea-6618e2450d64" providerId="ADAL" clId="{7C332464-006C-46C9-B96E-253894529313}" dt="2022-01-02T16:48:53.523" v="445" actId="478"/>
          <ac:spMkLst>
            <pc:docMk/>
            <pc:sldMk cId="2201973099" sldId="268"/>
            <ac:spMk id="7" creationId="{F9B459FB-D355-4B8C-890E-4F9BE9EC31C6}"/>
          </ac:spMkLst>
        </pc:spChg>
        <pc:picChg chg="del">
          <ac:chgData name="אמנדה מגזל" userId="d50b652f-cb88-4424-8cea-6618e2450d64" providerId="ADAL" clId="{7C332464-006C-46C9-B96E-253894529313}" dt="2022-01-02T16:46:13.819" v="420" actId="478"/>
          <ac:picMkLst>
            <pc:docMk/>
            <pc:sldMk cId="2201973099" sldId="268"/>
            <ac:picMk id="4" creationId="{6ECA81FD-CC21-43A1-A12E-8AEB1D4F05EB}"/>
          </ac:picMkLst>
        </pc:picChg>
        <pc:picChg chg="add mod ord">
          <ac:chgData name="אמנדה מגזל" userId="d50b652f-cb88-4424-8cea-6618e2450d64" providerId="ADAL" clId="{7C332464-006C-46C9-B96E-253894529313}" dt="2022-01-02T16:46:59.752" v="432" actId="14100"/>
          <ac:picMkLst>
            <pc:docMk/>
            <pc:sldMk cId="2201973099" sldId="268"/>
            <ac:picMk id="6" creationId="{07B61E24-AD74-45DC-A2CD-E95141A2D83B}"/>
          </ac:picMkLst>
        </pc:picChg>
        <pc:picChg chg="add mod">
          <ac:chgData name="אמנדה מגזל" userId="d50b652f-cb88-4424-8cea-6618e2450d64" providerId="ADAL" clId="{7C332464-006C-46C9-B96E-253894529313}" dt="2022-02-02T20:10:04.360" v="4579"/>
          <ac:picMkLst>
            <pc:docMk/>
            <pc:sldMk cId="2201973099" sldId="268"/>
            <ac:picMk id="7" creationId="{A8CAA4F8-707D-4DC2-AF6B-18BB87B37679}"/>
          </ac:picMkLst>
        </pc:picChg>
        <pc:picChg chg="del mod">
          <ac:chgData name="אמנדה מגזל" userId="d50b652f-cb88-4424-8cea-6618e2450d64" providerId="ADAL" clId="{7C332464-006C-46C9-B96E-253894529313}" dt="2022-02-02T20:10:03.163" v="4578" actId="478"/>
          <ac:picMkLst>
            <pc:docMk/>
            <pc:sldMk cId="2201973099" sldId="268"/>
            <ac:picMk id="10" creationId="{4D62A833-6FB1-4F81-A2A5-BD3C34D09A13}"/>
          </ac:picMkLst>
        </pc:picChg>
        <pc:cxnChg chg="add mod">
          <ac:chgData name="אמנדה מגזל" userId="d50b652f-cb88-4424-8cea-6618e2450d64" providerId="ADAL" clId="{7C332464-006C-46C9-B96E-253894529313}" dt="2022-01-02T16:49:05.502" v="447" actId="208"/>
          <ac:cxnSpMkLst>
            <pc:docMk/>
            <pc:sldMk cId="2201973099" sldId="268"/>
            <ac:cxnSpMk id="8" creationId="{4CD0F425-6450-473A-A2B3-4CF0D90E9A30}"/>
          </ac:cxnSpMkLst>
        </pc:cxnChg>
      </pc:sldChg>
      <pc:sldChg chg="addSp delSp modSp add mod modTransition setBg delAnim modAnim modShow modNotesTx">
        <pc:chgData name="אמנדה מגזל" userId="d50b652f-cb88-4424-8cea-6618e2450d64" providerId="ADAL" clId="{7C332464-006C-46C9-B96E-253894529313}" dt="2022-01-31T13:34:52.250" v="4518" actId="1076"/>
        <pc:sldMkLst>
          <pc:docMk/>
          <pc:sldMk cId="1315734465" sldId="269"/>
        </pc:sldMkLst>
        <pc:spChg chg="del">
          <ac:chgData name="אמנדה מגזל" userId="d50b652f-cb88-4424-8cea-6618e2450d64" providerId="ADAL" clId="{7C332464-006C-46C9-B96E-253894529313}" dt="2022-01-02T18:54:26.492" v="784" actId="478"/>
          <ac:spMkLst>
            <pc:docMk/>
            <pc:sldMk cId="1315734465" sldId="269"/>
            <ac:spMk id="19" creationId="{F9E17881-DFCD-426B-BF6C-929B6C764508}"/>
          </ac:spMkLst>
        </pc:spChg>
        <pc:spChg chg="add mod ord">
          <ac:chgData name="אמנדה מגזל" userId="d50b652f-cb88-4424-8cea-6618e2450d64" providerId="ADAL" clId="{7C332464-006C-46C9-B96E-253894529313}" dt="2022-01-31T13:34:30.553" v="4514" actId="14100"/>
          <ac:spMkLst>
            <pc:docMk/>
            <pc:sldMk cId="1315734465" sldId="269"/>
            <ac:spMk id="23" creationId="{88E8B0B7-0348-44A9-84CF-960B5B25FC8C}"/>
          </ac:spMkLst>
        </pc:spChg>
        <pc:spChg chg="del">
          <ac:chgData name="אמנדה מגזל" userId="d50b652f-cb88-4424-8cea-6618e2450d64" providerId="ADAL" clId="{7C332464-006C-46C9-B96E-253894529313}" dt="2022-01-02T18:54:30.880" v="785" actId="478"/>
          <ac:spMkLst>
            <pc:docMk/>
            <pc:sldMk cId="1315734465" sldId="269"/>
            <ac:spMk id="26" creationId="{9042AF9B-9F2F-4B8C-90D7-640A67C62901}"/>
          </ac:spMkLst>
        </pc:spChg>
        <pc:spChg chg="mod">
          <ac:chgData name="אמנדה מגזל" userId="d50b652f-cb88-4424-8cea-6618e2450d64" providerId="ADAL" clId="{7C332464-006C-46C9-B96E-253894529313}" dt="2022-01-02T18:59:42.357" v="824" actId="20577"/>
          <ac:spMkLst>
            <pc:docMk/>
            <pc:sldMk cId="1315734465" sldId="269"/>
            <ac:spMk id="40" creationId="{7C222347-DF77-40D3-A164-4C3901103F3C}"/>
          </ac:spMkLst>
        </pc:spChg>
        <pc:spChg chg="add mod ord">
          <ac:chgData name="אמנדה מגזל" userId="d50b652f-cb88-4424-8cea-6618e2450d64" providerId="ADAL" clId="{7C332464-006C-46C9-B96E-253894529313}" dt="2022-01-02T19:04:28.236" v="836" actId="167"/>
          <ac:spMkLst>
            <pc:docMk/>
            <pc:sldMk cId="1315734465" sldId="269"/>
            <ac:spMk id="48" creationId="{C11BF11D-C2EA-4A48-BC29-6E2D12163A99}"/>
          </ac:spMkLst>
        </pc:spChg>
        <pc:spChg chg="del">
          <ac:chgData name="אמנדה מגזל" userId="d50b652f-cb88-4424-8cea-6618e2450d64" providerId="ADAL" clId="{7C332464-006C-46C9-B96E-253894529313}" dt="2022-01-02T18:54:20.380" v="783" actId="478"/>
          <ac:spMkLst>
            <pc:docMk/>
            <pc:sldMk cId="1315734465" sldId="269"/>
            <ac:spMk id="49" creationId="{DFFAC028-E661-49E2-B3D0-F2C1F6B04E1F}"/>
          </ac:spMkLst>
        </pc:spChg>
        <pc:spChg chg="mod">
          <ac:chgData name="אמנדה מגזל" userId="d50b652f-cb88-4424-8cea-6618e2450d64" providerId="ADAL" clId="{7C332464-006C-46C9-B96E-253894529313}" dt="2022-01-02T19:17:10.197" v="877" actId="14100"/>
          <ac:spMkLst>
            <pc:docMk/>
            <pc:sldMk cId="1315734465" sldId="269"/>
            <ac:spMk id="50" creationId="{8C629879-D215-4808-9501-C9C6417F744B}"/>
          </ac:spMkLst>
        </pc:spChg>
        <pc:spChg chg="mod">
          <ac:chgData name="אמנדה מגזל" userId="d50b652f-cb88-4424-8cea-6618e2450d64" providerId="ADAL" clId="{7C332464-006C-46C9-B96E-253894529313}" dt="2022-01-02T18:53:55.549" v="781" actId="1076"/>
          <ac:spMkLst>
            <pc:docMk/>
            <pc:sldMk cId="1315734465" sldId="269"/>
            <ac:spMk id="55" creationId="{296B3B7A-8399-4666-82B5-A70DB0375570}"/>
          </ac:spMkLst>
        </pc:spChg>
        <pc:picChg chg="mod">
          <ac:chgData name="אמנדה מגזל" userId="d50b652f-cb88-4424-8cea-6618e2450d64" providerId="ADAL" clId="{7C332464-006C-46C9-B96E-253894529313}" dt="2022-01-02T18:55:42.110" v="792" actId="1076"/>
          <ac:picMkLst>
            <pc:docMk/>
            <pc:sldMk cId="1315734465" sldId="269"/>
            <ac:picMk id="6" creationId="{DBD36C13-0E6F-4EA3-B6F6-4D53F9D72458}"/>
          </ac:picMkLst>
        </pc:picChg>
        <pc:picChg chg="mod">
          <ac:chgData name="אמנדה מגזל" userId="d50b652f-cb88-4424-8cea-6618e2450d64" providerId="ADAL" clId="{7C332464-006C-46C9-B96E-253894529313}" dt="2022-01-02T18:55:08.152" v="789" actId="1076"/>
          <ac:picMkLst>
            <pc:docMk/>
            <pc:sldMk cId="1315734465" sldId="269"/>
            <ac:picMk id="10" creationId="{FA0872A8-BA10-4CB0-8C64-505E0F1D10B3}"/>
          </ac:picMkLst>
        </pc:picChg>
        <pc:picChg chg="mod">
          <ac:chgData name="אמנדה מגזל" userId="d50b652f-cb88-4424-8cea-6618e2450d64" providerId="ADAL" clId="{7C332464-006C-46C9-B96E-253894529313}" dt="2022-01-07T16:37:21.757" v="3122" actId="27349"/>
          <ac:picMkLst>
            <pc:docMk/>
            <pc:sldMk cId="1315734465" sldId="269"/>
            <ac:picMk id="12" creationId="{FB893EAE-1335-4D61-B910-7E4B3E526F81}"/>
          </ac:picMkLst>
        </pc:picChg>
        <pc:picChg chg="mod">
          <ac:chgData name="אמנדה מגזל" userId="d50b652f-cb88-4424-8cea-6618e2450d64" providerId="ADAL" clId="{7C332464-006C-46C9-B96E-253894529313}" dt="2022-01-07T16:36:37.520" v="3118" actId="27349"/>
          <ac:picMkLst>
            <pc:docMk/>
            <pc:sldMk cId="1315734465" sldId="269"/>
            <ac:picMk id="13" creationId="{B407E319-5020-4105-9253-F7AD3B8678BA}"/>
          </ac:picMkLst>
        </pc:picChg>
        <pc:picChg chg="mod">
          <ac:chgData name="אמנדה מגזל" userId="d50b652f-cb88-4424-8cea-6618e2450d64" providerId="ADAL" clId="{7C332464-006C-46C9-B96E-253894529313}" dt="2022-01-31T13:33:27.232" v="4504" actId="27349"/>
          <ac:picMkLst>
            <pc:docMk/>
            <pc:sldMk cId="1315734465" sldId="269"/>
            <ac:picMk id="14" creationId="{CE012259-01BF-4831-A173-53819203A72F}"/>
          </ac:picMkLst>
        </pc:picChg>
        <pc:picChg chg="mod">
          <ac:chgData name="אמנדה מגזל" userId="d50b652f-cb88-4424-8cea-6618e2450d64" providerId="ADAL" clId="{7C332464-006C-46C9-B96E-253894529313}" dt="2022-01-02T18:55:30.236" v="791" actId="1076"/>
          <ac:picMkLst>
            <pc:docMk/>
            <pc:sldMk cId="1315734465" sldId="269"/>
            <ac:picMk id="16" creationId="{828E394B-1222-47EF-A232-E6C3990751DB}"/>
          </ac:picMkLst>
        </pc:picChg>
        <pc:picChg chg="del mod">
          <ac:chgData name="אמנדה מגזל" userId="d50b652f-cb88-4424-8cea-6618e2450d64" providerId="ADAL" clId="{7C332464-006C-46C9-B96E-253894529313}" dt="2022-01-31T13:34:36.119" v="4515" actId="478"/>
          <ac:picMkLst>
            <pc:docMk/>
            <pc:sldMk cId="1315734465" sldId="269"/>
            <ac:picMk id="17" creationId="{763DD7FF-50D8-43ED-88F2-40DDB0FB4663}"/>
          </ac:picMkLst>
        </pc:picChg>
        <pc:picChg chg="del">
          <ac:chgData name="אמנדה מגזל" userId="d50b652f-cb88-4424-8cea-6618e2450d64" providerId="ADAL" clId="{7C332464-006C-46C9-B96E-253894529313}" dt="2022-01-02T18:54:20.380" v="783" actId="478"/>
          <ac:picMkLst>
            <pc:docMk/>
            <pc:sldMk cId="1315734465" sldId="269"/>
            <ac:picMk id="22" creationId="{D2047986-5F97-4A54-90C3-FD25FDEC25A1}"/>
          </ac:picMkLst>
        </pc:picChg>
        <pc:picChg chg="add mod">
          <ac:chgData name="אמנדה מגזל" userId="d50b652f-cb88-4424-8cea-6618e2450d64" providerId="ADAL" clId="{7C332464-006C-46C9-B96E-253894529313}" dt="2022-01-02T18:58:39.883" v="811" actId="1076"/>
          <ac:picMkLst>
            <pc:docMk/>
            <pc:sldMk cId="1315734465" sldId="269"/>
            <ac:picMk id="30" creationId="{65E5FA39-B689-4F76-BAD5-AFDB45EFDFAF}"/>
          </ac:picMkLst>
        </pc:picChg>
        <pc:picChg chg="add mod">
          <ac:chgData name="אמנדה מגזל" userId="d50b652f-cb88-4424-8cea-6618e2450d64" providerId="ADAL" clId="{7C332464-006C-46C9-B96E-253894529313}" dt="2022-01-02T18:58:17.017" v="810" actId="1076"/>
          <ac:picMkLst>
            <pc:docMk/>
            <pc:sldMk cId="1315734465" sldId="269"/>
            <ac:picMk id="31" creationId="{544BFCCD-FFFA-47C7-A8B5-953D88138BD6}"/>
          </ac:picMkLst>
        </pc:picChg>
        <pc:picChg chg="add mod">
          <ac:chgData name="אמנדה מגזל" userId="d50b652f-cb88-4424-8cea-6618e2450d64" providerId="ADAL" clId="{7C332464-006C-46C9-B96E-253894529313}" dt="2022-01-02T18:58:39.883" v="811" actId="1076"/>
          <ac:picMkLst>
            <pc:docMk/>
            <pc:sldMk cId="1315734465" sldId="269"/>
            <ac:picMk id="33" creationId="{C30C0D72-2781-455B-8FA5-057D9136CE1A}"/>
          </ac:picMkLst>
        </pc:picChg>
        <pc:picChg chg="add mod">
          <ac:chgData name="אמנדה מגזל" userId="d50b652f-cb88-4424-8cea-6618e2450d64" providerId="ADAL" clId="{7C332464-006C-46C9-B96E-253894529313}" dt="2022-01-02T18:58:17.017" v="810" actId="1076"/>
          <ac:picMkLst>
            <pc:docMk/>
            <pc:sldMk cId="1315734465" sldId="269"/>
            <ac:picMk id="34" creationId="{531F65ED-BDDD-46E4-88F7-649DF8A5BF3E}"/>
          </ac:picMkLst>
        </pc:picChg>
        <pc:picChg chg="add mod">
          <ac:chgData name="אמנדה מגזל" userId="d50b652f-cb88-4424-8cea-6618e2450d64" providerId="ADAL" clId="{7C332464-006C-46C9-B96E-253894529313}" dt="2022-01-02T18:58:39.883" v="811" actId="1076"/>
          <ac:picMkLst>
            <pc:docMk/>
            <pc:sldMk cId="1315734465" sldId="269"/>
            <ac:picMk id="35" creationId="{1A95A4C9-3109-4F79-B5B6-FA230E1364BD}"/>
          </ac:picMkLst>
        </pc:picChg>
        <pc:picChg chg="add mod">
          <ac:chgData name="אמנדה מגזל" userId="d50b652f-cb88-4424-8cea-6618e2450d64" providerId="ADAL" clId="{7C332464-006C-46C9-B96E-253894529313}" dt="2022-01-31T13:33:35.351" v="4508" actId="27349"/>
          <ac:picMkLst>
            <pc:docMk/>
            <pc:sldMk cId="1315734465" sldId="269"/>
            <ac:picMk id="36" creationId="{6D498A3B-527D-4719-A3E0-65FC729C90A3}"/>
          </ac:picMkLst>
        </pc:picChg>
        <pc:picChg chg="del">
          <ac:chgData name="אמנדה מגזל" userId="d50b652f-cb88-4424-8cea-6618e2450d64" providerId="ADAL" clId="{7C332464-006C-46C9-B96E-253894529313}" dt="2022-01-02T18:54:30.880" v="785" actId="478"/>
          <ac:picMkLst>
            <pc:docMk/>
            <pc:sldMk cId="1315734465" sldId="269"/>
            <ac:picMk id="37" creationId="{855AC219-23DA-4765-9EC2-06321D2024C1}"/>
          </ac:picMkLst>
        </pc:picChg>
        <pc:picChg chg="add mod">
          <ac:chgData name="אמנדה מגזל" userId="d50b652f-cb88-4424-8cea-6618e2450d64" providerId="ADAL" clId="{7C332464-006C-46C9-B96E-253894529313}" dt="2022-01-07T16:36:43.507" v="3119" actId="27349"/>
          <ac:picMkLst>
            <pc:docMk/>
            <pc:sldMk cId="1315734465" sldId="269"/>
            <ac:picMk id="38" creationId="{8D97FFF5-8337-4771-A509-0F7E871C609D}"/>
          </ac:picMkLst>
        </pc:picChg>
        <pc:picChg chg="del">
          <ac:chgData name="אמנדה מגזל" userId="d50b652f-cb88-4424-8cea-6618e2450d64" providerId="ADAL" clId="{7C332464-006C-46C9-B96E-253894529313}" dt="2022-01-02T18:54:30.880" v="785" actId="478"/>
          <ac:picMkLst>
            <pc:docMk/>
            <pc:sldMk cId="1315734465" sldId="269"/>
            <ac:picMk id="39" creationId="{6C3C2335-0C8A-463D-8A4C-539123ECE601}"/>
          </ac:picMkLst>
        </pc:picChg>
        <pc:picChg chg="add mod">
          <ac:chgData name="אמנדה מגזל" userId="d50b652f-cb88-4424-8cea-6618e2450d64" providerId="ADAL" clId="{7C332464-006C-46C9-B96E-253894529313}" dt="2022-01-31T13:34:46.751" v="4517" actId="1076"/>
          <ac:picMkLst>
            <pc:docMk/>
            <pc:sldMk cId="1315734465" sldId="269"/>
            <ac:picMk id="42" creationId="{03ABBAEB-6DCB-49C7-8A95-AAF41620A0AC}"/>
          </ac:picMkLst>
        </pc:picChg>
        <pc:picChg chg="add mod">
          <ac:chgData name="אמנדה מגזל" userId="d50b652f-cb88-4424-8cea-6618e2450d64" providerId="ADAL" clId="{7C332464-006C-46C9-B96E-253894529313}" dt="2022-01-02T18:58:39.883" v="811" actId="1076"/>
          <ac:picMkLst>
            <pc:docMk/>
            <pc:sldMk cId="1315734465" sldId="269"/>
            <ac:picMk id="43" creationId="{82B0526A-6D1B-4A86-87CD-7D60A7186D0E}"/>
          </ac:picMkLst>
        </pc:picChg>
        <pc:picChg chg="add mod">
          <ac:chgData name="אמנדה מגזל" userId="d50b652f-cb88-4424-8cea-6618e2450d64" providerId="ADAL" clId="{7C332464-006C-46C9-B96E-253894529313}" dt="2022-01-31T13:34:52.250" v="4518" actId="1076"/>
          <ac:picMkLst>
            <pc:docMk/>
            <pc:sldMk cId="1315734465" sldId="269"/>
            <ac:picMk id="44" creationId="{2A8612B5-FAE0-434A-BE31-6AC9E94A6BA7}"/>
          </ac:picMkLst>
        </pc:picChg>
        <pc:picChg chg="add del mod">
          <ac:chgData name="אמנדה מגזל" userId="d50b652f-cb88-4424-8cea-6618e2450d64" providerId="ADAL" clId="{7C332464-006C-46C9-B96E-253894529313}" dt="2022-01-31T13:34:37.435" v="4516" actId="478"/>
          <ac:picMkLst>
            <pc:docMk/>
            <pc:sldMk cId="1315734465" sldId="269"/>
            <ac:picMk id="45" creationId="{EF125514-262C-4E97-BF9D-B588286AB574}"/>
          </ac:picMkLst>
        </pc:picChg>
        <pc:picChg chg="add mod">
          <ac:chgData name="אמנדה מגזל" userId="d50b652f-cb88-4424-8cea-6618e2450d64" providerId="ADAL" clId="{7C332464-006C-46C9-B96E-253894529313}" dt="2022-01-02T18:58:17.017" v="810" actId="1076"/>
          <ac:picMkLst>
            <pc:docMk/>
            <pc:sldMk cId="1315734465" sldId="269"/>
            <ac:picMk id="46" creationId="{7C24A1D0-CFA2-4B87-9792-C7C92C64A1E3}"/>
          </ac:picMkLst>
        </pc:picChg>
        <pc:cxnChg chg="mod">
          <ac:chgData name="אמנדה מגזל" userId="d50b652f-cb88-4424-8cea-6618e2450d64" providerId="ADAL" clId="{7C332464-006C-46C9-B96E-253894529313}" dt="2022-01-02T19:04:53.838" v="838" actId="14100"/>
          <ac:cxnSpMkLst>
            <pc:docMk/>
            <pc:sldMk cId="1315734465" sldId="269"/>
            <ac:cxnSpMk id="28" creationId="{E2B65A54-D77E-4F86-A643-3254A47BD523}"/>
          </ac:cxnSpMkLst>
        </pc:cxnChg>
        <pc:cxnChg chg="del mod">
          <ac:chgData name="אמנדה מגזל" userId="d50b652f-cb88-4424-8cea-6618e2450d64" providerId="ADAL" clId="{7C332464-006C-46C9-B96E-253894529313}" dt="2022-01-02T18:54:20.380" v="783" actId="478"/>
          <ac:cxnSpMkLst>
            <pc:docMk/>
            <pc:sldMk cId="1315734465" sldId="269"/>
            <ac:cxnSpMk id="29" creationId="{3A96D64A-E6B9-42E8-965D-2EC41E2DF041}"/>
          </ac:cxnSpMkLst>
        </pc:cxnChg>
        <pc:cxnChg chg="add mod">
          <ac:chgData name="אמנדה מגזל" userId="d50b652f-cb88-4424-8cea-6618e2450d64" providerId="ADAL" clId="{7C332464-006C-46C9-B96E-253894529313}" dt="2022-01-05T19:04:02.022" v="2572"/>
          <ac:cxnSpMkLst>
            <pc:docMk/>
            <pc:sldMk cId="1315734465" sldId="269"/>
            <ac:cxnSpMk id="37" creationId="{EB788E8D-F29A-407B-A4F9-05B8FE9AB50F}"/>
          </ac:cxnSpMkLst>
        </pc:cxnChg>
        <pc:cxnChg chg="add mod ord">
          <ac:chgData name="אמנדה מגזל" userId="d50b652f-cb88-4424-8cea-6618e2450d64" providerId="ADAL" clId="{7C332464-006C-46C9-B96E-253894529313}" dt="2022-01-31T13:33:33.722" v="4507" actId="1076"/>
          <ac:cxnSpMkLst>
            <pc:docMk/>
            <pc:sldMk cId="1315734465" sldId="269"/>
            <ac:cxnSpMk id="47" creationId="{D6B689B0-6B5C-4BAC-B5A5-833931AD84FB}"/>
          </ac:cxnSpMkLst>
        </pc:cxnChg>
      </pc:sldChg>
      <pc:sldChg chg="add del ord modNotesTx">
        <pc:chgData name="אמנדה מגזל" userId="d50b652f-cb88-4424-8cea-6618e2450d64" providerId="ADAL" clId="{7C332464-006C-46C9-B96E-253894529313}" dt="2022-01-05T18:45:19.102" v="2204" actId="2696"/>
        <pc:sldMkLst>
          <pc:docMk/>
          <pc:sldMk cId="43623281" sldId="270"/>
        </pc:sldMkLst>
      </pc:sldChg>
      <pc:sldChg chg="addSp delSp modSp add mod ord modTransition modNotesTx">
        <pc:chgData name="אמנדה מגזל" userId="d50b652f-cb88-4424-8cea-6618e2450d64" providerId="ADAL" clId="{7C332464-006C-46C9-B96E-253894529313}" dt="2022-01-31T13:36:52.730" v="4535" actId="20577"/>
        <pc:sldMkLst>
          <pc:docMk/>
          <pc:sldMk cId="1857438412" sldId="271"/>
        </pc:sldMkLst>
        <pc:spChg chg="add del mod">
          <ac:chgData name="אמנדה מגזל" userId="d50b652f-cb88-4424-8cea-6618e2450d64" providerId="ADAL" clId="{7C332464-006C-46C9-B96E-253894529313}" dt="2022-01-05T18:11:52.920" v="1483" actId="478"/>
          <ac:spMkLst>
            <pc:docMk/>
            <pc:sldMk cId="1857438412" sldId="271"/>
            <ac:spMk id="2" creationId="{4C39F3F1-780C-481C-AA83-532FE5D79E9E}"/>
          </ac:spMkLst>
        </pc:spChg>
        <pc:spChg chg="add del mod">
          <ac:chgData name="אמנדה מגזל" userId="d50b652f-cb88-4424-8cea-6618e2450d64" providerId="ADAL" clId="{7C332464-006C-46C9-B96E-253894529313}" dt="2022-01-05T18:11:53.641" v="1484" actId="478"/>
          <ac:spMkLst>
            <pc:docMk/>
            <pc:sldMk cId="1857438412" sldId="271"/>
            <ac:spMk id="3" creationId="{3B654C7F-A0A5-4235-9B87-ECFD2B3C8536}"/>
          </ac:spMkLst>
        </pc:spChg>
        <pc:spChg chg="add del mod">
          <ac:chgData name="אמנדה מגזל" userId="d50b652f-cb88-4424-8cea-6618e2450d64" providerId="ADAL" clId="{7C332464-006C-46C9-B96E-253894529313}" dt="2022-01-05T18:11:51.742" v="1481" actId="478"/>
          <ac:spMkLst>
            <pc:docMk/>
            <pc:sldMk cId="1857438412" sldId="271"/>
            <ac:spMk id="4" creationId="{A751278F-80FB-44F1-8126-98DA7307BD63}"/>
          </ac:spMkLst>
        </pc:spChg>
        <pc:spChg chg="add mod">
          <ac:chgData name="אמנדה מגזל" userId="d50b652f-cb88-4424-8cea-6618e2450d64" providerId="ADAL" clId="{7C332464-006C-46C9-B96E-253894529313}" dt="2022-01-05T18:23:23.735" v="1894" actId="207"/>
          <ac:spMkLst>
            <pc:docMk/>
            <pc:sldMk cId="1857438412" sldId="271"/>
            <ac:spMk id="7" creationId="{2D820DAB-6203-4771-A71B-D61B8AC26352}"/>
          </ac:spMkLst>
        </pc:spChg>
        <pc:graphicFrameChg chg="add del">
          <ac:chgData name="אמנדה מגזל" userId="d50b652f-cb88-4424-8cea-6618e2450d64" providerId="ADAL" clId="{7C332464-006C-46C9-B96E-253894529313}" dt="2022-01-05T18:12:20.214" v="1486" actId="478"/>
          <ac:graphicFrameMkLst>
            <pc:docMk/>
            <pc:sldMk cId="1857438412" sldId="271"/>
            <ac:graphicFrameMk id="5" creationId="{EBB279D1-A2E8-40E5-8AC3-0B03F993A5C5}"/>
          </ac:graphicFrameMkLst>
        </pc:graphicFrameChg>
        <pc:graphicFrameChg chg="add mod modGraphic">
          <ac:chgData name="אמנדה מגזל" userId="d50b652f-cb88-4424-8cea-6618e2450d64" providerId="ADAL" clId="{7C332464-006C-46C9-B96E-253894529313}" dt="2022-01-31T13:36:52.730" v="4535" actId="20577"/>
          <ac:graphicFrameMkLst>
            <pc:docMk/>
            <pc:sldMk cId="1857438412" sldId="271"/>
            <ac:graphicFrameMk id="6" creationId="{97E8210E-27DE-40F4-B40A-63F2C32F0035}"/>
          </ac:graphicFrameMkLst>
        </pc:graphicFrameChg>
      </pc:sldChg>
      <pc:sldChg chg="addSp delSp modSp new mod modTransition setBg modAnim modNotesTx">
        <pc:chgData name="אמנדה מגזל" userId="d50b652f-cb88-4424-8cea-6618e2450d64" providerId="ADAL" clId="{7C332464-006C-46C9-B96E-253894529313}" dt="2022-01-28T13:27:04.339" v="4137" actId="20577"/>
        <pc:sldMkLst>
          <pc:docMk/>
          <pc:sldMk cId="1387648105" sldId="272"/>
        </pc:sldMkLst>
        <pc:spChg chg="del">
          <ac:chgData name="אמנדה מגזל" userId="d50b652f-cb88-4424-8cea-6618e2450d64" providerId="ADAL" clId="{7C332464-006C-46C9-B96E-253894529313}" dt="2022-01-05T18:49:06.729" v="2229" actId="478"/>
          <ac:spMkLst>
            <pc:docMk/>
            <pc:sldMk cId="1387648105" sldId="272"/>
            <ac:spMk id="2" creationId="{CF871203-33FC-4CD0-806C-5F824AE63B08}"/>
          </ac:spMkLst>
        </pc:spChg>
        <pc:spChg chg="del">
          <ac:chgData name="אמנדה מגזל" userId="d50b652f-cb88-4424-8cea-6618e2450d64" providerId="ADAL" clId="{7C332464-006C-46C9-B96E-253894529313}" dt="2022-01-05T18:49:06.729" v="2229" actId="478"/>
          <ac:spMkLst>
            <pc:docMk/>
            <pc:sldMk cId="1387648105" sldId="272"/>
            <ac:spMk id="3" creationId="{47853B2C-AC03-493F-A8DB-D464533D9A01}"/>
          </ac:spMkLst>
        </pc:spChg>
        <pc:spChg chg="add mod">
          <ac:chgData name="אמנדה מגזל" userId="d50b652f-cb88-4424-8cea-6618e2450d64" providerId="ADAL" clId="{7C332464-006C-46C9-B96E-253894529313}" dt="2022-01-05T19:05:18.539" v="2627" actId="1038"/>
          <ac:spMkLst>
            <pc:docMk/>
            <pc:sldMk cId="1387648105" sldId="272"/>
            <ac:spMk id="4" creationId="{5F838783-E577-4ADA-9A26-16F0E1F164AB}"/>
          </ac:spMkLst>
        </pc:spChg>
        <pc:spChg chg="add mod">
          <ac:chgData name="אמנדה מגזל" userId="d50b652f-cb88-4424-8cea-6618e2450d64" providerId="ADAL" clId="{7C332464-006C-46C9-B96E-253894529313}" dt="2022-01-05T19:05:18.539" v="2627" actId="1038"/>
          <ac:spMkLst>
            <pc:docMk/>
            <pc:sldMk cId="1387648105" sldId="272"/>
            <ac:spMk id="5" creationId="{A11C0B31-A19A-4A8F-80DF-7E823B53D70F}"/>
          </ac:spMkLst>
        </pc:spChg>
        <pc:spChg chg="add mod">
          <ac:chgData name="אמנדה מגזל" userId="d50b652f-cb88-4424-8cea-6618e2450d64" providerId="ADAL" clId="{7C332464-006C-46C9-B96E-253894529313}" dt="2022-01-05T19:05:18.539" v="2627" actId="1038"/>
          <ac:spMkLst>
            <pc:docMk/>
            <pc:sldMk cId="1387648105" sldId="272"/>
            <ac:spMk id="6" creationId="{681516BF-1846-40AB-A129-59094788BD36}"/>
          </ac:spMkLst>
        </pc:spChg>
        <pc:spChg chg="add mod">
          <ac:chgData name="אמנדה מגזל" userId="d50b652f-cb88-4424-8cea-6618e2450d64" providerId="ADAL" clId="{7C332464-006C-46C9-B96E-253894529313}" dt="2022-01-05T19:12:44.766" v="2642" actId="14100"/>
          <ac:spMkLst>
            <pc:docMk/>
            <pc:sldMk cId="1387648105" sldId="272"/>
            <ac:spMk id="7" creationId="{8858596A-8D01-4817-AE65-1DDCC7327E31}"/>
          </ac:spMkLst>
        </pc:spChg>
        <pc:spChg chg="add mod">
          <ac:chgData name="אמנדה מגזל" userId="d50b652f-cb88-4424-8cea-6618e2450d64" providerId="ADAL" clId="{7C332464-006C-46C9-B96E-253894529313}" dt="2022-01-05T19:12:47.506" v="2643" actId="1076"/>
          <ac:spMkLst>
            <pc:docMk/>
            <pc:sldMk cId="1387648105" sldId="272"/>
            <ac:spMk id="8" creationId="{5FA1609F-DD79-47EE-B6C4-D81327E16984}"/>
          </ac:spMkLst>
        </pc:spChg>
        <pc:picChg chg="add mod">
          <ac:chgData name="אמנדה מגזל" userId="d50b652f-cb88-4424-8cea-6618e2450d64" providerId="ADAL" clId="{7C332464-006C-46C9-B96E-253894529313}" dt="2022-01-05T19:08:21.329" v="2636" actId="1076"/>
          <ac:picMkLst>
            <pc:docMk/>
            <pc:sldMk cId="1387648105" sldId="272"/>
            <ac:picMk id="13" creationId="{3D067719-915C-4170-859A-D3222CF258FB}"/>
          </ac:picMkLst>
        </pc:picChg>
        <pc:picChg chg="add mod">
          <ac:chgData name="אמנדה מגזל" userId="d50b652f-cb88-4424-8cea-6618e2450d64" providerId="ADAL" clId="{7C332464-006C-46C9-B96E-253894529313}" dt="2022-01-05T19:08:46.162" v="2638" actId="1076"/>
          <ac:picMkLst>
            <pc:docMk/>
            <pc:sldMk cId="1387648105" sldId="272"/>
            <ac:picMk id="15" creationId="{F89D43B9-FAF5-4D5C-B731-0F013A21DD2F}"/>
          </ac:picMkLst>
        </pc:picChg>
        <pc:picChg chg="add mod">
          <ac:chgData name="אמנדה מגזל" userId="d50b652f-cb88-4424-8cea-6618e2450d64" providerId="ADAL" clId="{7C332464-006C-46C9-B96E-253894529313}" dt="2022-01-05T19:10:33.322" v="2640" actId="1076"/>
          <ac:picMkLst>
            <pc:docMk/>
            <pc:sldMk cId="1387648105" sldId="272"/>
            <ac:picMk id="17" creationId="{0F55E538-6286-469F-80E1-7D03FBDDCA26}"/>
          </ac:picMkLst>
        </pc:picChg>
        <pc:cxnChg chg="add mod">
          <ac:chgData name="אמנדה מגזל" userId="d50b652f-cb88-4424-8cea-6618e2450d64" providerId="ADAL" clId="{7C332464-006C-46C9-B96E-253894529313}" dt="2022-01-05T19:05:55.962" v="2630" actId="14100"/>
          <ac:cxnSpMkLst>
            <pc:docMk/>
            <pc:sldMk cId="1387648105" sldId="272"/>
            <ac:cxnSpMk id="9" creationId="{19A6FC6B-2963-4609-951F-E0B57CB8AF78}"/>
          </ac:cxnSpMkLst>
        </pc:cxnChg>
      </pc:sldChg>
      <pc:sldChg chg="addSp delSp modSp new mod modTransition modNotesTx">
        <pc:chgData name="אמנדה מגזל" userId="d50b652f-cb88-4424-8cea-6618e2450d64" providerId="ADAL" clId="{7C332464-006C-46C9-B96E-253894529313}" dt="2022-01-28T13:29:49.469" v="4236" actId="20577"/>
        <pc:sldMkLst>
          <pc:docMk/>
          <pc:sldMk cId="3787839407" sldId="273"/>
        </pc:sldMkLst>
        <pc:spChg chg="del">
          <ac:chgData name="אמנדה מגזל" userId="d50b652f-cb88-4424-8cea-6618e2450d64" providerId="ADAL" clId="{7C332464-006C-46C9-B96E-253894529313}" dt="2022-01-05T19:17:09.159" v="2651" actId="478"/>
          <ac:spMkLst>
            <pc:docMk/>
            <pc:sldMk cId="3787839407" sldId="273"/>
            <ac:spMk id="2" creationId="{3355E3F0-B178-4FC6-BDE7-3CBD582B9F72}"/>
          </ac:spMkLst>
        </pc:spChg>
        <pc:spChg chg="mod">
          <ac:chgData name="אמנדה מגזל" userId="d50b652f-cb88-4424-8cea-6618e2450d64" providerId="ADAL" clId="{7C332464-006C-46C9-B96E-253894529313}" dt="2022-01-28T13:28:50.436" v="4147" actId="20577"/>
          <ac:spMkLst>
            <pc:docMk/>
            <pc:sldMk cId="3787839407" sldId="273"/>
            <ac:spMk id="3" creationId="{BFBE3BCF-D814-4623-8C91-65F8E656CDDC}"/>
          </ac:spMkLst>
        </pc:spChg>
        <pc:spChg chg="add mod">
          <ac:chgData name="אמנדה מגזל" userId="d50b652f-cb88-4424-8cea-6618e2450d64" providerId="ADAL" clId="{7C332464-006C-46C9-B96E-253894529313}" dt="2022-01-05T19:21:18.860" v="2699" actId="1076"/>
          <ac:spMkLst>
            <pc:docMk/>
            <pc:sldMk cId="3787839407" sldId="273"/>
            <ac:spMk id="4" creationId="{86DAD27D-B966-4134-B8C3-CDFA9C47AC53}"/>
          </ac:spMkLst>
        </pc:spChg>
        <pc:spChg chg="add mod ord">
          <ac:chgData name="אמנדה מגזל" userId="d50b652f-cb88-4424-8cea-6618e2450d64" providerId="ADAL" clId="{7C332464-006C-46C9-B96E-253894529313}" dt="2022-01-05T19:22:01.150" v="2704" actId="167"/>
          <ac:spMkLst>
            <pc:docMk/>
            <pc:sldMk cId="3787839407" sldId="273"/>
            <ac:spMk id="5" creationId="{A56AD380-0D98-4053-8A7D-191918981B04}"/>
          </ac:spMkLst>
        </pc:spChg>
      </pc:sldChg>
      <pc:sldChg chg="addSp delSp modSp new mod modTransition setBg modNotesTx">
        <pc:chgData name="אמנדה מגזל" userId="d50b652f-cb88-4424-8cea-6618e2450d64" providerId="ADAL" clId="{7C332464-006C-46C9-B96E-253894529313}" dt="2022-01-28T12:53:30.903" v="3607" actId="782"/>
        <pc:sldMkLst>
          <pc:docMk/>
          <pc:sldMk cId="1173681883" sldId="274"/>
        </pc:sldMkLst>
        <pc:spChg chg="mod">
          <ac:chgData name="אמנדה מגזל" userId="d50b652f-cb88-4424-8cea-6618e2450d64" providerId="ADAL" clId="{7C332464-006C-46C9-B96E-253894529313}" dt="2022-01-05T19:39:32.681" v="2937" actId="1076"/>
          <ac:spMkLst>
            <pc:docMk/>
            <pc:sldMk cId="1173681883" sldId="274"/>
            <ac:spMk id="2" creationId="{D78C2999-BCE5-4631-A35D-5CCB5D1226FB}"/>
          </ac:spMkLst>
        </pc:spChg>
        <pc:spChg chg="del">
          <ac:chgData name="אמנדה מגזל" userId="d50b652f-cb88-4424-8cea-6618e2450d64" providerId="ADAL" clId="{7C332464-006C-46C9-B96E-253894529313}" dt="2022-01-05T19:26:52.116" v="2728" actId="478"/>
          <ac:spMkLst>
            <pc:docMk/>
            <pc:sldMk cId="1173681883" sldId="274"/>
            <ac:spMk id="3" creationId="{61B9B2D0-B804-4610-8FBF-00781BF7F9FD}"/>
          </ac:spMkLst>
        </pc:spChg>
        <pc:spChg chg="add mod">
          <ac:chgData name="אמנדה מגזל" userId="d50b652f-cb88-4424-8cea-6618e2450d64" providerId="ADAL" clId="{7C332464-006C-46C9-B96E-253894529313}" dt="2022-01-07T18:36:00.538" v="3364" actId="17032"/>
          <ac:spMkLst>
            <pc:docMk/>
            <pc:sldMk cId="1173681883" sldId="274"/>
            <ac:spMk id="4" creationId="{2D747072-170F-47C0-A645-5E51EB6857C9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5" creationId="{35363BCF-DA15-4A37-8807-A0507561CB73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6" creationId="{110D6A63-9CC0-4525-893A-64D8E50F0F5F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7" creationId="{9B31776C-AD12-483E-8355-DF7C796C47EA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8" creationId="{F5739E7D-0C6A-4713-9018-7F01FC137B0F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9" creationId="{12A8F9AD-42D0-4319-9098-862D940C70B3}"/>
          </ac:spMkLst>
        </pc:spChg>
        <pc:spChg chg="add mod">
          <ac:chgData name="אמנדה מגזל" userId="d50b652f-cb88-4424-8cea-6618e2450d64" providerId="ADAL" clId="{7C332464-006C-46C9-B96E-253894529313}" dt="2022-01-07T18:36:00.538" v="3364" actId="17032"/>
          <ac:spMkLst>
            <pc:docMk/>
            <pc:sldMk cId="1173681883" sldId="274"/>
            <ac:spMk id="10" creationId="{232F3C0C-D726-4245-A86B-6B291AB37912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1" creationId="{14149C86-EB80-47FB-BA6E-FF93BC345334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2" creationId="{078B07D5-0254-47F9-ACB2-24CFB4646609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3" creationId="{F62A6755-37D4-4F72-AB45-849875EE797D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4" creationId="{A4682174-9809-428E-BF16-18E941494260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5" creationId="{3F4C2633-BAE1-4D90-A2CD-E480F6A297EF}"/>
          </ac:spMkLst>
        </pc:spChg>
        <pc:spChg chg="add mod">
          <ac:chgData name="אמנדה מגזל" userId="d50b652f-cb88-4424-8cea-6618e2450d64" providerId="ADAL" clId="{7C332464-006C-46C9-B96E-253894529313}" dt="2022-01-07T18:36:00.538" v="3364" actId="17032"/>
          <ac:spMkLst>
            <pc:docMk/>
            <pc:sldMk cId="1173681883" sldId="274"/>
            <ac:spMk id="16" creationId="{7280C181-BF6E-46CD-A27C-96F18F291B15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7" creationId="{747F544A-740C-4BCD-9FB0-712C77D3DA75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8" creationId="{B0599786-7284-4158-B5B3-204D1749AFBC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19" creationId="{A393EE0C-76AE-45CE-9B2C-856FE12618C7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0" creationId="{747634CA-6B58-4F00-AF98-F5494BB24BB1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1" creationId="{CD260B4D-0EFB-4AC0-9737-BD86DE5ABD80}"/>
          </ac:spMkLst>
        </pc:spChg>
        <pc:spChg chg="add mod">
          <ac:chgData name="אמנדה מגזל" userId="d50b652f-cb88-4424-8cea-6618e2450d64" providerId="ADAL" clId="{7C332464-006C-46C9-B96E-253894529313}" dt="2022-01-07T18:36:00.538" v="3364" actId="17032"/>
          <ac:spMkLst>
            <pc:docMk/>
            <pc:sldMk cId="1173681883" sldId="274"/>
            <ac:spMk id="22" creationId="{1EB3A746-2022-4E53-96A3-BDD795581179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3" creationId="{01A3FA4C-B4FD-486D-9ECF-B6BD7AC67424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4" creationId="{2A3395B7-EE98-4DB7-AE83-635C34F40857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5" creationId="{11F3A851-B62D-4C6B-981E-65E093CAD5C8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6" creationId="{1D331D14-ADE9-4DC2-9A27-7943585294AF}"/>
          </ac:spMkLst>
        </pc:spChg>
        <pc:spChg chg="add mod">
          <ac:chgData name="אמנדה מגזל" userId="d50b652f-cb88-4424-8cea-6618e2450d64" providerId="ADAL" clId="{7C332464-006C-46C9-B96E-253894529313}" dt="2022-01-07T17:11:58.931" v="3139" actId="207"/>
          <ac:spMkLst>
            <pc:docMk/>
            <pc:sldMk cId="1173681883" sldId="274"/>
            <ac:spMk id="27" creationId="{550FEF2F-9C3B-4F75-A911-21364766DDE7}"/>
          </ac:spMkLst>
        </pc:spChg>
        <pc:spChg chg="add mod">
          <ac:chgData name="אמנדה מגזל" userId="d50b652f-cb88-4424-8cea-6618e2450d64" providerId="ADAL" clId="{7C332464-006C-46C9-B96E-253894529313}" dt="2022-01-07T18:36:00.538" v="3364" actId="17032"/>
          <ac:spMkLst>
            <pc:docMk/>
            <pc:sldMk cId="1173681883" sldId="274"/>
            <ac:spMk id="28" creationId="{4EA316C6-81EB-437D-802E-0C3AF2B4F71C}"/>
          </ac:spMkLst>
        </pc:spChg>
        <pc:spChg chg="add mod">
          <ac:chgData name="אמנדה מגזל" userId="d50b652f-cb88-4424-8cea-6618e2450d64" providerId="ADAL" clId="{7C332464-006C-46C9-B96E-253894529313}" dt="2022-01-28T12:52:43.074" v="3599" actId="2711"/>
          <ac:spMkLst>
            <pc:docMk/>
            <pc:sldMk cId="1173681883" sldId="274"/>
            <ac:spMk id="29" creationId="{CF4E4CCF-B2AB-424F-B318-F2AB6375FC0C}"/>
          </ac:spMkLst>
        </pc:spChg>
        <pc:spChg chg="add mod ord">
          <ac:chgData name="אמנדה מגזל" userId="d50b652f-cb88-4424-8cea-6618e2450d64" providerId="ADAL" clId="{7C332464-006C-46C9-B96E-253894529313}" dt="2022-01-05T19:34:57.103" v="2860" actId="14100"/>
          <ac:spMkLst>
            <pc:docMk/>
            <pc:sldMk cId="1173681883" sldId="274"/>
            <ac:spMk id="30" creationId="{EE2D67B7-8652-4A7B-A2D0-11C049E4572E}"/>
          </ac:spMkLst>
        </pc:spChg>
        <pc:spChg chg="add mod">
          <ac:chgData name="אמנדה מגזל" userId="d50b652f-cb88-4424-8cea-6618e2450d64" providerId="ADAL" clId="{7C332464-006C-46C9-B96E-253894529313}" dt="2022-01-28T12:52:43.074" v="3599" actId="2711"/>
          <ac:spMkLst>
            <pc:docMk/>
            <pc:sldMk cId="1173681883" sldId="274"/>
            <ac:spMk id="31" creationId="{176BA11D-A017-4CD6-ACFE-E12FC3F5C478}"/>
          </ac:spMkLst>
        </pc:spChg>
        <pc:spChg chg="add mod">
          <ac:chgData name="אמנדה מגזל" userId="d50b652f-cb88-4424-8cea-6618e2450d64" providerId="ADAL" clId="{7C332464-006C-46C9-B96E-253894529313}" dt="2022-01-28T12:52:43.074" v="3599" actId="2711"/>
          <ac:spMkLst>
            <pc:docMk/>
            <pc:sldMk cId="1173681883" sldId="274"/>
            <ac:spMk id="32" creationId="{42F67F34-AA6E-4948-9A8B-D31427F37FA2}"/>
          </ac:spMkLst>
        </pc:spChg>
        <pc:cxnChg chg="add mod">
          <ac:chgData name="אמנדה מגזל" userId="d50b652f-cb88-4424-8cea-6618e2450d64" providerId="ADAL" clId="{7C332464-006C-46C9-B96E-253894529313}" dt="2022-01-07T17:13:27.885" v="3146" actId="13822"/>
          <ac:cxnSpMkLst>
            <pc:docMk/>
            <pc:sldMk cId="1173681883" sldId="274"/>
            <ac:cxnSpMk id="34" creationId="{438A8F89-6F7A-4182-B4E3-CF075C0E0461}"/>
          </ac:cxnSpMkLst>
        </pc:cxnChg>
        <pc:cxnChg chg="add mod">
          <ac:chgData name="אמנדה מגזל" userId="d50b652f-cb88-4424-8cea-6618e2450d64" providerId="ADAL" clId="{7C332464-006C-46C9-B96E-253894529313}" dt="2022-01-07T16:38:21.234" v="3131" actId="13822"/>
          <ac:cxnSpMkLst>
            <pc:docMk/>
            <pc:sldMk cId="1173681883" sldId="274"/>
            <ac:cxnSpMk id="36" creationId="{83FCBC1C-004B-4DFA-98D0-B7570949D685}"/>
          </ac:cxnSpMkLst>
        </pc:cxnChg>
        <pc:cxnChg chg="add mod">
          <ac:chgData name="אמנדה מגזל" userId="d50b652f-cb88-4424-8cea-6618e2450d64" providerId="ADAL" clId="{7C332464-006C-46C9-B96E-253894529313}" dt="2022-01-05T19:45:48.279" v="3092" actId="1076"/>
          <ac:cxnSpMkLst>
            <pc:docMk/>
            <pc:sldMk cId="1173681883" sldId="274"/>
            <ac:cxnSpMk id="44" creationId="{CA45FBF9-7C6E-4436-A9EE-846D1EF84E1B}"/>
          </ac:cxnSpMkLst>
        </pc:cxnChg>
      </pc:sldChg>
      <pc:sldChg chg="addSp delSp modSp add mod modTransition setBg modNotesTx">
        <pc:chgData name="אמנדה מגזל" userId="d50b652f-cb88-4424-8cea-6618e2450d64" providerId="ADAL" clId="{7C332464-006C-46C9-B96E-253894529313}" dt="2022-01-07T18:54:01.408" v="3420" actId="2711"/>
        <pc:sldMkLst>
          <pc:docMk/>
          <pc:sldMk cId="235169435" sldId="275"/>
        </pc:sldMkLst>
        <pc:spChg chg="mod">
          <ac:chgData name="אמנדה מגזל" userId="d50b652f-cb88-4424-8cea-6618e2450d64" providerId="ADAL" clId="{7C332464-006C-46C9-B96E-253894529313}" dt="2022-01-05T19:39:14.434" v="2935" actId="1076"/>
          <ac:spMkLst>
            <pc:docMk/>
            <pc:sldMk cId="235169435" sldId="275"/>
            <ac:spMk id="2" creationId="{D78C2999-BCE5-4631-A35D-5CCB5D1226FB}"/>
          </ac:spMkLst>
        </pc:spChg>
        <pc:spChg chg="del mod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4" creationId="{2D747072-170F-47C0-A645-5E51EB6857C9}"/>
          </ac:spMkLst>
        </pc:spChg>
        <pc:spChg chg="del mod">
          <ac:chgData name="אמנדה מגזל" userId="d50b652f-cb88-4424-8cea-6618e2450d64" providerId="ADAL" clId="{7C332464-006C-46C9-B96E-253894529313}" dt="2022-01-07T18:36:21.266" v="3366" actId="478"/>
          <ac:spMkLst>
            <pc:docMk/>
            <pc:sldMk cId="235169435" sldId="275"/>
            <ac:spMk id="5" creationId="{35363BCF-DA15-4A37-8807-A0507561CB73}"/>
          </ac:spMkLst>
        </pc:spChg>
        <pc:spChg chg="del mod">
          <ac:chgData name="אמנדה מגזל" userId="d50b652f-cb88-4424-8cea-6618e2450d64" providerId="ADAL" clId="{7C332464-006C-46C9-B96E-253894529313}" dt="2022-01-07T18:36:21.266" v="3366" actId="478"/>
          <ac:spMkLst>
            <pc:docMk/>
            <pc:sldMk cId="235169435" sldId="275"/>
            <ac:spMk id="6" creationId="{110D6A63-9CC0-4525-893A-64D8E50F0F5F}"/>
          </ac:spMkLst>
        </pc:spChg>
        <pc:spChg chg="del mod">
          <ac:chgData name="אמנדה מגזל" userId="d50b652f-cb88-4424-8cea-6618e2450d64" providerId="ADAL" clId="{7C332464-006C-46C9-B96E-253894529313}" dt="2022-01-07T18:36:21.266" v="3366" actId="478"/>
          <ac:spMkLst>
            <pc:docMk/>
            <pc:sldMk cId="235169435" sldId="275"/>
            <ac:spMk id="7" creationId="{9B31776C-AD12-483E-8355-DF7C796C47EA}"/>
          </ac:spMkLst>
        </pc:spChg>
        <pc:spChg chg="mod">
          <ac:chgData name="אמנדה מגזל" userId="d50b652f-cb88-4424-8cea-6618e2450d64" providerId="ADAL" clId="{7C332464-006C-46C9-B96E-253894529313}" dt="2022-01-07T18:36:30.209" v="3374" actId="17032"/>
          <ac:spMkLst>
            <pc:docMk/>
            <pc:sldMk cId="235169435" sldId="275"/>
            <ac:spMk id="8" creationId="{F5739E7D-0C6A-4713-9018-7F01FC137B0F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9" creationId="{12A8F9AD-42D0-4319-9098-862D940C70B3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0" creationId="{232F3C0C-D726-4245-A86B-6B291AB37912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1" creationId="{14149C86-EB80-47FB-BA6E-FF93BC345334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2" creationId="{078B07D5-0254-47F9-ACB2-24CFB4646609}"/>
          </ac:spMkLst>
        </pc:spChg>
        <pc:spChg chg="del mod">
          <ac:chgData name="אמנדה מגזל" userId="d50b652f-cb88-4424-8cea-6618e2450d64" providerId="ADAL" clId="{7C332464-006C-46C9-B96E-253894529313}" dt="2022-01-07T18:36:21.266" v="3366" actId="478"/>
          <ac:spMkLst>
            <pc:docMk/>
            <pc:sldMk cId="235169435" sldId="275"/>
            <ac:spMk id="13" creationId="{F62A6755-37D4-4F72-AB45-849875EE797D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4" creationId="{A4682174-9809-428E-BF16-18E941494260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5" creationId="{3F4C2633-BAE1-4D90-A2CD-E480F6A297EF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6" creationId="{7280C181-BF6E-46CD-A27C-96F18F291B15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7" creationId="{747F544A-740C-4BCD-9FB0-712C77D3DA75}"/>
          </ac:spMkLst>
        </pc:spChg>
        <pc:spChg chg="del mod">
          <ac:chgData name="אמנדה מגזל" userId="d50b652f-cb88-4424-8cea-6618e2450d64" providerId="ADAL" clId="{7C332464-006C-46C9-B96E-253894529313}" dt="2022-01-07T18:36:21.266" v="3366" actId="478"/>
          <ac:spMkLst>
            <pc:docMk/>
            <pc:sldMk cId="235169435" sldId="275"/>
            <ac:spMk id="18" creationId="{B0599786-7284-4158-B5B3-204D1749AFBC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19" creationId="{A393EE0C-76AE-45CE-9B2C-856FE12618C7}"/>
          </ac:spMkLst>
        </pc:spChg>
        <pc:spChg chg="add del mod">
          <ac:chgData name="אמנדה מגזל" userId="d50b652f-cb88-4424-8cea-6618e2450d64" providerId="ADAL" clId="{7C332464-006C-46C9-B96E-253894529313}" dt="2022-01-07T18:36:26.182" v="3373"/>
          <ac:spMkLst>
            <pc:docMk/>
            <pc:sldMk cId="235169435" sldId="275"/>
            <ac:spMk id="19" creationId="{CF6501C2-C12F-4236-8E86-251F663BDF75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0" creationId="{747634CA-6B58-4F00-AF98-F5494BB24BB1}"/>
          </ac:spMkLst>
        </pc:spChg>
        <pc:spChg chg="add del mod">
          <ac:chgData name="אמנדה מגזל" userId="d50b652f-cb88-4424-8cea-6618e2450d64" providerId="ADAL" clId="{7C332464-006C-46C9-B96E-253894529313}" dt="2022-01-07T18:36:25.955" v="3372"/>
          <ac:spMkLst>
            <pc:docMk/>
            <pc:sldMk cId="235169435" sldId="275"/>
            <ac:spMk id="20" creationId="{E56E0BD2-8983-4AE5-BAAC-F2CEC7424776}"/>
          </ac:spMkLst>
        </pc:spChg>
        <pc:spChg chg="add del mod">
          <ac:chgData name="אמנדה מגזל" userId="d50b652f-cb88-4424-8cea-6618e2450d64" providerId="ADAL" clId="{7C332464-006C-46C9-B96E-253894529313}" dt="2022-01-07T18:36:25.724" v="3371"/>
          <ac:spMkLst>
            <pc:docMk/>
            <pc:sldMk cId="235169435" sldId="275"/>
            <ac:spMk id="21" creationId="{23273298-305D-4FDF-9E55-85422A305B41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1" creationId="{CD260B4D-0EFB-4AC0-9737-BD86DE5ABD80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2" creationId="{1EB3A746-2022-4E53-96A3-BDD795581179}"/>
          </ac:spMkLst>
        </pc:spChg>
        <pc:spChg chg="add del mod">
          <ac:chgData name="אמנדה מגזל" userId="d50b652f-cb88-4424-8cea-6618e2450d64" providerId="ADAL" clId="{7C332464-006C-46C9-B96E-253894529313}" dt="2022-01-07T18:37:21.834" v="3390" actId="478"/>
          <ac:spMkLst>
            <pc:docMk/>
            <pc:sldMk cId="235169435" sldId="275"/>
            <ac:spMk id="22" creationId="{5A197503-CF07-4B0C-A801-07D0729E5B8E}"/>
          </ac:spMkLst>
        </pc:spChg>
        <pc:spChg chg="del mod">
          <ac:chgData name="אמנדה מגזל" userId="d50b652f-cb88-4424-8cea-6618e2450d64" providerId="ADAL" clId="{7C332464-006C-46C9-B96E-253894529313}" dt="2022-01-07T18:36:21.266" v="3366" actId="478"/>
          <ac:spMkLst>
            <pc:docMk/>
            <pc:sldMk cId="235169435" sldId="275"/>
            <ac:spMk id="23" creationId="{01A3FA4C-B4FD-486D-9ECF-B6BD7AC67424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4" creationId="{2A3395B7-EE98-4DB7-AE83-635C34F40857}"/>
          </ac:spMkLst>
        </pc:spChg>
        <pc:spChg chg="add mod">
          <ac:chgData name="אמנדה מגזל" userId="d50b652f-cb88-4424-8cea-6618e2450d64" providerId="ADAL" clId="{7C332464-006C-46C9-B96E-253894529313}" dt="2022-01-07T18:37:50.092" v="3393" actId="1076"/>
          <ac:spMkLst>
            <pc:docMk/>
            <pc:sldMk cId="235169435" sldId="275"/>
            <ac:spMk id="24" creationId="{7B5F8AD1-5BA4-4765-9354-F088153862F1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5" creationId="{11F3A851-B62D-4C6B-981E-65E093CAD5C8}"/>
          </ac:spMkLst>
        </pc:spChg>
        <pc:spChg chg="add mod">
          <ac:chgData name="אמנדה מגזל" userId="d50b652f-cb88-4424-8cea-6618e2450d64" providerId="ADAL" clId="{7C332464-006C-46C9-B96E-253894529313}" dt="2022-01-07T18:37:54.751" v="3394" actId="1076"/>
          <ac:spMkLst>
            <pc:docMk/>
            <pc:sldMk cId="235169435" sldId="275"/>
            <ac:spMk id="25" creationId="{A9980575-7E78-40B5-96CB-7215A1EE716C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6" creationId="{1D331D14-ADE9-4DC2-9A27-7943585294AF}"/>
          </ac:spMkLst>
        </pc:spChg>
        <pc:spChg chg="add mod">
          <ac:chgData name="אמנדה מגזל" userId="d50b652f-cb88-4424-8cea-6618e2450d64" providerId="ADAL" clId="{7C332464-006C-46C9-B96E-253894529313}" dt="2022-01-07T18:37:45.275" v="3392" actId="1076"/>
          <ac:spMkLst>
            <pc:docMk/>
            <pc:sldMk cId="235169435" sldId="275"/>
            <ac:spMk id="26" creationId="{E20BB323-DC3D-4249-9F48-9A79FAEC3FF6}"/>
          </ac:spMkLst>
        </pc:spChg>
        <pc:spChg chg="add mod">
          <ac:chgData name="אמנדה מגזל" userId="d50b652f-cb88-4424-8cea-6618e2450d64" providerId="ADAL" clId="{7C332464-006C-46C9-B96E-253894529313}" dt="2022-01-07T18:37:00.823" v="3386" actId="1076"/>
          <ac:spMkLst>
            <pc:docMk/>
            <pc:sldMk cId="235169435" sldId="275"/>
            <ac:spMk id="27" creationId="{262332BC-37CC-4459-B991-2EDB648E6579}"/>
          </ac:spMkLst>
        </pc:spChg>
        <pc:spChg chg="del">
          <ac:chgData name="אמנדה מגזל" userId="d50b652f-cb88-4424-8cea-6618e2450d64" providerId="ADAL" clId="{7C332464-006C-46C9-B96E-253894529313}" dt="2022-01-05T19:43:18.750" v="2993" actId="478"/>
          <ac:spMkLst>
            <pc:docMk/>
            <pc:sldMk cId="235169435" sldId="275"/>
            <ac:spMk id="27" creationId="{550FEF2F-9C3B-4F75-A911-21364766DDE7}"/>
          </ac:spMkLst>
        </pc:spChg>
        <pc:spChg chg="del mod">
          <ac:chgData name="אמנדה מגזל" userId="d50b652f-cb88-4424-8cea-6618e2450d64" providerId="ADAL" clId="{7C332464-006C-46C9-B96E-253894529313}" dt="2022-01-07T18:36:22.051" v="3367" actId="478"/>
          <ac:spMkLst>
            <pc:docMk/>
            <pc:sldMk cId="235169435" sldId="275"/>
            <ac:spMk id="28" creationId="{4EA316C6-81EB-437D-802E-0C3AF2B4F71C}"/>
          </ac:spMkLst>
        </pc:spChg>
        <pc:spChg chg="add mod">
          <ac:chgData name="אמנדה מגזל" userId="d50b652f-cb88-4424-8cea-6618e2450d64" providerId="ADAL" clId="{7C332464-006C-46C9-B96E-253894529313}" dt="2022-01-07T18:36:51.932" v="3385" actId="1076"/>
          <ac:spMkLst>
            <pc:docMk/>
            <pc:sldMk cId="235169435" sldId="275"/>
            <ac:spMk id="29" creationId="{A477E984-9612-46AC-ABE3-8ADBC9124D95}"/>
          </ac:spMkLst>
        </pc:spChg>
        <pc:spChg chg="del">
          <ac:chgData name="אמנדה מגזל" userId="d50b652f-cb88-4424-8cea-6618e2450d64" providerId="ADAL" clId="{7C332464-006C-46C9-B96E-253894529313}" dt="2022-01-05T19:43:16.285" v="2992" actId="478"/>
          <ac:spMkLst>
            <pc:docMk/>
            <pc:sldMk cId="235169435" sldId="275"/>
            <ac:spMk id="29" creationId="{CF4E4CCF-B2AB-424F-B318-F2AB6375FC0C}"/>
          </ac:spMkLst>
        </pc:spChg>
        <pc:spChg chg="mod">
          <ac:chgData name="אמנדה מגזל" userId="d50b652f-cb88-4424-8cea-6618e2450d64" providerId="ADAL" clId="{7C332464-006C-46C9-B96E-253894529313}" dt="2022-01-05T19:38:58.845" v="2932" actId="20577"/>
          <ac:spMkLst>
            <pc:docMk/>
            <pc:sldMk cId="235169435" sldId="275"/>
            <ac:spMk id="30" creationId="{EE2D67B7-8652-4A7B-A2D0-11C049E4572E}"/>
          </ac:spMkLst>
        </pc:spChg>
        <pc:spChg chg="mod">
          <ac:chgData name="אמנדה מגזל" userId="d50b652f-cb88-4424-8cea-6618e2450d64" providerId="ADAL" clId="{7C332464-006C-46C9-B96E-253894529313}" dt="2022-01-05T19:43:31.709" v="2996" actId="1076"/>
          <ac:spMkLst>
            <pc:docMk/>
            <pc:sldMk cId="235169435" sldId="275"/>
            <ac:spMk id="31" creationId="{176BA11D-A017-4CD6-ACFE-E12FC3F5C478}"/>
          </ac:spMkLst>
        </pc:spChg>
        <pc:spChg chg="mod">
          <ac:chgData name="אמנדה מגזל" userId="d50b652f-cb88-4424-8cea-6618e2450d64" providerId="ADAL" clId="{7C332464-006C-46C9-B96E-253894529313}" dt="2022-01-05T19:43:31.709" v="2996" actId="1076"/>
          <ac:spMkLst>
            <pc:docMk/>
            <pc:sldMk cId="235169435" sldId="275"/>
            <ac:spMk id="32" creationId="{42F67F34-AA6E-4948-9A8B-D31427F37FA2}"/>
          </ac:spMkLst>
        </pc:spChg>
        <pc:spChg chg="add mod">
          <ac:chgData name="אמנדה מגזל" userId="d50b652f-cb88-4424-8cea-6618e2450d64" providerId="ADAL" clId="{7C332464-006C-46C9-B96E-253894529313}" dt="2022-01-07T18:36:42.047" v="3384" actId="1076"/>
          <ac:spMkLst>
            <pc:docMk/>
            <pc:sldMk cId="235169435" sldId="275"/>
            <ac:spMk id="33" creationId="{22078A52-9871-4005-8F37-C4D8FE009900}"/>
          </ac:spMkLst>
        </pc:spChg>
        <pc:spChg chg="add mod">
          <ac:chgData name="אמנדה מגזל" userId="d50b652f-cb88-4424-8cea-6618e2450d64" providerId="ADAL" clId="{7C332464-006C-46C9-B96E-253894529313}" dt="2022-01-07T18:38:08.324" v="3397" actId="17032"/>
          <ac:spMkLst>
            <pc:docMk/>
            <pc:sldMk cId="235169435" sldId="275"/>
            <ac:spMk id="35" creationId="{72F831E3-4307-4EEA-9E16-72F08CBE4B6C}"/>
          </ac:spMkLst>
        </pc:spChg>
        <pc:spChg chg="add mod">
          <ac:chgData name="אמנדה מגזל" userId="d50b652f-cb88-4424-8cea-6618e2450d64" providerId="ADAL" clId="{7C332464-006C-46C9-B96E-253894529313}" dt="2022-01-05T19:45:24.535" v="3090" actId="1076"/>
          <ac:spMkLst>
            <pc:docMk/>
            <pc:sldMk cId="235169435" sldId="275"/>
            <ac:spMk id="40" creationId="{EFE402C0-C7E7-4303-86B3-F5D7446E1782}"/>
          </ac:spMkLst>
        </pc:spChg>
        <pc:cxnChg chg="mod">
          <ac:chgData name="אמנדה מגזל" userId="d50b652f-cb88-4424-8cea-6618e2450d64" providerId="ADAL" clId="{7C332464-006C-46C9-B96E-253894529313}" dt="2022-01-07T18:36:42.047" v="3384" actId="1076"/>
          <ac:cxnSpMkLst>
            <pc:docMk/>
            <pc:sldMk cId="235169435" sldId="275"/>
            <ac:cxnSpMk id="34" creationId="{438A8F89-6F7A-4182-B4E3-CF075C0E0461}"/>
          </ac:cxnSpMkLst>
        </pc:cxnChg>
        <pc:cxnChg chg="mod">
          <ac:chgData name="אמנדה מגזל" userId="d50b652f-cb88-4424-8cea-6618e2450d64" providerId="ADAL" clId="{7C332464-006C-46C9-B96E-253894529313}" dt="2022-01-07T18:36:22.051" v="3367" actId="478"/>
          <ac:cxnSpMkLst>
            <pc:docMk/>
            <pc:sldMk cId="235169435" sldId="275"/>
            <ac:cxnSpMk id="36" creationId="{83FCBC1C-004B-4DFA-98D0-B7570949D685}"/>
          </ac:cxnSpMkLst>
        </pc:cxnChg>
        <pc:cxnChg chg="add mod">
          <ac:chgData name="אמנדה מגזל" userId="d50b652f-cb88-4424-8cea-6618e2450d64" providerId="ADAL" clId="{7C332464-006C-46C9-B96E-253894529313}" dt="2022-01-05T19:45:53.712" v="3093"/>
          <ac:cxnSpMkLst>
            <pc:docMk/>
            <pc:sldMk cId="235169435" sldId="275"/>
            <ac:cxnSpMk id="41" creationId="{EB89AC94-F3F4-425E-BBB8-CB1F02AB9E2D}"/>
          </ac:cxnSpMkLst>
        </pc:cxnChg>
      </pc:sldChg>
      <pc:sldChg chg="addSp delSp modSp new mod modTransition setBg modNotesTx">
        <pc:chgData name="אמנדה מגזל" userId="d50b652f-cb88-4424-8cea-6618e2450d64" providerId="ADAL" clId="{7C332464-006C-46C9-B96E-253894529313}" dt="2022-01-09T17:58:43.583" v="3471" actId="1076"/>
        <pc:sldMkLst>
          <pc:docMk/>
          <pc:sldMk cId="4040169729" sldId="276"/>
        </pc:sldMkLst>
        <pc:spChg chg="del">
          <ac:chgData name="אמנדה מגזל" userId="d50b652f-cb88-4424-8cea-6618e2450d64" providerId="ADAL" clId="{7C332464-006C-46C9-B96E-253894529313}" dt="2022-01-07T18:25:25.281" v="3161" actId="478"/>
          <ac:spMkLst>
            <pc:docMk/>
            <pc:sldMk cId="4040169729" sldId="276"/>
            <ac:spMk id="2" creationId="{092418D6-1870-4C6D-84B6-CBE98F36FDB2}"/>
          </ac:spMkLst>
        </pc:spChg>
        <pc:spChg chg="del">
          <ac:chgData name="אמנדה מגזל" userId="d50b652f-cb88-4424-8cea-6618e2450d64" providerId="ADAL" clId="{7C332464-006C-46C9-B96E-253894529313}" dt="2022-01-07T18:25:26.280" v="3162" actId="478"/>
          <ac:spMkLst>
            <pc:docMk/>
            <pc:sldMk cId="4040169729" sldId="276"/>
            <ac:spMk id="3" creationId="{99B9AA6B-F7A8-4C46-985B-1ADE821F9823}"/>
          </ac:spMkLst>
        </pc:spChg>
        <pc:spChg chg="add mod">
          <ac:chgData name="אמנדה מגזל" userId="d50b652f-cb88-4424-8cea-6618e2450d64" providerId="ADAL" clId="{7C332464-006C-46C9-B96E-253894529313}" dt="2022-01-07T18:30:50.007" v="3301" actId="1076"/>
          <ac:spMkLst>
            <pc:docMk/>
            <pc:sldMk cId="4040169729" sldId="276"/>
            <ac:spMk id="4" creationId="{4673A78C-9C8F-4ABF-8CAB-5AA3F2128F0C}"/>
          </ac:spMkLst>
        </pc:spChg>
        <pc:spChg chg="add mod">
          <ac:chgData name="אמנדה מגזל" userId="d50b652f-cb88-4424-8cea-6618e2450d64" providerId="ADAL" clId="{7C332464-006C-46C9-B96E-253894529313}" dt="2022-01-09T17:58:38.134" v="3470" actId="1076"/>
          <ac:spMkLst>
            <pc:docMk/>
            <pc:sldMk cId="4040169729" sldId="276"/>
            <ac:spMk id="5" creationId="{C7A9DB26-798E-48D8-B942-64F3ED5190B7}"/>
          </ac:spMkLst>
        </pc:spChg>
        <pc:spChg chg="add mod">
          <ac:chgData name="אמנדה מגזל" userId="d50b652f-cb88-4424-8cea-6618e2450d64" providerId="ADAL" clId="{7C332464-006C-46C9-B96E-253894529313}" dt="2022-01-09T17:58:43.583" v="3471" actId="1076"/>
          <ac:spMkLst>
            <pc:docMk/>
            <pc:sldMk cId="4040169729" sldId="276"/>
            <ac:spMk id="6" creationId="{F2B663C4-E7DA-49C3-BA9F-845D7D3EDEAD}"/>
          </ac:spMkLst>
        </pc:spChg>
        <pc:spChg chg="add mod">
          <ac:chgData name="אמנדה מגזל" userId="d50b652f-cb88-4424-8cea-6618e2450d64" providerId="ADAL" clId="{7C332464-006C-46C9-B96E-253894529313}" dt="2022-01-07T18:30:54.848" v="3302" actId="1076"/>
          <ac:spMkLst>
            <pc:docMk/>
            <pc:sldMk cId="4040169729" sldId="276"/>
            <ac:spMk id="7" creationId="{286EC243-0331-44EC-9400-47C35B0B99C3}"/>
          </ac:spMkLst>
        </pc:spChg>
        <pc:spChg chg="add mod">
          <ac:chgData name="אמנדה מגזל" userId="d50b652f-cb88-4424-8cea-6618e2450d64" providerId="ADAL" clId="{7C332464-006C-46C9-B96E-253894529313}" dt="2022-01-07T18:31:00.235" v="3303" actId="1076"/>
          <ac:spMkLst>
            <pc:docMk/>
            <pc:sldMk cId="4040169729" sldId="276"/>
            <ac:spMk id="8" creationId="{E14AA3DC-8881-480C-AC4B-537F32AA95E3}"/>
          </ac:spMkLst>
        </pc:spChg>
        <pc:spChg chg="add mod">
          <ac:chgData name="אמנדה מגזל" userId="d50b652f-cb88-4424-8cea-6618e2450d64" providerId="ADAL" clId="{7C332464-006C-46C9-B96E-253894529313}" dt="2022-01-09T15:51:45.830" v="3467" actId="20577"/>
          <ac:spMkLst>
            <pc:docMk/>
            <pc:sldMk cId="4040169729" sldId="276"/>
            <ac:spMk id="18" creationId="{9CA5C768-F346-4291-A44A-C6BD808E9650}"/>
          </ac:spMkLst>
        </pc:spChg>
        <pc:cxnChg chg="add mod">
          <ac:chgData name="אמנדה מגזל" userId="d50b652f-cb88-4424-8cea-6618e2450d64" providerId="ADAL" clId="{7C332464-006C-46C9-B96E-253894529313}" dt="2022-01-07T18:33:04.752" v="3319" actId="14100"/>
          <ac:cxnSpMkLst>
            <pc:docMk/>
            <pc:sldMk cId="4040169729" sldId="276"/>
            <ac:cxnSpMk id="10" creationId="{EFD63204-5C2A-4316-905D-E8CEE1577E6A}"/>
          </ac:cxnSpMkLst>
        </pc:cxnChg>
        <pc:cxnChg chg="add del mod">
          <ac:chgData name="אמנדה מגזל" userId="d50b652f-cb88-4424-8cea-6618e2450d64" providerId="ADAL" clId="{7C332464-006C-46C9-B96E-253894529313}" dt="2022-01-07T18:35:09.852" v="3363" actId="478"/>
          <ac:cxnSpMkLst>
            <pc:docMk/>
            <pc:sldMk cId="4040169729" sldId="276"/>
            <ac:cxnSpMk id="19" creationId="{8E3460CD-E0FD-4D88-8972-43D91D046929}"/>
          </ac:cxnSpMkLst>
        </pc:cxnChg>
      </pc:sldChg>
      <pc:sldChg chg="addSp delSp modSp new del mod modTransition setBg modNotesTx">
        <pc:chgData name="אמנדה מגזל" userId="d50b652f-cb88-4424-8cea-6618e2450d64" providerId="ADAL" clId="{7C332464-006C-46C9-B96E-253894529313}" dt="2022-01-28T16:04:55.800" v="4487" actId="47"/>
        <pc:sldMkLst>
          <pc:docMk/>
          <pc:sldMk cId="152600298" sldId="277"/>
        </pc:sldMkLst>
        <pc:spChg chg="del">
          <ac:chgData name="אמנדה מגזל" userId="d50b652f-cb88-4424-8cea-6618e2450d64" providerId="ADAL" clId="{7C332464-006C-46C9-B96E-253894529313}" dt="2022-01-07T18:54:37.609" v="3425" actId="478"/>
          <ac:spMkLst>
            <pc:docMk/>
            <pc:sldMk cId="152600298" sldId="277"/>
            <ac:spMk id="2" creationId="{07F0468F-31CB-48CC-A336-A2629EA3E472}"/>
          </ac:spMkLst>
        </pc:spChg>
        <pc:spChg chg="add del mod">
          <ac:chgData name="אמנדה מגזל" userId="d50b652f-cb88-4424-8cea-6618e2450d64" providerId="ADAL" clId="{7C332464-006C-46C9-B96E-253894529313}" dt="2022-01-28T14:09:47.582" v="4371" actId="478"/>
          <ac:spMkLst>
            <pc:docMk/>
            <pc:sldMk cId="152600298" sldId="277"/>
            <ac:spMk id="2" creationId="{268467E7-747A-4B9E-8796-A6D58610181C}"/>
          </ac:spMkLst>
        </pc:spChg>
        <pc:spChg chg="del">
          <ac:chgData name="אמנדה מגזל" userId="d50b652f-cb88-4424-8cea-6618e2450d64" providerId="ADAL" clId="{7C332464-006C-46C9-B96E-253894529313}" dt="2022-01-07T18:54:38.540" v="3426" actId="478"/>
          <ac:spMkLst>
            <pc:docMk/>
            <pc:sldMk cId="152600298" sldId="277"/>
            <ac:spMk id="3" creationId="{6BB6D08E-19A8-47F1-BA86-EFBF31C69D1A}"/>
          </ac:spMkLst>
        </pc:spChg>
        <pc:spChg chg="add mod">
          <ac:chgData name="אמנדה מגזל" userId="d50b652f-cb88-4424-8cea-6618e2450d64" providerId="ADAL" clId="{7C332464-006C-46C9-B96E-253894529313}" dt="2022-01-28T16:01:42.183" v="4471" actId="255"/>
          <ac:spMkLst>
            <pc:docMk/>
            <pc:sldMk cId="152600298" sldId="277"/>
            <ac:spMk id="19" creationId="{7D56B612-9017-4004-9B02-73F82156B755}"/>
          </ac:spMkLst>
        </pc:spChg>
        <pc:spChg chg="add mod">
          <ac:chgData name="אמנדה מגזל" userId="d50b652f-cb88-4424-8cea-6618e2450d64" providerId="ADAL" clId="{7C332464-006C-46C9-B96E-253894529313}" dt="2022-01-28T16:01:42.183" v="4471" actId="255"/>
          <ac:spMkLst>
            <pc:docMk/>
            <pc:sldMk cId="152600298" sldId="277"/>
            <ac:spMk id="20" creationId="{CE53812F-267F-47F8-BCA4-FF968040590B}"/>
          </ac:spMkLst>
        </pc:spChg>
        <pc:spChg chg="add mod">
          <ac:chgData name="אמנדה מגזל" userId="d50b652f-cb88-4424-8cea-6618e2450d64" providerId="ADAL" clId="{7C332464-006C-46C9-B96E-253894529313}" dt="2022-01-28T15:33:30.838" v="4455" actId="20577"/>
          <ac:spMkLst>
            <pc:docMk/>
            <pc:sldMk cId="152600298" sldId="277"/>
            <ac:spMk id="22" creationId="{70D8FD40-4954-4605-A989-853525F1463F}"/>
          </ac:spMkLst>
        </pc:spChg>
        <pc:spChg chg="add mod">
          <ac:chgData name="אמנדה מגזל" userId="d50b652f-cb88-4424-8cea-6618e2450d64" providerId="ADAL" clId="{7C332464-006C-46C9-B96E-253894529313}" dt="2022-01-28T16:01:42.183" v="4471" actId="255"/>
          <ac:spMkLst>
            <pc:docMk/>
            <pc:sldMk cId="152600298" sldId="277"/>
            <ac:spMk id="23" creationId="{AFA3D5D3-33EA-4045-B151-333FC71ADCCC}"/>
          </ac:spMkLst>
        </pc:spChg>
        <pc:spChg chg="add mod">
          <ac:chgData name="אמנדה מגזל" userId="d50b652f-cb88-4424-8cea-6618e2450d64" providerId="ADAL" clId="{7C332464-006C-46C9-B96E-253894529313}" dt="2022-01-28T16:01:42.183" v="4471" actId="255"/>
          <ac:spMkLst>
            <pc:docMk/>
            <pc:sldMk cId="152600298" sldId="277"/>
            <ac:spMk id="25" creationId="{75C0B57C-D1C6-40CB-8A82-C2C5E1138D75}"/>
          </ac:spMkLst>
        </pc:spChg>
        <pc:spChg chg="add mod">
          <ac:chgData name="אמנדה מגזל" userId="d50b652f-cb88-4424-8cea-6618e2450d64" providerId="ADAL" clId="{7C332464-006C-46C9-B96E-253894529313}" dt="2022-01-28T16:01:42.183" v="4471" actId="255"/>
          <ac:spMkLst>
            <pc:docMk/>
            <pc:sldMk cId="152600298" sldId="277"/>
            <ac:spMk id="32" creationId="{15168C1A-2BE3-4C06-8912-BC37CCF832D9}"/>
          </ac:spMkLst>
        </pc:spChg>
        <pc:picChg chg="add del mod">
          <ac:chgData name="אמנדה מגזל" userId="d50b652f-cb88-4424-8cea-6618e2450d64" providerId="ADAL" clId="{7C332464-006C-46C9-B96E-253894529313}" dt="2022-01-28T13:43:50.730" v="4250" actId="478"/>
          <ac:picMkLst>
            <pc:docMk/>
            <pc:sldMk cId="152600298" sldId="277"/>
            <ac:picMk id="4" creationId="{BB099323-3054-4FE7-A5E4-8CCED4A59692}"/>
          </ac:picMkLst>
        </pc:picChg>
        <pc:picChg chg="add del mod">
          <ac:chgData name="אמנדה מגזל" userId="d50b652f-cb88-4424-8cea-6618e2450d64" providerId="ADAL" clId="{7C332464-006C-46C9-B96E-253894529313}" dt="2022-01-28T13:43:50.730" v="4250" actId="478"/>
          <ac:picMkLst>
            <pc:docMk/>
            <pc:sldMk cId="152600298" sldId="277"/>
            <ac:picMk id="6" creationId="{63332E48-27BA-4A00-A1FC-CEEEF16E8BE1}"/>
          </ac:picMkLst>
        </pc:picChg>
        <pc:picChg chg="add del mod">
          <ac:chgData name="אמנדה מגזל" userId="d50b652f-cb88-4424-8cea-6618e2450d64" providerId="ADAL" clId="{7C332464-006C-46C9-B96E-253894529313}" dt="2022-01-28T13:43:50.730" v="4250" actId="478"/>
          <ac:picMkLst>
            <pc:docMk/>
            <pc:sldMk cId="152600298" sldId="277"/>
            <ac:picMk id="8" creationId="{585F42D0-25F1-4F84-860D-AEF4D737DCF3}"/>
          </ac:picMkLst>
        </pc:picChg>
        <pc:picChg chg="add del mod">
          <ac:chgData name="אמנדה מגזל" userId="d50b652f-cb88-4424-8cea-6618e2450d64" providerId="ADAL" clId="{7C332464-006C-46C9-B96E-253894529313}" dt="2022-01-28T13:43:50.730" v="4250" actId="478"/>
          <ac:picMkLst>
            <pc:docMk/>
            <pc:sldMk cId="152600298" sldId="277"/>
            <ac:picMk id="10" creationId="{49C6F1E8-5920-4941-8C6D-A8374F849204}"/>
          </ac:picMkLst>
        </pc:picChg>
        <pc:picChg chg="add mod">
          <ac:chgData name="אמנדה מגזל" userId="d50b652f-cb88-4424-8cea-6618e2450d64" providerId="ADAL" clId="{7C332464-006C-46C9-B96E-253894529313}" dt="2022-01-28T14:17:39.629" v="4409" actId="1076"/>
          <ac:picMkLst>
            <pc:docMk/>
            <pc:sldMk cId="152600298" sldId="277"/>
            <ac:picMk id="12" creationId="{685E6DDB-4351-4BEF-8BAE-9326DC285EEE}"/>
          </ac:picMkLst>
        </pc:picChg>
        <pc:picChg chg="add del mod">
          <ac:chgData name="אמנדה מגזל" userId="d50b652f-cb88-4424-8cea-6618e2450d64" providerId="ADAL" clId="{7C332464-006C-46C9-B96E-253894529313}" dt="2022-01-28T13:54:25.389" v="4273" actId="478"/>
          <ac:picMkLst>
            <pc:docMk/>
            <pc:sldMk cId="152600298" sldId="277"/>
            <ac:picMk id="14" creationId="{069BEBCC-8EF0-46F2-99CA-4F099011AD90}"/>
          </ac:picMkLst>
        </pc:picChg>
        <pc:picChg chg="add del mod">
          <ac:chgData name="אמנדה מגזל" userId="d50b652f-cb88-4424-8cea-6618e2450d64" providerId="ADAL" clId="{7C332464-006C-46C9-B96E-253894529313}" dt="2022-01-28T14:22:25.871" v="4435" actId="478"/>
          <ac:picMkLst>
            <pc:docMk/>
            <pc:sldMk cId="152600298" sldId="277"/>
            <ac:picMk id="16" creationId="{842CC091-8C4C-4334-B495-865D08649014}"/>
          </ac:picMkLst>
        </pc:picChg>
        <pc:picChg chg="add del mod">
          <ac:chgData name="אמנדה מגזל" userId="d50b652f-cb88-4424-8cea-6618e2450d64" providerId="ADAL" clId="{7C332464-006C-46C9-B96E-253894529313}" dt="2022-01-28T13:54:53.648" v="4279" actId="478"/>
          <ac:picMkLst>
            <pc:docMk/>
            <pc:sldMk cId="152600298" sldId="277"/>
            <ac:picMk id="18" creationId="{55793DC4-DE77-45F1-9D6B-7C4A10A25007}"/>
          </ac:picMkLst>
        </pc:picChg>
        <pc:picChg chg="add mod">
          <ac:chgData name="אמנדה מגזל" userId="d50b652f-cb88-4424-8cea-6618e2450d64" providerId="ADAL" clId="{7C332464-006C-46C9-B96E-253894529313}" dt="2022-01-28T14:17:07.380" v="4407" actId="1076"/>
          <ac:picMkLst>
            <pc:docMk/>
            <pc:sldMk cId="152600298" sldId="277"/>
            <ac:picMk id="21" creationId="{89D43E01-BC96-4710-A06D-54E63C1AEAE2}"/>
          </ac:picMkLst>
        </pc:picChg>
        <pc:picChg chg="add del mod">
          <ac:chgData name="אמנדה מגזל" userId="d50b652f-cb88-4424-8cea-6618e2450d64" providerId="ADAL" clId="{7C332464-006C-46C9-B96E-253894529313}" dt="2022-01-28T14:22:24.893" v="4434" actId="478"/>
          <ac:picMkLst>
            <pc:docMk/>
            <pc:sldMk cId="152600298" sldId="277"/>
            <ac:picMk id="31" creationId="{AB2F73D8-7D2D-4B04-80AD-8BD53FE943DA}"/>
          </ac:picMkLst>
        </pc:picChg>
        <pc:picChg chg="add mod">
          <ac:chgData name="אמנדה מגזל" userId="d50b652f-cb88-4424-8cea-6618e2450d64" providerId="ADAL" clId="{7C332464-006C-46C9-B96E-253894529313}" dt="2022-01-28T14:25:24.191" v="4447" actId="1076"/>
          <ac:picMkLst>
            <pc:docMk/>
            <pc:sldMk cId="152600298" sldId="277"/>
            <ac:picMk id="1026" creationId="{61FFA3E9-51C0-468B-8E6B-D913A3FCB4DA}"/>
          </ac:picMkLst>
        </pc:picChg>
        <pc:picChg chg="add mod">
          <ac:chgData name="אמנדה מגזל" userId="d50b652f-cb88-4424-8cea-6618e2450d64" providerId="ADAL" clId="{7C332464-006C-46C9-B96E-253894529313}" dt="2022-01-28T16:00:42.848" v="4462" actId="14100"/>
          <ac:picMkLst>
            <pc:docMk/>
            <pc:sldMk cId="152600298" sldId="277"/>
            <ac:picMk id="1028" creationId="{41C5FFC6-E784-46A8-9296-B33A581BC1BE}"/>
          </ac:picMkLst>
        </pc:picChg>
        <pc:picChg chg="add mod">
          <ac:chgData name="אמנדה מגזל" userId="d50b652f-cb88-4424-8cea-6618e2450d64" providerId="ADAL" clId="{7C332464-006C-46C9-B96E-253894529313}" dt="2022-01-28T14:22:32.683" v="4436" actId="1076"/>
          <ac:picMkLst>
            <pc:docMk/>
            <pc:sldMk cId="152600298" sldId="277"/>
            <ac:picMk id="1030" creationId="{833EB0F0-6596-4002-AEEE-80A804D98D8A}"/>
          </ac:picMkLst>
        </pc:picChg>
        <pc:cxnChg chg="add mod">
          <ac:chgData name="אמנדה מגזל" userId="d50b652f-cb88-4424-8cea-6618e2450d64" providerId="ADAL" clId="{7C332464-006C-46C9-B96E-253894529313}" dt="2022-01-28T14:11:05.361" v="4385" actId="14100"/>
          <ac:cxnSpMkLst>
            <pc:docMk/>
            <pc:sldMk cId="152600298" sldId="277"/>
            <ac:cxnSpMk id="26" creationId="{04D28F46-32D1-4290-8B05-62D4FCAE1E98}"/>
          </ac:cxnSpMkLst>
        </pc:cxnChg>
      </pc:sldChg>
      <pc:sldChg chg="add del">
        <pc:chgData name="אמנדה מגזל" userId="d50b652f-cb88-4424-8cea-6618e2450d64" providerId="ADAL" clId="{7C332464-006C-46C9-B96E-253894529313}" dt="2022-01-07T18:48:39.004" v="3417" actId="47"/>
        <pc:sldMkLst>
          <pc:docMk/>
          <pc:sldMk cId="2459931959" sldId="277"/>
        </pc:sldMkLst>
      </pc:sldChg>
      <pc:sldChg chg="addSp delSp modSp add mod ord modAnim modNotesTx">
        <pc:chgData name="אמנדה מגזל" userId="d50b652f-cb88-4424-8cea-6618e2450d64" providerId="ADAL" clId="{7C332464-006C-46C9-B96E-253894529313}" dt="2022-01-28T13:24:53.162" v="4126" actId="20577"/>
        <pc:sldMkLst>
          <pc:docMk/>
          <pc:sldMk cId="709488251" sldId="278"/>
        </pc:sldMkLst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3" creationId="{6E1B3798-D4A0-41C4-84A4-70D5BE544C9F}"/>
          </ac:spMkLst>
        </pc:spChg>
        <pc:spChg chg="del">
          <ac:chgData name="אמנדה מגזל" userId="d50b652f-cb88-4424-8cea-6618e2450d64" providerId="ADAL" clId="{7C332464-006C-46C9-B96E-253894529313}" dt="2022-01-28T12:46:03.301" v="3498" actId="478"/>
          <ac:spMkLst>
            <pc:docMk/>
            <pc:sldMk cId="709488251" sldId="278"/>
            <ac:spMk id="4" creationId="{4673A78C-9C8F-4ABF-8CAB-5AA3F2128F0C}"/>
          </ac:spMkLst>
        </pc:spChg>
        <pc:spChg chg="del">
          <ac:chgData name="אמנדה מגזל" userId="d50b652f-cb88-4424-8cea-6618e2450d64" providerId="ADAL" clId="{7C332464-006C-46C9-B96E-253894529313}" dt="2022-01-28T12:46:03.301" v="3498" actId="478"/>
          <ac:spMkLst>
            <pc:docMk/>
            <pc:sldMk cId="709488251" sldId="278"/>
            <ac:spMk id="5" creationId="{C7A9DB26-798E-48D8-B942-64F3ED5190B7}"/>
          </ac:spMkLst>
        </pc:spChg>
        <pc:spChg chg="del">
          <ac:chgData name="אמנדה מגזל" userId="d50b652f-cb88-4424-8cea-6618e2450d64" providerId="ADAL" clId="{7C332464-006C-46C9-B96E-253894529313}" dt="2022-01-28T12:46:03.301" v="3498" actId="478"/>
          <ac:spMkLst>
            <pc:docMk/>
            <pc:sldMk cId="709488251" sldId="278"/>
            <ac:spMk id="6" creationId="{F2B663C4-E7DA-49C3-BA9F-845D7D3EDEAD}"/>
          </ac:spMkLst>
        </pc:spChg>
        <pc:spChg chg="del">
          <ac:chgData name="אמנדה מגזל" userId="d50b652f-cb88-4424-8cea-6618e2450d64" providerId="ADAL" clId="{7C332464-006C-46C9-B96E-253894529313}" dt="2022-01-28T12:46:03.301" v="3498" actId="478"/>
          <ac:spMkLst>
            <pc:docMk/>
            <pc:sldMk cId="709488251" sldId="278"/>
            <ac:spMk id="7" creationId="{286EC243-0331-44EC-9400-47C35B0B99C3}"/>
          </ac:spMkLst>
        </pc:spChg>
        <pc:spChg chg="del">
          <ac:chgData name="אמנדה מגזל" userId="d50b652f-cb88-4424-8cea-6618e2450d64" providerId="ADAL" clId="{7C332464-006C-46C9-B96E-253894529313}" dt="2022-01-28T12:46:03.301" v="3498" actId="478"/>
          <ac:spMkLst>
            <pc:docMk/>
            <pc:sldMk cId="709488251" sldId="278"/>
            <ac:spMk id="8" creationId="{E14AA3DC-8881-480C-AC4B-537F32AA95E3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9" creationId="{1E293D61-1E83-4682-83CD-4BFEB8280524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11" creationId="{1F044BAF-C306-4D6B-A1C6-021C1EB5012E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12" creationId="{03BCC7CC-4B97-4B7F-A999-76E78BD62A8E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13" creationId="{2C7918CB-F654-4751-ACE0-25D2D3F67C20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14" creationId="{E2AA0F85-BA31-49AD-BDC4-981B5FFCB60F}"/>
          </ac:spMkLst>
        </pc:spChg>
        <pc:spChg chg="add del mod">
          <ac:chgData name="אמנדה מגזל" userId="d50b652f-cb88-4424-8cea-6618e2450d64" providerId="ADAL" clId="{7C332464-006C-46C9-B96E-253894529313}" dt="2022-01-28T13:15:25.653" v="3764" actId="478"/>
          <ac:spMkLst>
            <pc:docMk/>
            <pc:sldMk cId="709488251" sldId="278"/>
            <ac:spMk id="15" creationId="{0A969FEB-AFF4-4FB0-A025-8D8279501656}"/>
          </ac:spMkLst>
        </pc:spChg>
        <pc:spChg chg="add del mod">
          <ac:chgData name="אמנדה מגזל" userId="d50b652f-cb88-4424-8cea-6618e2450d64" providerId="ADAL" clId="{7C332464-006C-46C9-B96E-253894529313}" dt="2022-01-28T13:15:25.653" v="3764" actId="478"/>
          <ac:spMkLst>
            <pc:docMk/>
            <pc:sldMk cId="709488251" sldId="278"/>
            <ac:spMk id="16" creationId="{6720A2DE-011E-4434-828B-8921638A4334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17" creationId="{17910BEA-F889-46D1-B954-35D60EC8E03A}"/>
          </ac:spMkLst>
        </pc:spChg>
        <pc:spChg chg="del">
          <ac:chgData name="אמנדה מגזל" userId="d50b652f-cb88-4424-8cea-6618e2450d64" providerId="ADAL" clId="{7C332464-006C-46C9-B96E-253894529313}" dt="2022-01-28T12:46:03.301" v="3498" actId="478"/>
          <ac:spMkLst>
            <pc:docMk/>
            <pc:sldMk cId="709488251" sldId="278"/>
            <ac:spMk id="18" creationId="{9CA5C768-F346-4291-A44A-C6BD808E9650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19" creationId="{13922FDF-9254-4FB6-AC6E-8D706201DAEC}"/>
          </ac:spMkLst>
        </pc:spChg>
        <pc:spChg chg="add del mod">
          <ac:chgData name="אמנדה מגזל" userId="d50b652f-cb88-4424-8cea-6618e2450d64" providerId="ADAL" clId="{7C332464-006C-46C9-B96E-253894529313}" dt="2022-01-28T13:03:10.176" v="3700" actId="478"/>
          <ac:spMkLst>
            <pc:docMk/>
            <pc:sldMk cId="709488251" sldId="278"/>
            <ac:spMk id="28" creationId="{FFDD36EC-ACD6-4B7A-8CB6-88072127839C}"/>
          </ac:spMkLst>
        </pc:spChg>
        <pc:spChg chg="add del mod">
          <ac:chgData name="אמנדה מגזל" userId="d50b652f-cb88-4424-8cea-6618e2450d64" providerId="ADAL" clId="{7C332464-006C-46C9-B96E-253894529313}" dt="2022-01-28T13:03:11.158" v="3701" actId="478"/>
          <ac:spMkLst>
            <pc:docMk/>
            <pc:sldMk cId="709488251" sldId="278"/>
            <ac:spMk id="29" creationId="{7A872C40-960C-4679-B4D1-1337C88004F9}"/>
          </ac:spMkLst>
        </pc:spChg>
        <pc:spChg chg="add del mod">
          <ac:chgData name="אמנדה מגזל" userId="d50b652f-cb88-4424-8cea-6618e2450d64" providerId="ADAL" clId="{7C332464-006C-46C9-B96E-253894529313}" dt="2022-01-28T13:03:13.687" v="3703" actId="478"/>
          <ac:spMkLst>
            <pc:docMk/>
            <pc:sldMk cId="709488251" sldId="278"/>
            <ac:spMk id="30" creationId="{CD6EE57F-ACB0-4942-9369-0628B880DEB5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31" creationId="{FE9858E5-A7E7-41E5-86E2-2D107A83B2EC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32" creationId="{B71FB934-3282-45BF-A0A9-AE858CF89352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33" creationId="{945B5758-C14A-4C5D-9E41-DAAA21FD7262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34" creationId="{953B1CF4-B8C5-4C38-9CA6-C524B009967B}"/>
          </ac:spMkLst>
        </pc:spChg>
        <pc:spChg chg="add mod">
          <ac:chgData name="אמנדה מגזל" userId="d50b652f-cb88-4424-8cea-6618e2450d64" providerId="ADAL" clId="{7C332464-006C-46C9-B96E-253894529313}" dt="2022-01-28T13:19:04.019" v="3886" actId="1076"/>
          <ac:spMkLst>
            <pc:docMk/>
            <pc:sldMk cId="709488251" sldId="278"/>
            <ac:spMk id="35" creationId="{A46C267B-5E58-43EC-83F5-9929E4340A41}"/>
          </ac:spMkLst>
        </pc:spChg>
        <pc:spChg chg="add mod">
          <ac:chgData name="אמנדה מגזל" userId="d50b652f-cb88-4424-8cea-6618e2450d64" providerId="ADAL" clId="{7C332464-006C-46C9-B96E-253894529313}" dt="2022-01-28T13:19:07.173" v="3887" actId="1076"/>
          <ac:spMkLst>
            <pc:docMk/>
            <pc:sldMk cId="709488251" sldId="278"/>
            <ac:spMk id="39" creationId="{E89B125B-72BC-4E7B-A238-E1A6EC3E61DD}"/>
          </ac:spMkLst>
        </pc:spChg>
        <pc:spChg chg="add mod">
          <ac:chgData name="אמנדה מגזל" userId="d50b652f-cb88-4424-8cea-6618e2450d64" providerId="ADAL" clId="{7C332464-006C-46C9-B96E-253894529313}" dt="2022-01-28T13:18:54.466" v="3884"/>
          <ac:spMkLst>
            <pc:docMk/>
            <pc:sldMk cId="709488251" sldId="278"/>
            <ac:spMk id="40" creationId="{8352DBE1-6D09-4AAF-AE45-78C7E3215CFE}"/>
          </ac:spMkLst>
        </pc:spChg>
        <pc:spChg chg="add mod">
          <ac:chgData name="אמנדה מגזל" userId="d50b652f-cb88-4424-8cea-6618e2450d64" providerId="ADAL" clId="{7C332464-006C-46C9-B96E-253894529313}" dt="2022-01-28T13:19:59.070" v="3922" actId="1076"/>
          <ac:spMkLst>
            <pc:docMk/>
            <pc:sldMk cId="709488251" sldId="278"/>
            <ac:spMk id="42" creationId="{DBA50F83-884C-4CF3-94D9-C2BDA6D4F14D}"/>
          </ac:spMkLst>
        </pc:spChg>
        <pc:cxnChg chg="del">
          <ac:chgData name="אמנדה מגזל" userId="d50b652f-cb88-4424-8cea-6618e2450d64" providerId="ADAL" clId="{7C332464-006C-46C9-B96E-253894529313}" dt="2022-01-28T12:46:03.301" v="3498" actId="478"/>
          <ac:cxnSpMkLst>
            <pc:docMk/>
            <pc:sldMk cId="709488251" sldId="278"/>
            <ac:cxnSpMk id="10" creationId="{EFD63204-5C2A-4316-905D-E8CEE1577E6A}"/>
          </ac:cxnSpMkLst>
        </pc:cxnChg>
        <pc:cxnChg chg="add mod">
          <ac:chgData name="אמנדה מגזל" userId="d50b652f-cb88-4424-8cea-6618e2450d64" providerId="ADAL" clId="{7C332464-006C-46C9-B96E-253894529313}" dt="2022-01-28T13:19:04.019" v="3886" actId="1076"/>
          <ac:cxnSpMkLst>
            <pc:docMk/>
            <pc:sldMk cId="709488251" sldId="278"/>
            <ac:cxnSpMk id="20" creationId="{E564A3EE-67F7-43FB-98B2-8692515B8D5B}"/>
          </ac:cxnSpMkLst>
        </pc:cxnChg>
        <pc:cxnChg chg="add mod">
          <ac:chgData name="אמנדה מגזל" userId="d50b652f-cb88-4424-8cea-6618e2450d64" providerId="ADAL" clId="{7C332464-006C-46C9-B96E-253894529313}" dt="2022-01-28T13:19:04.019" v="3886" actId="1076"/>
          <ac:cxnSpMkLst>
            <pc:docMk/>
            <pc:sldMk cId="709488251" sldId="278"/>
            <ac:cxnSpMk id="21" creationId="{5FC32731-F890-4D65-B569-3018FD766B54}"/>
          </ac:cxnSpMkLst>
        </pc:cxnChg>
        <pc:cxnChg chg="add mod">
          <ac:chgData name="אמנדה מגזל" userId="d50b652f-cb88-4424-8cea-6618e2450d64" providerId="ADAL" clId="{7C332464-006C-46C9-B96E-253894529313}" dt="2022-01-28T13:19:04.019" v="3886" actId="1076"/>
          <ac:cxnSpMkLst>
            <pc:docMk/>
            <pc:sldMk cId="709488251" sldId="278"/>
            <ac:cxnSpMk id="22" creationId="{9083EA9C-18E7-4F01-90E4-20975F12813A}"/>
          </ac:cxnSpMkLst>
        </pc:cxnChg>
        <pc:cxnChg chg="add mod">
          <ac:chgData name="אמנדה מגזל" userId="d50b652f-cb88-4424-8cea-6618e2450d64" providerId="ADAL" clId="{7C332464-006C-46C9-B96E-253894529313}" dt="2022-01-28T13:19:04.019" v="3886" actId="1076"/>
          <ac:cxnSpMkLst>
            <pc:docMk/>
            <pc:sldMk cId="709488251" sldId="278"/>
            <ac:cxnSpMk id="23" creationId="{8B3BE032-A819-4F91-BA94-20B2C101740A}"/>
          </ac:cxnSpMkLst>
        </pc:cxnChg>
        <pc:cxnChg chg="add mod">
          <ac:chgData name="אמנדה מגזל" userId="d50b652f-cb88-4424-8cea-6618e2450d64" providerId="ADAL" clId="{7C332464-006C-46C9-B96E-253894529313}" dt="2022-01-28T13:19:04.019" v="3886" actId="1076"/>
          <ac:cxnSpMkLst>
            <pc:docMk/>
            <pc:sldMk cId="709488251" sldId="278"/>
            <ac:cxnSpMk id="24" creationId="{4D8698EA-D8FE-4F99-A2C2-E33A9E2DB767}"/>
          </ac:cxnSpMkLst>
        </pc:cxnChg>
        <pc:cxnChg chg="add mod">
          <ac:chgData name="אמנדה מגזל" userId="d50b652f-cb88-4424-8cea-6618e2450d64" providerId="ADAL" clId="{7C332464-006C-46C9-B96E-253894529313}" dt="2022-01-28T13:19:04.019" v="3886" actId="1076"/>
          <ac:cxnSpMkLst>
            <pc:docMk/>
            <pc:sldMk cId="709488251" sldId="278"/>
            <ac:cxnSpMk id="25" creationId="{BA723AA5-9901-4FEB-8767-B20FC9730008}"/>
          </ac:cxnSpMkLst>
        </pc:cxnChg>
        <pc:cxnChg chg="add del mod">
          <ac:chgData name="אמנדה מגזל" userId="d50b652f-cb88-4424-8cea-6618e2450d64" providerId="ADAL" clId="{7C332464-006C-46C9-B96E-253894529313}" dt="2022-01-28T13:15:25.653" v="3764" actId="478"/>
          <ac:cxnSpMkLst>
            <pc:docMk/>
            <pc:sldMk cId="709488251" sldId="278"/>
            <ac:cxnSpMk id="26" creationId="{71E8B682-F240-4EB8-8B4B-30063E249D3F}"/>
          </ac:cxnSpMkLst>
        </pc:cxnChg>
        <pc:cxnChg chg="add del mod">
          <ac:chgData name="אמנדה מגזל" userId="d50b652f-cb88-4424-8cea-6618e2450d64" providerId="ADAL" clId="{7C332464-006C-46C9-B96E-253894529313}" dt="2022-01-28T13:15:25.653" v="3764" actId="478"/>
          <ac:cxnSpMkLst>
            <pc:docMk/>
            <pc:sldMk cId="709488251" sldId="278"/>
            <ac:cxnSpMk id="27" creationId="{18E874EB-E887-4C83-AB5C-DCF59BE456CE}"/>
          </ac:cxnSpMkLst>
        </pc:cxnChg>
        <pc:cxnChg chg="add mod">
          <ac:chgData name="אמנדה מגזל" userId="d50b652f-cb88-4424-8cea-6618e2450d64" providerId="ADAL" clId="{7C332464-006C-46C9-B96E-253894529313}" dt="2022-01-28T13:19:23.210" v="3889" actId="1076"/>
          <ac:cxnSpMkLst>
            <pc:docMk/>
            <pc:sldMk cId="709488251" sldId="278"/>
            <ac:cxnSpMk id="41" creationId="{8E40F0E3-ED33-4F5C-8CD5-F33C58E569FD}"/>
          </ac:cxnSpMkLst>
        </pc:cxnChg>
      </pc:sldChg>
      <pc:sldChg chg="addSp delSp modSp add mod">
        <pc:chgData name="אמנדה מגזל" userId="d50b652f-cb88-4424-8cea-6618e2450d64" providerId="ADAL" clId="{7C332464-006C-46C9-B96E-253894529313}" dt="2022-01-28T16:04:31.992" v="4486" actId="478"/>
        <pc:sldMkLst>
          <pc:docMk/>
          <pc:sldMk cId="309179651" sldId="279"/>
        </pc:sldMkLst>
        <pc:spChg chg="add del mod">
          <ac:chgData name="אמנדה מגזל" userId="d50b652f-cb88-4424-8cea-6618e2450d64" providerId="ADAL" clId="{7C332464-006C-46C9-B96E-253894529313}" dt="2022-01-28T15:59:32.871" v="4458" actId="478"/>
          <ac:spMkLst>
            <pc:docMk/>
            <pc:sldMk cId="309179651" sldId="279"/>
            <ac:spMk id="2" creationId="{E80EC113-A7CB-4181-A436-AC77191440DA}"/>
          </ac:spMkLst>
        </pc:spChg>
        <pc:spChg chg="add del mod">
          <ac:chgData name="אמנדה מגזל" userId="d50b652f-cb88-4424-8cea-6618e2450d64" providerId="ADAL" clId="{7C332464-006C-46C9-B96E-253894529313}" dt="2022-01-28T16:01:52.105" v="4472" actId="478"/>
          <ac:spMkLst>
            <pc:docMk/>
            <pc:sldMk cId="309179651" sldId="279"/>
            <ac:spMk id="16" creationId="{14E827EF-CFD5-4658-BCD9-D78B048A8676}"/>
          </ac:spMkLst>
        </pc:spChg>
        <pc:spChg chg="add del mod">
          <ac:chgData name="אמנדה מגזל" userId="d50b652f-cb88-4424-8cea-6618e2450d64" providerId="ADAL" clId="{7C332464-006C-46C9-B96E-253894529313}" dt="2022-01-28T16:01:52.105" v="4472" actId="478"/>
          <ac:spMkLst>
            <pc:docMk/>
            <pc:sldMk cId="309179651" sldId="279"/>
            <ac:spMk id="17" creationId="{CBED34BA-0341-480F-9483-6E4DE033AB58}"/>
          </ac:spMkLst>
        </pc:spChg>
        <pc:spChg chg="del">
          <ac:chgData name="אמנדה מגזל" userId="d50b652f-cb88-4424-8cea-6618e2450d64" providerId="ADAL" clId="{7C332464-006C-46C9-B96E-253894529313}" dt="2022-01-28T15:59:29.589" v="4457" actId="478"/>
          <ac:spMkLst>
            <pc:docMk/>
            <pc:sldMk cId="309179651" sldId="279"/>
            <ac:spMk id="19" creationId="{7D56B612-9017-4004-9B02-73F82156B755}"/>
          </ac:spMkLst>
        </pc:spChg>
        <pc:spChg chg="del">
          <ac:chgData name="אמנדה מגזל" userId="d50b652f-cb88-4424-8cea-6618e2450d64" providerId="ADAL" clId="{7C332464-006C-46C9-B96E-253894529313}" dt="2022-01-28T15:59:29.589" v="4457" actId="478"/>
          <ac:spMkLst>
            <pc:docMk/>
            <pc:sldMk cId="309179651" sldId="279"/>
            <ac:spMk id="20" creationId="{CE53812F-267F-47F8-BCA4-FF968040590B}"/>
          </ac:spMkLst>
        </pc:spChg>
        <pc:spChg chg="del">
          <ac:chgData name="אמנדה מגזל" userId="d50b652f-cb88-4424-8cea-6618e2450d64" providerId="ADAL" clId="{7C332464-006C-46C9-B96E-253894529313}" dt="2022-01-28T15:59:29.589" v="4457" actId="478"/>
          <ac:spMkLst>
            <pc:docMk/>
            <pc:sldMk cId="309179651" sldId="279"/>
            <ac:spMk id="22" creationId="{70D8FD40-4954-4605-A989-853525F1463F}"/>
          </ac:spMkLst>
        </pc:spChg>
        <pc:spChg chg="del">
          <ac:chgData name="אמנדה מגזל" userId="d50b652f-cb88-4424-8cea-6618e2450d64" providerId="ADAL" clId="{7C332464-006C-46C9-B96E-253894529313}" dt="2022-01-28T15:59:29.589" v="4457" actId="478"/>
          <ac:spMkLst>
            <pc:docMk/>
            <pc:sldMk cId="309179651" sldId="279"/>
            <ac:spMk id="23" creationId="{AFA3D5D3-33EA-4045-B151-333FC71ADCCC}"/>
          </ac:spMkLst>
        </pc:spChg>
        <pc:spChg chg="add mod">
          <ac:chgData name="אמנדה מגזל" userId="d50b652f-cb88-4424-8cea-6618e2450d64" providerId="ADAL" clId="{7C332464-006C-46C9-B96E-253894529313}" dt="2022-01-28T15:59:33.775" v="4459"/>
          <ac:spMkLst>
            <pc:docMk/>
            <pc:sldMk cId="309179651" sldId="279"/>
            <ac:spMk id="24" creationId="{AAA46D18-121C-4FD4-B501-55334C813194}"/>
          </ac:spMkLst>
        </pc:spChg>
        <pc:spChg chg="del">
          <ac:chgData name="אמנדה מגזל" userId="d50b652f-cb88-4424-8cea-6618e2450d64" providerId="ADAL" clId="{7C332464-006C-46C9-B96E-253894529313}" dt="2022-01-28T15:59:29.589" v="4457" actId="478"/>
          <ac:spMkLst>
            <pc:docMk/>
            <pc:sldMk cId="309179651" sldId="279"/>
            <ac:spMk id="25" creationId="{75C0B57C-D1C6-40CB-8A82-C2C5E1138D75}"/>
          </ac:spMkLst>
        </pc:spChg>
        <pc:spChg chg="add del mod">
          <ac:chgData name="אמנדה מגזל" userId="d50b652f-cb88-4424-8cea-6618e2450d64" providerId="ADAL" clId="{7C332464-006C-46C9-B96E-253894529313}" dt="2022-01-28T16:01:52.105" v="4472" actId="478"/>
          <ac:spMkLst>
            <pc:docMk/>
            <pc:sldMk cId="309179651" sldId="279"/>
            <ac:spMk id="27" creationId="{C5D84F31-ACDA-44DA-8816-2B16DEF8492A}"/>
          </ac:spMkLst>
        </pc:spChg>
        <pc:spChg chg="add del mod">
          <ac:chgData name="אמנדה מגזל" userId="d50b652f-cb88-4424-8cea-6618e2450d64" providerId="ADAL" clId="{7C332464-006C-46C9-B96E-253894529313}" dt="2022-01-28T16:01:52.105" v="4472" actId="478"/>
          <ac:spMkLst>
            <pc:docMk/>
            <pc:sldMk cId="309179651" sldId="279"/>
            <ac:spMk id="29" creationId="{CB367369-3139-495D-8897-59169223D16C}"/>
          </ac:spMkLst>
        </pc:spChg>
        <pc:spChg chg="add del mod">
          <ac:chgData name="אמנדה מגזל" userId="d50b652f-cb88-4424-8cea-6618e2450d64" providerId="ADAL" clId="{7C332464-006C-46C9-B96E-253894529313}" dt="2022-01-28T16:01:52.105" v="4472" actId="478"/>
          <ac:spMkLst>
            <pc:docMk/>
            <pc:sldMk cId="309179651" sldId="279"/>
            <ac:spMk id="31" creationId="{409CC90A-6DBB-4F1F-AE1F-DB32B8FEA8C7}"/>
          </ac:spMkLst>
        </pc:spChg>
        <pc:spChg chg="del">
          <ac:chgData name="אמנדה מגזל" userId="d50b652f-cb88-4424-8cea-6618e2450d64" providerId="ADAL" clId="{7C332464-006C-46C9-B96E-253894529313}" dt="2022-01-28T15:59:29.589" v="4457" actId="478"/>
          <ac:spMkLst>
            <pc:docMk/>
            <pc:sldMk cId="309179651" sldId="279"/>
            <ac:spMk id="32" creationId="{15168C1A-2BE3-4C06-8912-BC37CCF832D9}"/>
          </ac:spMkLst>
        </pc:spChg>
        <pc:spChg chg="add del mod">
          <ac:chgData name="אמנדה מגזל" userId="d50b652f-cb88-4424-8cea-6618e2450d64" providerId="ADAL" clId="{7C332464-006C-46C9-B96E-253894529313}" dt="2022-01-28T16:01:54.563" v="4473" actId="478"/>
          <ac:spMkLst>
            <pc:docMk/>
            <pc:sldMk cId="309179651" sldId="279"/>
            <ac:spMk id="36" creationId="{75A4BB9A-894B-4FBA-A458-FF2A4B4158FC}"/>
          </ac:spMkLst>
        </pc:spChg>
        <pc:spChg chg="add mod">
          <ac:chgData name="אמנדה מגזל" userId="d50b652f-cb88-4424-8cea-6618e2450d64" providerId="ADAL" clId="{7C332464-006C-46C9-B96E-253894529313}" dt="2022-01-28T16:04:18.034" v="4482" actId="1076"/>
          <ac:spMkLst>
            <pc:docMk/>
            <pc:sldMk cId="309179651" sldId="279"/>
            <ac:spMk id="38" creationId="{83884DB9-2497-4D23-851D-5037F3BE8080}"/>
          </ac:spMkLst>
        </pc:spChg>
        <pc:spChg chg="add mod">
          <ac:chgData name="אמנדה מגזל" userId="d50b652f-cb88-4424-8cea-6618e2450d64" providerId="ADAL" clId="{7C332464-006C-46C9-B96E-253894529313}" dt="2022-01-28T16:03:10.330" v="4477" actId="1076"/>
          <ac:spMkLst>
            <pc:docMk/>
            <pc:sldMk cId="309179651" sldId="279"/>
            <ac:spMk id="39" creationId="{25ABE5E1-59E4-488A-815B-AF436AA63B00}"/>
          </ac:spMkLst>
        </pc:spChg>
        <pc:spChg chg="add mod">
          <ac:chgData name="אמנדה מגזל" userId="d50b652f-cb88-4424-8cea-6618e2450d64" providerId="ADAL" clId="{7C332464-006C-46C9-B96E-253894529313}" dt="2022-01-28T16:01:55.868" v="4474"/>
          <ac:spMkLst>
            <pc:docMk/>
            <pc:sldMk cId="309179651" sldId="279"/>
            <ac:spMk id="40" creationId="{23D4BB75-7342-4685-9B34-208CF76F0FE4}"/>
          </ac:spMkLst>
        </pc:spChg>
        <pc:spChg chg="add mod">
          <ac:chgData name="אמנדה מגזל" userId="d50b652f-cb88-4424-8cea-6618e2450d64" providerId="ADAL" clId="{7C332464-006C-46C9-B96E-253894529313}" dt="2022-01-28T16:03:44.548" v="4479" actId="1076"/>
          <ac:spMkLst>
            <pc:docMk/>
            <pc:sldMk cId="309179651" sldId="279"/>
            <ac:spMk id="41" creationId="{BBDE5885-A800-4D6C-A693-B9A6B10478CE}"/>
          </ac:spMkLst>
        </pc:spChg>
        <pc:spChg chg="add mod">
          <ac:chgData name="אמנדה מגזל" userId="d50b652f-cb88-4424-8cea-6618e2450d64" providerId="ADAL" clId="{7C332464-006C-46C9-B96E-253894529313}" dt="2022-01-28T16:04:25.250" v="4485" actId="1076"/>
          <ac:spMkLst>
            <pc:docMk/>
            <pc:sldMk cId="309179651" sldId="279"/>
            <ac:spMk id="42" creationId="{0A386D22-0C91-437B-98F5-A6254AA13F29}"/>
          </ac:spMkLst>
        </pc:spChg>
        <pc:spChg chg="add del mod">
          <ac:chgData name="אמנדה מגזל" userId="d50b652f-cb88-4424-8cea-6618e2450d64" providerId="ADAL" clId="{7C332464-006C-46C9-B96E-253894529313}" dt="2022-01-28T16:04:31.992" v="4486" actId="478"/>
          <ac:spMkLst>
            <pc:docMk/>
            <pc:sldMk cId="309179651" sldId="279"/>
            <ac:spMk id="43" creationId="{5D4F6F8C-126B-41BB-BC24-326D4CE822E9}"/>
          </ac:spMkLst>
        </pc:spChg>
        <pc:spChg chg="add del mod">
          <ac:chgData name="אמנדה מגזל" userId="d50b652f-cb88-4424-8cea-6618e2450d64" providerId="ADAL" clId="{7C332464-006C-46C9-B96E-253894529313}" dt="2022-01-28T16:04:31.992" v="4486" actId="478"/>
          <ac:spMkLst>
            <pc:docMk/>
            <pc:sldMk cId="309179651" sldId="279"/>
            <ac:spMk id="44" creationId="{8A2D3455-30D8-45B5-9961-5DB389BA4F99}"/>
          </ac:spMkLst>
        </pc:spChg>
        <pc:picChg chg="del">
          <ac:chgData name="אמנדה מגזל" userId="d50b652f-cb88-4424-8cea-6618e2450d64" providerId="ADAL" clId="{7C332464-006C-46C9-B96E-253894529313}" dt="2022-01-28T15:59:29.589" v="4457" actId="478"/>
          <ac:picMkLst>
            <pc:docMk/>
            <pc:sldMk cId="309179651" sldId="279"/>
            <ac:picMk id="12" creationId="{685E6DDB-4351-4BEF-8BAE-9326DC285EEE}"/>
          </ac:picMkLst>
        </pc:picChg>
        <pc:picChg chg="add mod">
          <ac:chgData name="אמנדה מגזל" userId="d50b652f-cb88-4424-8cea-6618e2450d64" providerId="ADAL" clId="{7C332464-006C-46C9-B96E-253894529313}" dt="2022-01-28T16:04:22.485" v="4483" actId="1076"/>
          <ac:picMkLst>
            <pc:docMk/>
            <pc:sldMk cId="309179651" sldId="279"/>
            <ac:picMk id="15" creationId="{E94697DF-8CC4-4A92-AC53-E301A2642911}"/>
          </ac:picMkLst>
        </pc:picChg>
        <pc:picChg chg="add mod">
          <ac:chgData name="אמנדה מגזל" userId="d50b652f-cb88-4424-8cea-6618e2450d64" providerId="ADAL" clId="{7C332464-006C-46C9-B96E-253894529313}" dt="2022-01-28T16:03:23.389" v="4478" actId="1076"/>
          <ac:picMkLst>
            <pc:docMk/>
            <pc:sldMk cId="309179651" sldId="279"/>
            <ac:picMk id="18" creationId="{C02CD0FF-E88F-4A9F-83D2-4F246D4E436C}"/>
          </ac:picMkLst>
        </pc:picChg>
        <pc:picChg chg="del">
          <ac:chgData name="אמנדה מגזל" userId="d50b652f-cb88-4424-8cea-6618e2450d64" providerId="ADAL" clId="{7C332464-006C-46C9-B96E-253894529313}" dt="2022-01-28T15:59:29.589" v="4457" actId="478"/>
          <ac:picMkLst>
            <pc:docMk/>
            <pc:sldMk cId="309179651" sldId="279"/>
            <ac:picMk id="21" creationId="{89D43E01-BC96-4710-A06D-54E63C1AEAE2}"/>
          </ac:picMkLst>
        </pc:picChg>
        <pc:picChg chg="add mod">
          <ac:chgData name="אמנדה מגזל" userId="d50b652f-cb88-4424-8cea-6618e2450d64" providerId="ADAL" clId="{7C332464-006C-46C9-B96E-253894529313}" dt="2022-01-28T16:03:53.652" v="4480" actId="1076"/>
          <ac:picMkLst>
            <pc:docMk/>
            <pc:sldMk cId="309179651" sldId="279"/>
            <ac:picMk id="28" creationId="{49FBDBB3-DE7E-4815-8704-BA22174775B4}"/>
          </ac:picMkLst>
        </pc:picChg>
        <pc:picChg chg="add mod">
          <ac:chgData name="אמנדה מגזל" userId="d50b652f-cb88-4424-8cea-6618e2450d64" providerId="ADAL" clId="{7C332464-006C-46C9-B96E-253894529313}" dt="2022-01-28T16:00:25.934" v="4461" actId="1076"/>
          <ac:picMkLst>
            <pc:docMk/>
            <pc:sldMk cId="309179651" sldId="279"/>
            <ac:picMk id="33" creationId="{3367CF34-9180-46DC-9A8C-570D3856F55C}"/>
          </ac:picMkLst>
        </pc:picChg>
        <pc:picChg chg="add del mod">
          <ac:chgData name="אמנדה מגזל" userId="d50b652f-cb88-4424-8cea-6618e2450d64" providerId="ADAL" clId="{7C332464-006C-46C9-B96E-253894529313}" dt="2022-01-28T16:00:48.853" v="4463" actId="478"/>
          <ac:picMkLst>
            <pc:docMk/>
            <pc:sldMk cId="309179651" sldId="279"/>
            <ac:picMk id="34" creationId="{463D799E-CCF3-40DC-B4BF-07B7722A097F}"/>
          </ac:picMkLst>
        </pc:picChg>
        <pc:picChg chg="add del mod">
          <ac:chgData name="אמנדה מגזל" userId="d50b652f-cb88-4424-8cea-6618e2450d64" providerId="ADAL" clId="{7C332464-006C-46C9-B96E-253894529313}" dt="2022-01-28T16:00:16.539" v="4460" actId="478"/>
          <ac:picMkLst>
            <pc:docMk/>
            <pc:sldMk cId="309179651" sldId="279"/>
            <ac:picMk id="35" creationId="{25DD69BF-97CA-40D3-8185-87A3AAE2EF7A}"/>
          </ac:picMkLst>
        </pc:picChg>
        <pc:picChg chg="add mod">
          <ac:chgData name="אמנדה מגזל" userId="d50b652f-cb88-4424-8cea-6618e2450d64" providerId="ADAL" clId="{7C332464-006C-46C9-B96E-253894529313}" dt="2022-01-28T16:01:12.547" v="4470" actId="1037"/>
          <ac:picMkLst>
            <pc:docMk/>
            <pc:sldMk cId="309179651" sldId="279"/>
            <ac:picMk id="37" creationId="{568EB65A-5A5B-4390-BE2A-6118290641BD}"/>
          </ac:picMkLst>
        </pc:picChg>
        <pc:picChg chg="del">
          <ac:chgData name="אמנדה מגזל" userId="d50b652f-cb88-4424-8cea-6618e2450d64" providerId="ADAL" clId="{7C332464-006C-46C9-B96E-253894529313}" dt="2022-01-28T15:59:29.589" v="4457" actId="478"/>
          <ac:picMkLst>
            <pc:docMk/>
            <pc:sldMk cId="309179651" sldId="279"/>
            <ac:picMk id="1026" creationId="{61FFA3E9-51C0-468B-8E6B-D913A3FCB4DA}"/>
          </ac:picMkLst>
        </pc:picChg>
        <pc:picChg chg="del">
          <ac:chgData name="אמנדה מגזל" userId="d50b652f-cb88-4424-8cea-6618e2450d64" providerId="ADAL" clId="{7C332464-006C-46C9-B96E-253894529313}" dt="2022-01-28T15:59:29.589" v="4457" actId="478"/>
          <ac:picMkLst>
            <pc:docMk/>
            <pc:sldMk cId="309179651" sldId="279"/>
            <ac:picMk id="1028" creationId="{41C5FFC6-E784-46A8-9296-B33A581BC1BE}"/>
          </ac:picMkLst>
        </pc:picChg>
        <pc:picChg chg="del">
          <ac:chgData name="אמנדה מגזל" userId="d50b652f-cb88-4424-8cea-6618e2450d64" providerId="ADAL" clId="{7C332464-006C-46C9-B96E-253894529313}" dt="2022-01-28T15:59:29.589" v="4457" actId="478"/>
          <ac:picMkLst>
            <pc:docMk/>
            <pc:sldMk cId="309179651" sldId="279"/>
            <ac:picMk id="1030" creationId="{833EB0F0-6596-4002-AEEE-80A804D98D8A}"/>
          </ac:picMkLst>
        </pc:picChg>
        <pc:cxnChg chg="del">
          <ac:chgData name="אמנדה מגזל" userId="d50b652f-cb88-4424-8cea-6618e2450d64" providerId="ADAL" clId="{7C332464-006C-46C9-B96E-253894529313}" dt="2022-01-28T15:59:29.589" v="4457" actId="478"/>
          <ac:cxnSpMkLst>
            <pc:docMk/>
            <pc:sldMk cId="309179651" sldId="279"/>
            <ac:cxnSpMk id="26" creationId="{04D28F46-32D1-4290-8B05-62D4FCAE1E98}"/>
          </ac:cxnSpMkLst>
        </pc:cxnChg>
        <pc:cxnChg chg="add mod">
          <ac:chgData name="אמנדה מגזל" userId="d50b652f-cb88-4424-8cea-6618e2450d64" providerId="ADAL" clId="{7C332464-006C-46C9-B96E-253894529313}" dt="2022-01-28T15:59:33.775" v="4459"/>
          <ac:cxnSpMkLst>
            <pc:docMk/>
            <pc:sldMk cId="309179651" sldId="279"/>
            <ac:cxnSpMk id="30" creationId="{15DCC602-150D-4196-B055-D4BF7B736A67}"/>
          </ac:cxnSpMkLst>
        </pc:cxnChg>
      </pc:sldChg>
      <pc:sldChg chg="modSp add del mod modAnim">
        <pc:chgData name="אמנדה מגזל" userId="d50b652f-cb88-4424-8cea-6618e2450d64" providerId="ADAL" clId="{7C332464-006C-46C9-B96E-253894529313}" dt="2022-02-02T20:07:25.027" v="4577" actId="2696"/>
        <pc:sldMkLst>
          <pc:docMk/>
          <pc:sldMk cId="2043964829" sldId="280"/>
        </pc:sldMkLst>
        <pc:spChg chg="mod">
          <ac:chgData name="אמנדה מגזל" userId="d50b652f-cb88-4424-8cea-6618e2450d64" providerId="ADAL" clId="{7C332464-006C-46C9-B96E-253894529313}" dt="2022-02-02T20:05:25.637" v="4548" actId="14100"/>
          <ac:spMkLst>
            <pc:docMk/>
            <pc:sldMk cId="2043964829" sldId="280"/>
            <ac:spMk id="4" creationId="{4673A78C-9C8F-4ABF-8CAB-5AA3F2128F0C}"/>
          </ac:spMkLst>
        </pc:spChg>
        <pc:spChg chg="mod ord">
          <ac:chgData name="אמנדה מגזל" userId="d50b652f-cb88-4424-8cea-6618e2450d64" providerId="ADAL" clId="{7C332464-006C-46C9-B96E-253894529313}" dt="2022-02-02T20:06:56.348" v="4572" actId="166"/>
          <ac:spMkLst>
            <pc:docMk/>
            <pc:sldMk cId="2043964829" sldId="280"/>
            <ac:spMk id="5" creationId="{C7A9DB26-798E-48D8-B942-64F3ED5190B7}"/>
          </ac:spMkLst>
        </pc:spChg>
        <pc:spChg chg="mod">
          <ac:chgData name="אמנדה מגזל" userId="d50b652f-cb88-4424-8cea-6618e2450d64" providerId="ADAL" clId="{7C332464-006C-46C9-B96E-253894529313}" dt="2022-02-02T20:05:26.251" v="4550" actId="14100"/>
          <ac:spMkLst>
            <pc:docMk/>
            <pc:sldMk cId="2043964829" sldId="280"/>
            <ac:spMk id="6" creationId="{F2B663C4-E7DA-49C3-BA9F-845D7D3EDEAD}"/>
          </ac:spMkLst>
        </pc:spChg>
      </pc:sldChg>
      <pc:sldMasterChg chg="del delSldLayout">
        <pc:chgData name="אמנדה מגזל" userId="d50b652f-cb88-4424-8cea-6618e2450d64" providerId="ADAL" clId="{7C332464-006C-46C9-B96E-253894529313}" dt="2022-01-05T19:49:55.564" v="3097" actId="47"/>
        <pc:sldMasterMkLst>
          <pc:docMk/>
          <pc:sldMasterMk cId="2114131762" sldId="2147483660"/>
        </pc:sldMasterMkLst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331868920" sldId="2147483661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1076955591" sldId="2147483662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2608402123" sldId="2147483663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4176425632" sldId="2147483664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1588078407" sldId="2147483665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1953954790" sldId="2147483666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3194418760" sldId="2147483667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3960478564" sldId="2147483668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3039035761" sldId="2147483669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2755276177" sldId="2147483670"/>
          </pc:sldLayoutMkLst>
        </pc:sldLayoutChg>
        <pc:sldLayoutChg chg="del">
          <pc:chgData name="אמנדה מגזל" userId="d50b652f-cb88-4424-8cea-6618e2450d64" providerId="ADAL" clId="{7C332464-006C-46C9-B96E-253894529313}" dt="2022-01-05T19:49:55.564" v="3097" actId="47"/>
          <pc:sldLayoutMkLst>
            <pc:docMk/>
            <pc:sldMasterMk cId="2114131762" sldId="2147483660"/>
            <pc:sldLayoutMk cId="3280756755" sldId="2147483671"/>
          </pc:sldLayoutMkLst>
        </pc:sldLayoutChg>
      </pc:sldMasterChg>
    </pc:docChg>
  </pc:docChgLst>
  <pc:docChgLst>
    <pc:chgData name="אמנדה מגזל" userId="d50b652f-cb88-4424-8cea-6618e2450d64" providerId="ADAL" clId="{980755C0-606F-4B7C-86AD-264196B61F53}"/>
    <pc:docChg chg="undo custSel modSld">
      <pc:chgData name="אמנדה מגזל" userId="d50b652f-cb88-4424-8cea-6618e2450d64" providerId="ADAL" clId="{980755C0-606F-4B7C-86AD-264196B61F53}" dt="2022-03-11T11:43:40.115" v="30" actId="1038"/>
      <pc:docMkLst>
        <pc:docMk/>
      </pc:docMkLst>
      <pc:sldChg chg="addSp delSp modSp mod">
        <pc:chgData name="אמנדה מגזל" userId="d50b652f-cb88-4424-8cea-6618e2450d64" providerId="ADAL" clId="{980755C0-606F-4B7C-86AD-264196B61F53}" dt="2022-03-11T11:43:40.115" v="30" actId="1038"/>
        <pc:sldMkLst>
          <pc:docMk/>
          <pc:sldMk cId="2201973099" sldId="268"/>
        </pc:sldMkLst>
        <pc:spChg chg="add mod">
          <ac:chgData name="אמנדה מגזל" userId="d50b652f-cb88-4424-8cea-6618e2450d64" providerId="ADAL" clId="{980755C0-606F-4B7C-86AD-264196B61F53}" dt="2022-03-11T11:43:40.115" v="30" actId="1038"/>
          <ac:spMkLst>
            <pc:docMk/>
            <pc:sldMk cId="2201973099" sldId="268"/>
            <ac:spMk id="9" creationId="{63B3BA2F-C87D-443A-8E9E-5557FE859D19}"/>
          </ac:spMkLst>
        </pc:spChg>
        <pc:picChg chg="add del mod">
          <ac:chgData name="אמנדה מגזל" userId="d50b652f-cb88-4424-8cea-6618e2450d64" providerId="ADAL" clId="{980755C0-606F-4B7C-86AD-264196B61F53}" dt="2022-03-11T11:28:50" v="18" actId="478"/>
          <ac:picMkLst>
            <pc:docMk/>
            <pc:sldMk cId="2201973099" sldId="268"/>
            <ac:picMk id="4" creationId="{11F8C74F-2340-4BDF-9755-0F54E3E7E6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D11FF-64BB-431C-9F1F-739975A5FEEB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377BA-BA82-48C8-8DDD-293C1D50E4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272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00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for supervised learning.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98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למשל, בדוגמה של העץ בתחילת המצגת, עומק העץ הוא היפר-פרמטר.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895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6049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48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10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דוגמה פשוטה של עץ החלטה כדי לחזות האם אדם שנמצא בחנות קונה מחשב.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בהינתן אדם חדש נוכל לחזות האם הוא יקנה מחשב לפי עץ ההחלטה שבנינו מתצפיות קודמות.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011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33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33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example of classification.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59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63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131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חשוב להדגיש שאין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labels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ל-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שנוצרים.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52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43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41DC-722C-4332-BCE1-B9766BDF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68104-7E61-40D8-918D-937C27B1F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D5E5-300D-4DD9-B0A1-DE310D07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18D1-509A-4ADA-A634-02A93DC2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3C15-D2B0-47ED-8C33-BAC8B331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86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69BE-C431-4DB0-9B56-75BA821E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4636F-F3C1-4C88-894F-64D9AF9B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CA8C-3FDD-4FAC-A6DD-6AD7256D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F4FA-D98D-472F-A8BB-58FF9BAF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734C-B812-4B9F-8D89-6EA5A887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41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E2550-ED84-4AD0-B457-BD6285E5C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954ED-6D9D-41DD-A70D-70A5D989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8D60-81A2-44FB-B6CE-E49E9EDF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0D38-865A-4427-BCA5-737BCA67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28FE-0195-4AD9-90DB-0C4D4AEF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81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0080-FFBD-4D48-B856-D3CD9695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5E14-27A6-426A-9B44-66A466C8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9681-5239-4A8D-8284-24E0FE7C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712C-EB73-4561-822F-00830204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A26B-14CA-40CC-A33E-505B24DF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5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032-C7B5-4002-9758-4727A84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F561-9E93-4C78-A037-9F629FB2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BCDC-4A5E-4481-AF7A-2F5F5E0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62AE-A4FD-4BE2-87D6-E5532E3E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067F-6828-4ED4-BD5E-2A75AD42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7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43A7-5EEA-434B-88F0-921FC88C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2041-97D6-4ADE-8AC4-05BDFA411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1863-8620-488A-B03A-DD0B1B1BF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EFFF1-7A5B-483B-8B46-B7AE6D6A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81F85-92F7-4D13-856F-B4E9F462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3702E-84E6-4C40-B03C-C696FC0C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61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9769-1554-404B-837B-8C4BABBA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C88B-92FF-4E09-B251-0B6107D4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C33AE-A27D-4873-A1D7-1CFD3362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D0FDD-DE25-4A11-9802-57FC87EC9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C10AD-8A46-4F0F-838A-6E73615AE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1953C-4466-47F5-9327-AB70F0C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2565F-9D97-411C-8D63-2652F023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FE31B-F4AA-4826-B28B-1E10D2DE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035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E729-609F-4839-AC48-2A292659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71C5A-B71E-4C45-8A19-D8AE799F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B9615-3C8A-4B34-8DCD-DF990A13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5505-41A9-48DD-8B6B-34BB050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75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A57E5-7A0C-4DDB-90F6-A9A92CBC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98185-4C82-4D12-BDC9-5CF65CD2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0A887-A990-457F-99C5-217432D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045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6720-C3A8-488C-9DA7-1FF72952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982E-7899-46F7-BE29-35E44DC5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A4268-3612-4BC2-88D3-DE159503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4D0EA-4807-4D60-B14D-1DFBDD43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1CE2-C3BB-4D88-9328-C3292797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4DABB-12FD-46FE-9F27-7E211DCD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71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7C1C-A4E3-44CC-BDBB-6518E56B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8D45D-3C5C-4735-95A0-DBD98A9F2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F9097-F0DF-495C-9E43-B9350526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9BD3-FD5F-432D-A3DC-85DE025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E140-0AC4-45F3-8F65-39A1EE19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23AA-28FA-46EA-84BA-CF770F7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0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B702C-82E6-40AE-86C1-E4D9F866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E3B9-30B9-4F2F-B5CF-780858AA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17FA-6190-4378-AB0D-D0447954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8808-F217-439F-BE1A-DB91035A7ABA}" type="datetimeFigureOut">
              <a:rPr lang="en-IL" smtClean="0"/>
              <a:t>11/03/2022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CBEE-04B3-44A5-AD79-9305382A7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31DF-B28A-4C14-98CD-07147B737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05A8-D559-4B9C-9F87-D8B79BB175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541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SytzGwwBVw&amp;list=PLblh5JKOoLUICTaGLRoHQDuF_7q2GfuJF&amp;index=2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s://www.youtube.com/watch?v=Gv9_4yMHFhI&amp;list=PLblh5JKOoLUICTaGLRoHQDuF_7q2GfuJF&amp;index=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s://www.geeksforgeeks.org/introduction-machine-learning/" TargetMode="External"/><Relationship Id="rId5" Type="http://schemas.openxmlformats.org/officeDocument/2006/relationships/image" Target="../media/image40.jpeg"/><Relationship Id="rId10" Type="http://schemas.openxmlformats.org/officeDocument/2006/relationships/hyperlink" Target="https://scikit-learn.org/stable/modules/cross_validation.html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towardsdatascience.com/what-are-the-types-of-machine-learning-e2b9e5d1756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3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5" Type="http://schemas.openxmlformats.org/officeDocument/2006/relationships/image" Target="../media/image27.png"/><Relationship Id="rId10" Type="http://schemas.openxmlformats.org/officeDocument/2006/relationships/image" Target="../media/image26.svg"/><Relationship Id="rId19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25.pn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7B61E24-AD74-45DC-A2CD-E95141A2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189F8-D4C9-4D20-9A7F-A30CFC96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27" y="2766218"/>
            <a:ext cx="11045873" cy="1325563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Introduction to </a:t>
            </a:r>
            <a:b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Machine Learning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2B97391-FAA6-424B-B97A-36470AE2D8DF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0F425-6450-473A-A2B3-4CF0D90E9A30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8CAA4F8-707D-4DC2-AF6B-18BB87B376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B3BA2F-C87D-443A-8E9E-5557FE859D19}"/>
              </a:ext>
            </a:extLst>
          </p:cNvPr>
          <p:cNvSpPr txBox="1"/>
          <p:nvPr/>
        </p:nvSpPr>
        <p:spPr>
          <a:xfrm>
            <a:off x="1197637" y="4385835"/>
            <a:ext cx="670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838783-E577-4ADA-9A26-16F0E1F164AB}"/>
              </a:ext>
            </a:extLst>
          </p:cNvPr>
          <p:cNvSpPr txBox="1"/>
          <p:nvPr/>
        </p:nvSpPr>
        <p:spPr>
          <a:xfrm>
            <a:off x="7119259" y="633327"/>
            <a:ext cx="38753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Data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to build the model and learn about the data’s behaviour.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C0B31-A19A-4A8F-80DF-7E823B53D70F}"/>
              </a:ext>
            </a:extLst>
          </p:cNvPr>
          <p:cNvSpPr txBox="1"/>
          <p:nvPr/>
        </p:nvSpPr>
        <p:spPr>
          <a:xfrm>
            <a:off x="7119259" y="2659558"/>
            <a:ext cx="38753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 Data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to test the model during training and make adjustments.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516BF-1846-40AB-A129-59094788BD36}"/>
              </a:ext>
            </a:extLst>
          </p:cNvPr>
          <p:cNvSpPr txBox="1"/>
          <p:nvPr/>
        </p:nvSpPr>
        <p:spPr>
          <a:xfrm>
            <a:off x="7119259" y="4679835"/>
            <a:ext cx="38753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Data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to test the model and evaluate its performance.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858596A-8D01-4817-AE65-1DDCC7327E31}"/>
              </a:ext>
            </a:extLst>
          </p:cNvPr>
          <p:cNvSpPr/>
          <p:nvPr/>
        </p:nvSpPr>
        <p:spPr>
          <a:xfrm>
            <a:off x="-1" y="1"/>
            <a:ext cx="4332515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1609F-DD79-47EE-B6C4-D81327E16984}"/>
              </a:ext>
            </a:extLst>
          </p:cNvPr>
          <p:cNvSpPr txBox="1"/>
          <p:nvPr/>
        </p:nvSpPr>
        <p:spPr>
          <a:xfrm>
            <a:off x="626070" y="2921166"/>
            <a:ext cx="308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A6FC6B-2963-4609-951F-E0B57CB8AF78}"/>
              </a:ext>
            </a:extLst>
          </p:cNvPr>
          <p:cNvCxnSpPr>
            <a:cxnSpLocks/>
          </p:cNvCxnSpPr>
          <p:nvPr/>
        </p:nvCxnSpPr>
        <p:spPr>
          <a:xfrm>
            <a:off x="397471" y="5529943"/>
            <a:ext cx="1" cy="92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tatistics outline">
            <a:extLst>
              <a:ext uri="{FF2B5EF4-FFF2-40B4-BE49-F238E27FC236}">
                <a16:creationId xmlns:a16="http://schemas.microsoft.com/office/drawing/2014/main" id="{3D067719-915C-4170-859A-D3222CF25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992076"/>
            <a:ext cx="914400" cy="914400"/>
          </a:xfrm>
          <a:prstGeom prst="rect">
            <a:avLst/>
          </a:prstGeom>
        </p:spPr>
      </p:pic>
      <p:pic>
        <p:nvPicPr>
          <p:cNvPr id="15" name="Graphic 14" descr="Settings outline">
            <a:extLst>
              <a:ext uri="{FF2B5EF4-FFF2-40B4-BE49-F238E27FC236}">
                <a16:creationId xmlns:a16="http://schemas.microsoft.com/office/drawing/2014/main" id="{F89D43B9-FAF5-4D5C-B731-0F013A21D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71798"/>
            <a:ext cx="914400" cy="914400"/>
          </a:xfrm>
          <a:prstGeom prst="rect">
            <a:avLst/>
          </a:prstGeom>
        </p:spPr>
      </p:pic>
      <p:pic>
        <p:nvPicPr>
          <p:cNvPr id="17" name="Graphic 16" descr="Left Brain outline">
            <a:extLst>
              <a:ext uri="{FF2B5EF4-FFF2-40B4-BE49-F238E27FC236}">
                <a16:creationId xmlns:a16="http://schemas.microsoft.com/office/drawing/2014/main" id="{0F55E538-6286-469F-80E1-7D03FBDDCA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945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AD380-0D98-4053-8A7D-191918981B04}"/>
              </a:ext>
            </a:extLst>
          </p:cNvPr>
          <p:cNvSpPr/>
          <p:nvPr/>
        </p:nvSpPr>
        <p:spPr>
          <a:xfrm>
            <a:off x="1442354" y="1143000"/>
            <a:ext cx="9307286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BCF-D814-4623-8C91-65F8E656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3" y="3502634"/>
            <a:ext cx="7750627" cy="1483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parameter whose value is used to control the learning process. It is a configuration that is external to the model and whose value cannot be estimated from data.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AD27D-B966-4134-B8C3-CDFA9C47AC53}"/>
              </a:ext>
            </a:extLst>
          </p:cNvPr>
          <p:cNvSpPr txBox="1"/>
          <p:nvPr/>
        </p:nvSpPr>
        <p:spPr>
          <a:xfrm>
            <a:off x="3113312" y="1872343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37878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4">
            <a:extLst>
              <a:ext uri="{FF2B5EF4-FFF2-40B4-BE49-F238E27FC236}">
                <a16:creationId xmlns:a16="http://schemas.microsoft.com/office/drawing/2014/main" id="{EE2D67B7-8652-4A7B-A2D0-11C049E4572E}"/>
              </a:ext>
            </a:extLst>
          </p:cNvPr>
          <p:cNvSpPr/>
          <p:nvPr/>
        </p:nvSpPr>
        <p:spPr>
          <a:xfrm>
            <a:off x="7119256" y="1"/>
            <a:ext cx="507274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2999-BCE5-4631-A35D-5CCB5D12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638" y="1685979"/>
            <a:ext cx="4745977" cy="3310326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K-Fold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 Validation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47072-170F-47C0-A645-5E51EB6857C9}"/>
              </a:ext>
            </a:extLst>
          </p:cNvPr>
          <p:cNvSpPr/>
          <p:nvPr/>
        </p:nvSpPr>
        <p:spPr>
          <a:xfrm>
            <a:off x="1795457" y="1259656"/>
            <a:ext cx="720000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63BCF-DA15-4A37-8807-A0507561CB73}"/>
              </a:ext>
            </a:extLst>
          </p:cNvPr>
          <p:cNvSpPr/>
          <p:nvPr/>
        </p:nvSpPr>
        <p:spPr>
          <a:xfrm>
            <a:off x="1799315" y="2120399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D6A63-9CC0-4525-893A-64D8E50F0F5F}"/>
              </a:ext>
            </a:extLst>
          </p:cNvPr>
          <p:cNvSpPr/>
          <p:nvPr/>
        </p:nvSpPr>
        <p:spPr>
          <a:xfrm>
            <a:off x="1795457" y="2981142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1776C-AD12-483E-8355-DF7C796C47EA}"/>
              </a:ext>
            </a:extLst>
          </p:cNvPr>
          <p:cNvSpPr/>
          <p:nvPr/>
        </p:nvSpPr>
        <p:spPr>
          <a:xfrm>
            <a:off x="1785343" y="3841885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39E7D-0C6A-4713-9018-7F01FC137B0F}"/>
              </a:ext>
            </a:extLst>
          </p:cNvPr>
          <p:cNvSpPr/>
          <p:nvPr/>
        </p:nvSpPr>
        <p:spPr>
          <a:xfrm>
            <a:off x="1795457" y="4702628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A8F9AD-42D0-4319-9098-862D940C70B3}"/>
              </a:ext>
            </a:extLst>
          </p:cNvPr>
          <p:cNvSpPr/>
          <p:nvPr/>
        </p:nvSpPr>
        <p:spPr>
          <a:xfrm>
            <a:off x="2677200" y="1259656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2F3C0C-D726-4245-A86B-6B291AB37912}"/>
              </a:ext>
            </a:extLst>
          </p:cNvPr>
          <p:cNvSpPr/>
          <p:nvPr/>
        </p:nvSpPr>
        <p:spPr>
          <a:xfrm>
            <a:off x="2681058" y="2120399"/>
            <a:ext cx="720000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149C86-EB80-47FB-BA6E-FF93BC345334}"/>
              </a:ext>
            </a:extLst>
          </p:cNvPr>
          <p:cNvSpPr/>
          <p:nvPr/>
        </p:nvSpPr>
        <p:spPr>
          <a:xfrm>
            <a:off x="2677200" y="2981142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B07D5-0254-47F9-ACB2-24CFB4646609}"/>
              </a:ext>
            </a:extLst>
          </p:cNvPr>
          <p:cNvSpPr/>
          <p:nvPr/>
        </p:nvSpPr>
        <p:spPr>
          <a:xfrm>
            <a:off x="2667086" y="3841885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A6755-37D4-4F72-AB45-849875EE797D}"/>
              </a:ext>
            </a:extLst>
          </p:cNvPr>
          <p:cNvSpPr/>
          <p:nvPr/>
        </p:nvSpPr>
        <p:spPr>
          <a:xfrm>
            <a:off x="2677200" y="4702628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82174-9809-428E-BF16-18E941494260}"/>
              </a:ext>
            </a:extLst>
          </p:cNvPr>
          <p:cNvSpPr/>
          <p:nvPr/>
        </p:nvSpPr>
        <p:spPr>
          <a:xfrm>
            <a:off x="3570600" y="1259656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C2633-BAE1-4D90-A2CD-E480F6A297EF}"/>
              </a:ext>
            </a:extLst>
          </p:cNvPr>
          <p:cNvSpPr/>
          <p:nvPr/>
        </p:nvSpPr>
        <p:spPr>
          <a:xfrm>
            <a:off x="3574458" y="2120399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0C181-BF6E-46CD-A27C-96F18F291B15}"/>
              </a:ext>
            </a:extLst>
          </p:cNvPr>
          <p:cNvSpPr/>
          <p:nvPr/>
        </p:nvSpPr>
        <p:spPr>
          <a:xfrm>
            <a:off x="3570600" y="2981142"/>
            <a:ext cx="720000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F544A-740C-4BCD-9FB0-712C77D3DA75}"/>
              </a:ext>
            </a:extLst>
          </p:cNvPr>
          <p:cNvSpPr/>
          <p:nvPr/>
        </p:nvSpPr>
        <p:spPr>
          <a:xfrm>
            <a:off x="3560486" y="3841885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99786-7284-4158-B5B3-204D1749AFBC}"/>
              </a:ext>
            </a:extLst>
          </p:cNvPr>
          <p:cNvSpPr/>
          <p:nvPr/>
        </p:nvSpPr>
        <p:spPr>
          <a:xfrm>
            <a:off x="3570600" y="4702628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3EE0C-76AE-45CE-9B2C-856FE12618C7}"/>
              </a:ext>
            </a:extLst>
          </p:cNvPr>
          <p:cNvSpPr/>
          <p:nvPr/>
        </p:nvSpPr>
        <p:spPr>
          <a:xfrm>
            <a:off x="4476428" y="1259656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634CA-6B58-4F00-AF98-F5494BB24BB1}"/>
              </a:ext>
            </a:extLst>
          </p:cNvPr>
          <p:cNvSpPr/>
          <p:nvPr/>
        </p:nvSpPr>
        <p:spPr>
          <a:xfrm>
            <a:off x="4480286" y="2120399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60B4D-0EFB-4AC0-9737-BD86DE5ABD80}"/>
              </a:ext>
            </a:extLst>
          </p:cNvPr>
          <p:cNvSpPr/>
          <p:nvPr/>
        </p:nvSpPr>
        <p:spPr>
          <a:xfrm>
            <a:off x="4476428" y="2981142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3A746-2022-4E53-96A3-BDD795581179}"/>
              </a:ext>
            </a:extLst>
          </p:cNvPr>
          <p:cNvSpPr/>
          <p:nvPr/>
        </p:nvSpPr>
        <p:spPr>
          <a:xfrm>
            <a:off x="4466314" y="3841885"/>
            <a:ext cx="720000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A3FA4C-B4FD-486D-9ECF-B6BD7AC67424}"/>
              </a:ext>
            </a:extLst>
          </p:cNvPr>
          <p:cNvSpPr/>
          <p:nvPr/>
        </p:nvSpPr>
        <p:spPr>
          <a:xfrm>
            <a:off x="4476428" y="4702628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3395B7-EE98-4DB7-AE83-635C34F40857}"/>
              </a:ext>
            </a:extLst>
          </p:cNvPr>
          <p:cNvSpPr/>
          <p:nvPr/>
        </p:nvSpPr>
        <p:spPr>
          <a:xfrm>
            <a:off x="5372142" y="1259656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F3A851-B62D-4C6B-981E-65E093CAD5C8}"/>
              </a:ext>
            </a:extLst>
          </p:cNvPr>
          <p:cNvSpPr/>
          <p:nvPr/>
        </p:nvSpPr>
        <p:spPr>
          <a:xfrm>
            <a:off x="5376000" y="2120399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31D14-ADE9-4DC2-9A27-7943585294AF}"/>
              </a:ext>
            </a:extLst>
          </p:cNvPr>
          <p:cNvSpPr/>
          <p:nvPr/>
        </p:nvSpPr>
        <p:spPr>
          <a:xfrm>
            <a:off x="5372142" y="2981142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0FEF2F-9C3B-4F75-A911-21364766DDE7}"/>
              </a:ext>
            </a:extLst>
          </p:cNvPr>
          <p:cNvSpPr/>
          <p:nvPr/>
        </p:nvSpPr>
        <p:spPr>
          <a:xfrm>
            <a:off x="5362028" y="3841885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A316C6-81EB-437D-802E-0C3AF2B4F71C}"/>
              </a:ext>
            </a:extLst>
          </p:cNvPr>
          <p:cNvSpPr/>
          <p:nvPr/>
        </p:nvSpPr>
        <p:spPr>
          <a:xfrm>
            <a:off x="5372142" y="4702628"/>
            <a:ext cx="720000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4E4CCF-B2AB-424F-B318-F2AB6375FC0C}"/>
              </a:ext>
            </a:extLst>
          </p:cNvPr>
          <p:cNvSpPr txBox="1"/>
          <p:nvPr/>
        </p:nvSpPr>
        <p:spPr>
          <a:xfrm>
            <a:off x="653914" y="472763"/>
            <a:ext cx="11314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</a:t>
            </a:r>
          </a:p>
          <a:p>
            <a:pPr algn="ctr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6BA11D-A017-4CD6-ACFE-E12FC3F5C478}"/>
              </a:ext>
            </a:extLst>
          </p:cNvPr>
          <p:cNvSpPr txBox="1"/>
          <p:nvPr/>
        </p:nvSpPr>
        <p:spPr>
          <a:xfrm>
            <a:off x="5116285" y="5784549"/>
            <a:ext cx="12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67F34-AA6E-4948-9A8B-D31427F37FA2}"/>
              </a:ext>
            </a:extLst>
          </p:cNvPr>
          <p:cNvSpPr txBox="1"/>
          <p:nvPr/>
        </p:nvSpPr>
        <p:spPr>
          <a:xfrm>
            <a:off x="2748536" y="5784549"/>
            <a:ext cx="13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38A8F89-6F7A-4182-B4E3-CF075C0E0461}"/>
              </a:ext>
            </a:extLst>
          </p:cNvPr>
          <p:cNvCxnSpPr>
            <a:stCxn id="8" idx="2"/>
            <a:endCxn id="23" idx="2"/>
          </p:cNvCxnSpPr>
          <p:nvPr/>
        </p:nvCxnSpPr>
        <p:spPr>
          <a:xfrm rot="16200000" flipH="1">
            <a:off x="3495942" y="4082142"/>
            <a:ext cx="12700" cy="2680971"/>
          </a:xfrm>
          <a:prstGeom prst="bentConnector3">
            <a:avLst>
              <a:gd name="adj1" fmla="val 180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FCBC1C-004B-4DFA-98D0-B7570949D685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732142" y="5422628"/>
            <a:ext cx="0" cy="2706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45FBF9-7C6E-4436-A9EE-846D1EF84E1B}"/>
              </a:ext>
            </a:extLst>
          </p:cNvPr>
          <p:cNvCxnSpPr>
            <a:cxnSpLocks/>
          </p:cNvCxnSpPr>
          <p:nvPr/>
        </p:nvCxnSpPr>
        <p:spPr>
          <a:xfrm flipH="1">
            <a:off x="10804213" y="6495073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4">
            <a:extLst>
              <a:ext uri="{FF2B5EF4-FFF2-40B4-BE49-F238E27FC236}">
                <a16:creationId xmlns:a16="http://schemas.microsoft.com/office/drawing/2014/main" id="{EE2D67B7-8652-4A7B-A2D0-11C049E4572E}"/>
              </a:ext>
            </a:extLst>
          </p:cNvPr>
          <p:cNvSpPr/>
          <p:nvPr/>
        </p:nvSpPr>
        <p:spPr>
          <a:xfrm>
            <a:off x="7119256" y="1"/>
            <a:ext cx="5072743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r>
              <a:rPr lang="en-GB" dirty="0"/>
              <a:t>z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2999-BCE5-4631-A35D-5CCB5D12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268" y="1685979"/>
            <a:ext cx="4894717" cy="3310326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Leave One Out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 Validation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39E7D-0C6A-4713-9018-7F01FC137B0F}"/>
              </a:ext>
            </a:extLst>
          </p:cNvPr>
          <p:cNvSpPr/>
          <p:nvPr/>
        </p:nvSpPr>
        <p:spPr>
          <a:xfrm>
            <a:off x="1175763" y="1675625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6BA11D-A017-4CD6-ACFE-E12FC3F5C478}"/>
              </a:ext>
            </a:extLst>
          </p:cNvPr>
          <p:cNvSpPr txBox="1"/>
          <p:nvPr/>
        </p:nvSpPr>
        <p:spPr>
          <a:xfrm>
            <a:off x="4025045" y="2780182"/>
            <a:ext cx="20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</a:p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(one observation)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67F34-AA6E-4948-9A8B-D31427F37FA2}"/>
              </a:ext>
            </a:extLst>
          </p:cNvPr>
          <p:cNvSpPr txBox="1"/>
          <p:nvPr/>
        </p:nvSpPr>
        <p:spPr>
          <a:xfrm>
            <a:off x="2250006" y="2767900"/>
            <a:ext cx="13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38A8F89-6F7A-4182-B4E3-CF075C0E0461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2947018" y="810672"/>
            <a:ext cx="10354" cy="3180259"/>
          </a:xfrm>
          <a:prstGeom prst="bentConnector3">
            <a:avLst>
              <a:gd name="adj1" fmla="val 230784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FCBC1C-004B-4DFA-98D0-B7570949D68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060523" y="2405979"/>
            <a:ext cx="1" cy="374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E402C0-C7E7-4303-86B3-F5D7446E1782}"/>
                  </a:ext>
                </a:extLst>
              </p:cNvPr>
              <p:cNvSpPr txBox="1"/>
              <p:nvPr/>
            </p:nvSpPr>
            <p:spPr>
              <a:xfrm>
                <a:off x="1175763" y="4642362"/>
                <a:ext cx="44087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number of iterations is equal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(number of observations).</a:t>
                </a:r>
                <a:endParaRPr lang="en-IL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E402C0-C7E7-4303-86B3-F5D7446E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63" y="4642362"/>
                <a:ext cx="4408714" cy="707886"/>
              </a:xfrm>
              <a:prstGeom prst="rect">
                <a:avLst/>
              </a:prstGeom>
              <a:blipFill>
                <a:blip r:embed="rId3"/>
                <a:stretch>
                  <a:fillRect l="-1245" t="-4310" r="-692" b="-155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89AC94-F3F4-425E-BBB8-CB1F02AB9E2D}"/>
              </a:ext>
            </a:extLst>
          </p:cNvPr>
          <p:cNvCxnSpPr>
            <a:cxnSpLocks/>
          </p:cNvCxnSpPr>
          <p:nvPr/>
        </p:nvCxnSpPr>
        <p:spPr>
          <a:xfrm flipH="1">
            <a:off x="10804213" y="6495073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B5F8AD1-5BA4-4765-9354-F088153862F1}"/>
              </a:ext>
            </a:extLst>
          </p:cNvPr>
          <p:cNvSpPr/>
          <p:nvPr/>
        </p:nvSpPr>
        <p:spPr>
          <a:xfrm>
            <a:off x="1708325" y="1675624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80575-7E78-40B5-96CB-7215A1EE716C}"/>
              </a:ext>
            </a:extLst>
          </p:cNvPr>
          <p:cNvSpPr/>
          <p:nvPr/>
        </p:nvSpPr>
        <p:spPr>
          <a:xfrm>
            <a:off x="2229676" y="1675624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0BB323-DC3D-4249-9F48-9A79FAEC3FF6}"/>
              </a:ext>
            </a:extLst>
          </p:cNvPr>
          <p:cNvSpPr/>
          <p:nvPr/>
        </p:nvSpPr>
        <p:spPr>
          <a:xfrm>
            <a:off x="2765892" y="1685979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2332BC-37CC-4459-B991-2EDB648E6579}"/>
              </a:ext>
            </a:extLst>
          </p:cNvPr>
          <p:cNvSpPr/>
          <p:nvPr/>
        </p:nvSpPr>
        <p:spPr>
          <a:xfrm>
            <a:off x="3306012" y="1686747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7E984-9612-46AC-ABE3-8ADBC9124D95}"/>
              </a:ext>
            </a:extLst>
          </p:cNvPr>
          <p:cNvSpPr/>
          <p:nvPr/>
        </p:nvSpPr>
        <p:spPr>
          <a:xfrm>
            <a:off x="3831017" y="1685979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078A52-9871-4005-8F37-C4D8FE009900}"/>
              </a:ext>
            </a:extLst>
          </p:cNvPr>
          <p:cNvSpPr/>
          <p:nvPr/>
        </p:nvSpPr>
        <p:spPr>
          <a:xfrm>
            <a:off x="4356022" y="1685979"/>
            <a:ext cx="372605" cy="720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F831E3-4307-4EEA-9E16-72F08CBE4B6C}"/>
              </a:ext>
            </a:extLst>
          </p:cNvPr>
          <p:cNvSpPr/>
          <p:nvPr/>
        </p:nvSpPr>
        <p:spPr>
          <a:xfrm>
            <a:off x="4896329" y="1685979"/>
            <a:ext cx="372605" cy="720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E94697DF-8CC4-4A92-AC53-E301A2642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1127603"/>
            <a:ext cx="720000" cy="720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C02CD0FF-E88F-4A9F-83D2-4F246D4E4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4023972"/>
            <a:ext cx="720000" cy="7200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AA46D18-121C-4FD4-B501-55334C813194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9FBDBB3-DE7E-4815-8704-BA221747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512814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DCC602-150D-4196-B055-D4BF7B736A67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Towards Data Science">
            <a:extLst>
              <a:ext uri="{FF2B5EF4-FFF2-40B4-BE49-F238E27FC236}">
                <a16:creationId xmlns:a16="http://schemas.microsoft.com/office/drawing/2014/main" id="{3367CF34-9180-46DC-9A8C-570D3856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06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568EB65A-5A5B-4390-BE2A-61182906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47" y="2232755"/>
            <a:ext cx="900000" cy="4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884DB9-2497-4D23-851D-5037F3BE8080}"/>
              </a:ext>
            </a:extLst>
          </p:cNvPr>
          <p:cNvSpPr txBox="1"/>
          <p:nvPr/>
        </p:nvSpPr>
        <p:spPr>
          <a:xfrm>
            <a:off x="7168237" y="1256771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Intro to ML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BE5E1-59E4-488A-815B-AF436AA63B00}"/>
              </a:ext>
            </a:extLst>
          </p:cNvPr>
          <p:cNvSpPr txBox="1"/>
          <p:nvPr/>
        </p:nvSpPr>
        <p:spPr>
          <a:xfrm>
            <a:off x="7168237" y="4153140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Cross Validation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D4BB75-7342-4685-9B34-208CF76F0FE4}"/>
              </a:ext>
            </a:extLst>
          </p:cNvPr>
          <p:cNvSpPr txBox="1"/>
          <p:nvPr/>
        </p:nvSpPr>
        <p:spPr>
          <a:xfrm>
            <a:off x="7168237" y="3166716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Types of ML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DE5885-A800-4D6C-A693-B9A6B10478CE}"/>
              </a:ext>
            </a:extLst>
          </p:cNvPr>
          <p:cNvSpPr txBox="1"/>
          <p:nvPr/>
        </p:nvSpPr>
        <p:spPr>
          <a:xfrm>
            <a:off x="7168237" y="513956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Cross Validation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386D22-0C91-437B-98F5-A6254AA13F29}"/>
              </a:ext>
            </a:extLst>
          </p:cNvPr>
          <p:cNvSpPr txBox="1"/>
          <p:nvPr/>
        </p:nvSpPr>
        <p:spPr>
          <a:xfrm>
            <a:off x="7168237" y="217441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1"/>
              </a:rPr>
              <a:t>Intro to ML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93D61-1E83-4682-83CD-4BFEB8280524}"/>
              </a:ext>
            </a:extLst>
          </p:cNvPr>
          <p:cNvSpPr/>
          <p:nvPr/>
        </p:nvSpPr>
        <p:spPr>
          <a:xfrm>
            <a:off x="6638744" y="264951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&lt;= 35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044BAF-C306-4D6B-A1C6-021C1EB5012E}"/>
              </a:ext>
            </a:extLst>
          </p:cNvPr>
          <p:cNvSpPr/>
          <p:nvPr/>
        </p:nvSpPr>
        <p:spPr>
          <a:xfrm>
            <a:off x="4548533" y="370985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Student?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CC7CC-4B97-4B7F-A999-76E78BD62A8E}"/>
              </a:ext>
            </a:extLst>
          </p:cNvPr>
          <p:cNvSpPr/>
          <p:nvPr/>
        </p:nvSpPr>
        <p:spPr>
          <a:xfrm>
            <a:off x="3421879" y="4769398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918CB-F654-4751-ACE0-25D2D3F67C20}"/>
              </a:ext>
            </a:extLst>
          </p:cNvPr>
          <p:cNvSpPr/>
          <p:nvPr/>
        </p:nvSpPr>
        <p:spPr>
          <a:xfrm>
            <a:off x="5581879" y="4769398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A0F85-BA31-49AD-BDC4-981B5FFCB60F}"/>
              </a:ext>
            </a:extLst>
          </p:cNvPr>
          <p:cNvSpPr/>
          <p:nvPr/>
        </p:nvSpPr>
        <p:spPr>
          <a:xfrm>
            <a:off x="8728955" y="370985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Credit rating excellent?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910BEA-F889-46D1-B954-35D60EC8E03A}"/>
              </a:ext>
            </a:extLst>
          </p:cNvPr>
          <p:cNvSpPr/>
          <p:nvPr/>
        </p:nvSpPr>
        <p:spPr>
          <a:xfrm>
            <a:off x="7740256" y="4769398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922FDF-9254-4FB6-AC6E-8D706201DAEC}"/>
              </a:ext>
            </a:extLst>
          </p:cNvPr>
          <p:cNvSpPr/>
          <p:nvPr/>
        </p:nvSpPr>
        <p:spPr>
          <a:xfrm>
            <a:off x="9898633" y="4769398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64A3EE-67F7-43FB-98B2-8692515B8D5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5268533" y="3189514"/>
            <a:ext cx="2090211" cy="5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32731-F890-4D65-B569-3018FD766B5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358744" y="3189514"/>
            <a:ext cx="2090211" cy="5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83EA9C-18E7-4F01-90E4-20975F12813A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9448955" y="4249851"/>
            <a:ext cx="1169678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3BE032-A819-4F91-BA94-20B2C101740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460256" y="4249851"/>
            <a:ext cx="988699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8698EA-D8FE-4F99-A2C2-E33A9E2DB76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268533" y="4249851"/>
            <a:ext cx="1033346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23AA5-9901-4FEB-8767-B20FC973000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141879" y="4249851"/>
            <a:ext cx="1126654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1B3798-D4A0-41C4-84A4-70D5BE544C9F}"/>
              </a:ext>
            </a:extLst>
          </p:cNvPr>
          <p:cNvSpPr txBox="1"/>
          <p:nvPr/>
        </p:nvSpPr>
        <p:spPr>
          <a:xfrm>
            <a:off x="5570196" y="3164907"/>
            <a:ext cx="95236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858E5-A7E7-41E5-86E2-2D107A83B2EC}"/>
              </a:ext>
            </a:extLst>
          </p:cNvPr>
          <p:cNvSpPr txBox="1"/>
          <p:nvPr/>
        </p:nvSpPr>
        <p:spPr>
          <a:xfrm>
            <a:off x="8078743" y="3169851"/>
            <a:ext cx="95236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1FB934-3282-45BF-A0A9-AE858CF89352}"/>
              </a:ext>
            </a:extLst>
          </p:cNvPr>
          <p:cNvSpPr txBox="1"/>
          <p:nvPr/>
        </p:nvSpPr>
        <p:spPr>
          <a:xfrm>
            <a:off x="3914821" y="4249851"/>
            <a:ext cx="95236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5B5758-C14A-4C5D-9E41-DAAA21FD7262}"/>
              </a:ext>
            </a:extLst>
          </p:cNvPr>
          <p:cNvSpPr txBox="1"/>
          <p:nvPr/>
        </p:nvSpPr>
        <p:spPr>
          <a:xfrm>
            <a:off x="5641294" y="4249851"/>
            <a:ext cx="95236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B1CF4-B8C5-4C38-9CA6-C524B009967B}"/>
              </a:ext>
            </a:extLst>
          </p:cNvPr>
          <p:cNvSpPr txBox="1"/>
          <p:nvPr/>
        </p:nvSpPr>
        <p:spPr>
          <a:xfrm>
            <a:off x="8141207" y="4229398"/>
            <a:ext cx="95236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6C267B-5E58-43EC-83F5-9929E4340A41}"/>
              </a:ext>
            </a:extLst>
          </p:cNvPr>
          <p:cNvSpPr txBox="1"/>
          <p:nvPr/>
        </p:nvSpPr>
        <p:spPr>
          <a:xfrm>
            <a:off x="9867680" y="4229398"/>
            <a:ext cx="95236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B125B-72BC-4E7B-A238-E1A6EC3E61DD}"/>
              </a:ext>
            </a:extLst>
          </p:cNvPr>
          <p:cNvSpPr txBox="1"/>
          <p:nvPr/>
        </p:nvSpPr>
        <p:spPr>
          <a:xfrm>
            <a:off x="3233698" y="1005192"/>
            <a:ext cx="61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person buying a computer?</a:t>
            </a:r>
            <a:endParaRPr lang="en-IL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8352DBE1-6D09-4AAF-AE45-78C7E3215CFE}"/>
              </a:ext>
            </a:extLst>
          </p:cNvPr>
          <p:cNvSpPr/>
          <p:nvPr/>
        </p:nvSpPr>
        <p:spPr>
          <a:xfrm>
            <a:off x="0" y="1"/>
            <a:ext cx="2733368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40F0E3-ED33-4F5C-8CD5-F33C58E569FD}"/>
              </a:ext>
            </a:extLst>
          </p:cNvPr>
          <p:cNvCxnSpPr>
            <a:cxnSpLocks/>
          </p:cNvCxnSpPr>
          <p:nvPr/>
        </p:nvCxnSpPr>
        <p:spPr>
          <a:xfrm flipH="1">
            <a:off x="296724" y="293924"/>
            <a:ext cx="1" cy="711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A50F83-884C-4CF3-94D9-C2BDA6D4F14D}"/>
              </a:ext>
            </a:extLst>
          </p:cNvPr>
          <p:cNvSpPr txBox="1"/>
          <p:nvPr/>
        </p:nvSpPr>
        <p:spPr>
          <a:xfrm>
            <a:off x="216623" y="2890391"/>
            <a:ext cx="2300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Simple Example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3" grpId="0"/>
      <p:bldP spid="31" grpId="0"/>
      <p:bldP spid="32" grpId="0"/>
      <p:bldP spid="33" grpId="0"/>
      <p:bldP spid="34" grpId="0"/>
      <p:bldP spid="35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3A78C-9C8F-4ABF-8CAB-5AA3F2128F0C}"/>
              </a:ext>
            </a:extLst>
          </p:cNvPr>
          <p:cNvSpPr/>
          <p:nvPr/>
        </p:nvSpPr>
        <p:spPr>
          <a:xfrm>
            <a:off x="495301" y="4060370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Assembly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9DB26-798E-48D8-B942-64F3ED5190B7}"/>
              </a:ext>
            </a:extLst>
          </p:cNvPr>
          <p:cNvSpPr/>
          <p:nvPr/>
        </p:nvSpPr>
        <p:spPr>
          <a:xfrm>
            <a:off x="5187043" y="2841170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63C4-E7DA-49C3-BA9F-845D7D3EDEAD}"/>
              </a:ext>
            </a:extLst>
          </p:cNvPr>
          <p:cNvSpPr/>
          <p:nvPr/>
        </p:nvSpPr>
        <p:spPr>
          <a:xfrm>
            <a:off x="2841172" y="3428999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Exploration &amp; Visualization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EC243-0331-44EC-9400-47C35B0B99C3}"/>
              </a:ext>
            </a:extLst>
          </p:cNvPr>
          <p:cNvSpPr/>
          <p:nvPr/>
        </p:nvSpPr>
        <p:spPr>
          <a:xfrm>
            <a:off x="7532914" y="2166256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Building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AA3DC-8881-480C-AC4B-537F32AA95E3}"/>
              </a:ext>
            </a:extLst>
          </p:cNvPr>
          <p:cNvSpPr/>
          <p:nvPr/>
        </p:nvSpPr>
        <p:spPr>
          <a:xfrm>
            <a:off x="9878785" y="1534884"/>
            <a:ext cx="1817914" cy="12627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Evaluation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63204-5C2A-4316-905D-E8CEE1577E6A}"/>
              </a:ext>
            </a:extLst>
          </p:cNvPr>
          <p:cNvCxnSpPr>
            <a:cxnSpLocks/>
          </p:cNvCxnSpPr>
          <p:nvPr/>
        </p:nvCxnSpPr>
        <p:spPr>
          <a:xfrm flipV="1">
            <a:off x="495301" y="3472542"/>
            <a:ext cx="11201398" cy="265611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A5C768-F346-4291-A44A-C6BD808E9650}"/>
              </a:ext>
            </a:extLst>
          </p:cNvPr>
          <p:cNvSpPr txBox="1"/>
          <p:nvPr/>
        </p:nvSpPr>
        <p:spPr>
          <a:xfrm>
            <a:off x="664029" y="529715"/>
            <a:ext cx="820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of Machine Learning</a:t>
            </a:r>
            <a:endParaRPr lang="en-IL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855A81-290B-4812-8D33-1BF3EAC68F5F}"/>
              </a:ext>
            </a:extLst>
          </p:cNvPr>
          <p:cNvSpPr/>
          <p:nvPr/>
        </p:nvSpPr>
        <p:spPr>
          <a:xfrm>
            <a:off x="1" y="0"/>
            <a:ext cx="12192000" cy="2616101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F0316-C42A-4D38-97D7-438D7782872C}"/>
              </a:ext>
            </a:extLst>
          </p:cNvPr>
          <p:cNvSpPr txBox="1"/>
          <p:nvPr/>
        </p:nvSpPr>
        <p:spPr>
          <a:xfrm>
            <a:off x="446314" y="3164996"/>
            <a:ext cx="3429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01</a:t>
            </a:r>
          </a:p>
          <a:p>
            <a:endParaRPr lang="en-GB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Supervised Learning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TASK-DRIVEN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C27F7-E346-46CC-955D-34D82F8B9B91}"/>
              </a:ext>
            </a:extLst>
          </p:cNvPr>
          <p:cNvSpPr txBox="1"/>
          <p:nvPr/>
        </p:nvSpPr>
        <p:spPr>
          <a:xfrm>
            <a:off x="3989614" y="3164996"/>
            <a:ext cx="42127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02</a:t>
            </a:r>
          </a:p>
          <a:p>
            <a:endParaRPr lang="en-GB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Unsupervised Learning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DATA-DRIVEN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Density 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Dimensionality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5A706-F173-4167-8927-B4553F8F2B31}"/>
              </a:ext>
            </a:extLst>
          </p:cNvPr>
          <p:cNvSpPr txBox="1"/>
          <p:nvPr/>
        </p:nvSpPr>
        <p:spPr>
          <a:xfrm>
            <a:off x="8316686" y="3164996"/>
            <a:ext cx="38753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03</a:t>
            </a:r>
          </a:p>
          <a:p>
            <a:endParaRPr lang="en-GB" sz="12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sz="28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Reinforcement Learning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 FROM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5211-28F2-46E9-A29D-AD6F6E551E41}"/>
              </a:ext>
            </a:extLst>
          </p:cNvPr>
          <p:cNvSpPr txBox="1"/>
          <p:nvPr/>
        </p:nvSpPr>
        <p:spPr>
          <a:xfrm>
            <a:off x="1722664" y="800218"/>
            <a:ext cx="8746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 of Learning</a:t>
            </a:r>
            <a:endParaRPr lang="en-IL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5787B-84DF-4128-977C-9DFA0228A72D}"/>
              </a:ext>
            </a:extLst>
          </p:cNvPr>
          <p:cNvCxnSpPr>
            <a:cxnSpLocks/>
          </p:cNvCxnSpPr>
          <p:nvPr/>
        </p:nvCxnSpPr>
        <p:spPr>
          <a:xfrm flipH="1">
            <a:off x="329381" y="1629161"/>
            <a:ext cx="1" cy="7112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DBD36C13-0E6F-4EA3-B6F6-4D53F9D72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727" y="1699143"/>
            <a:ext cx="720000" cy="720000"/>
          </a:xfrm>
          <a:prstGeom prst="rect">
            <a:avLst/>
          </a:prstGeom>
        </p:spPr>
      </p:pic>
      <p:pic>
        <p:nvPicPr>
          <p:cNvPr id="8" name="Graphic 7" descr="Cupcake with solid fill">
            <a:extLst>
              <a:ext uri="{FF2B5EF4-FFF2-40B4-BE49-F238E27FC236}">
                <a16:creationId xmlns:a16="http://schemas.microsoft.com/office/drawing/2014/main" id="{A31AC715-26F7-4460-88AA-F0B95B7AD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625" y="1699143"/>
            <a:ext cx="720000" cy="7200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00B33AA2-B355-44D0-8E5C-6E665EC1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727" y="2407759"/>
            <a:ext cx="720000" cy="720000"/>
          </a:xfrm>
          <a:prstGeom prst="rect">
            <a:avLst/>
          </a:prstGeom>
        </p:spPr>
      </p:pic>
      <p:pic>
        <p:nvPicPr>
          <p:cNvPr id="10" name="Graphic 9" descr="Cupcake with solid fill">
            <a:extLst>
              <a:ext uri="{FF2B5EF4-FFF2-40B4-BE49-F238E27FC236}">
                <a16:creationId xmlns:a16="http://schemas.microsoft.com/office/drawing/2014/main" id="{FA0872A8-BA10-4CB0-8C64-505E0F1D1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1625" y="2407759"/>
            <a:ext cx="720000" cy="7200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D652692E-EF38-4735-949B-DC6A0DA76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7727" y="967759"/>
            <a:ext cx="720000" cy="720000"/>
          </a:xfrm>
          <a:prstGeom prst="rect">
            <a:avLst/>
          </a:prstGeom>
        </p:spPr>
      </p:pic>
      <p:pic>
        <p:nvPicPr>
          <p:cNvPr id="12" name="Graphic 11" descr="Cupcake with solid fill">
            <a:extLst>
              <a:ext uri="{FF2B5EF4-FFF2-40B4-BE49-F238E27FC236}">
                <a16:creationId xmlns:a16="http://schemas.microsoft.com/office/drawing/2014/main" id="{FB893EAE-1335-4D61-B910-7E4B3E526F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1625" y="967759"/>
            <a:ext cx="720000" cy="7200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B407E319-5020-4105-9253-F7AD3B8678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97727" y="3127759"/>
            <a:ext cx="720000" cy="720000"/>
          </a:xfrm>
          <a:prstGeom prst="rect">
            <a:avLst/>
          </a:prstGeom>
        </p:spPr>
      </p:pic>
      <p:pic>
        <p:nvPicPr>
          <p:cNvPr id="14" name="Graphic 13" descr="Cupcake with solid fill">
            <a:extLst>
              <a:ext uri="{FF2B5EF4-FFF2-40B4-BE49-F238E27FC236}">
                <a16:creationId xmlns:a16="http://schemas.microsoft.com/office/drawing/2014/main" id="{CE012259-01BF-4831-A173-53819203A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625" y="3127759"/>
            <a:ext cx="720000" cy="720000"/>
          </a:xfrm>
          <a:prstGeom prst="rect">
            <a:avLst/>
          </a:prstGeom>
        </p:spPr>
      </p:pic>
      <p:pic>
        <p:nvPicPr>
          <p:cNvPr id="15" name="Graphic 14" descr="Apple with solid fill">
            <a:extLst>
              <a:ext uri="{FF2B5EF4-FFF2-40B4-BE49-F238E27FC236}">
                <a16:creationId xmlns:a16="http://schemas.microsoft.com/office/drawing/2014/main" id="{0D458398-CC8E-4393-87C5-8677AEA9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7727" y="3847759"/>
            <a:ext cx="720000" cy="720000"/>
          </a:xfrm>
          <a:prstGeom prst="rect">
            <a:avLst/>
          </a:prstGeom>
        </p:spPr>
      </p:pic>
      <p:pic>
        <p:nvPicPr>
          <p:cNvPr id="16" name="Graphic 15" descr="Cupcake with solid fill">
            <a:extLst>
              <a:ext uri="{FF2B5EF4-FFF2-40B4-BE49-F238E27FC236}">
                <a16:creationId xmlns:a16="http://schemas.microsoft.com/office/drawing/2014/main" id="{828E394B-1222-47EF-A232-E6C3990751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1625" y="3847759"/>
            <a:ext cx="720000" cy="720000"/>
          </a:xfrm>
          <a:prstGeom prst="rect">
            <a:avLst/>
          </a:prstGeom>
        </p:spPr>
      </p:pic>
      <p:pic>
        <p:nvPicPr>
          <p:cNvPr id="17" name="Graphic 16" descr="Apple with solid fill">
            <a:extLst>
              <a:ext uri="{FF2B5EF4-FFF2-40B4-BE49-F238E27FC236}">
                <a16:creationId xmlns:a16="http://schemas.microsoft.com/office/drawing/2014/main" id="{763DD7FF-50D8-43ED-88F2-40DDB0FB4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97727" y="4567759"/>
            <a:ext cx="720000" cy="720000"/>
          </a:xfrm>
          <a:prstGeom prst="rect">
            <a:avLst/>
          </a:prstGeom>
        </p:spPr>
      </p:pic>
      <p:pic>
        <p:nvPicPr>
          <p:cNvPr id="18" name="Graphic 17" descr="Cupcake with solid fill">
            <a:extLst>
              <a:ext uri="{FF2B5EF4-FFF2-40B4-BE49-F238E27FC236}">
                <a16:creationId xmlns:a16="http://schemas.microsoft.com/office/drawing/2014/main" id="{1816D1D1-B36B-46B8-8002-E12BC4DC1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1625" y="4567759"/>
            <a:ext cx="720000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E17881-DFCD-426B-BF6C-929B6C764508}"/>
              </a:ext>
            </a:extLst>
          </p:cNvPr>
          <p:cNvSpPr txBox="1"/>
          <p:nvPr/>
        </p:nvSpPr>
        <p:spPr>
          <a:xfrm>
            <a:off x="3197727" y="671366"/>
            <a:ext cx="174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      Cupcake</a:t>
            </a:r>
            <a:endParaRPr lang="en-IL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aphic 20" descr="Gears with solid fill">
            <a:extLst>
              <a:ext uri="{FF2B5EF4-FFF2-40B4-BE49-F238E27FC236}">
                <a16:creationId xmlns:a16="http://schemas.microsoft.com/office/drawing/2014/main" id="{8B5D5ED6-3156-43D1-B113-ED88A4FD42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0851" y="2227757"/>
            <a:ext cx="1800000" cy="1800000"/>
          </a:xfrm>
          <a:prstGeom prst="rect">
            <a:avLst/>
          </a:prstGeom>
        </p:spPr>
      </p:pic>
      <p:pic>
        <p:nvPicPr>
          <p:cNvPr id="22" name="Graphic 21" descr="Apple with solid fill">
            <a:extLst>
              <a:ext uri="{FF2B5EF4-FFF2-40B4-BE49-F238E27FC236}">
                <a16:creationId xmlns:a16="http://schemas.microsoft.com/office/drawing/2014/main" id="{D2047986-5F97-4A54-90C3-FD25FDEC25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20683" y="4916372"/>
            <a:ext cx="720000" cy="72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42AF9B-9F2F-4B8C-90D7-640A67C62901}"/>
              </a:ext>
            </a:extLst>
          </p:cNvPr>
          <p:cNvSpPr txBox="1"/>
          <p:nvPr/>
        </p:nvSpPr>
        <p:spPr>
          <a:xfrm>
            <a:off x="10270916" y="2710852"/>
            <a:ext cx="102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Apple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B65A54-D77E-4F86-A643-3254A47BD52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490851" y="3126350"/>
            <a:ext cx="1780065" cy="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96D64A-E6B9-42E8-965D-2EC41E2DF04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80683" y="3667756"/>
            <a:ext cx="931394" cy="124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5E5B4A-9CCF-4A5D-86EF-20F59EFDE76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945624" y="3126351"/>
            <a:ext cx="1745227" cy="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855AC219-23DA-4765-9EC2-06321D2024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09588" y="2586350"/>
            <a:ext cx="540000" cy="54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C222347-DF77-40D3-A164-4C3901103F3C}"/>
              </a:ext>
            </a:extLst>
          </p:cNvPr>
          <p:cNvSpPr txBox="1"/>
          <p:nvPr/>
        </p:nvSpPr>
        <p:spPr>
          <a:xfrm>
            <a:off x="3197727" y="5478482"/>
            <a:ext cx="1663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Data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E984D-8F7F-4285-ACF3-DA88A409CFA8}"/>
              </a:ext>
            </a:extLst>
          </p:cNvPr>
          <p:cNvSpPr txBox="1"/>
          <p:nvPr/>
        </p:nvSpPr>
        <p:spPr>
          <a:xfrm>
            <a:off x="6629186" y="4029165"/>
            <a:ext cx="192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Model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FAC028-E661-49E2-B3D0-F2C1F6B04E1F}"/>
              </a:ext>
            </a:extLst>
          </p:cNvPr>
          <p:cNvSpPr txBox="1"/>
          <p:nvPr/>
        </p:nvSpPr>
        <p:spPr>
          <a:xfrm>
            <a:off x="5148734" y="5636372"/>
            <a:ext cx="1663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Unseen and Unlabelled Data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8C629879-D215-4808-9501-C9C6417F744B}"/>
              </a:ext>
            </a:extLst>
          </p:cNvPr>
          <p:cNvSpPr/>
          <p:nvPr/>
        </p:nvSpPr>
        <p:spPr>
          <a:xfrm>
            <a:off x="0" y="1"/>
            <a:ext cx="2733368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B3B7A-8399-4666-82B5-A70DB0375570}"/>
              </a:ext>
            </a:extLst>
          </p:cNvPr>
          <p:cNvSpPr txBox="1"/>
          <p:nvPr/>
        </p:nvSpPr>
        <p:spPr>
          <a:xfrm>
            <a:off x="222108" y="2890391"/>
            <a:ext cx="2300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Supervised Learning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A3F0E-8B41-4892-A989-5401CA161B77}"/>
              </a:ext>
            </a:extLst>
          </p:cNvPr>
          <p:cNvSpPr txBox="1"/>
          <p:nvPr/>
        </p:nvSpPr>
        <p:spPr>
          <a:xfrm>
            <a:off x="10270916" y="3220074"/>
            <a:ext cx="1130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Cupcake</a:t>
            </a:r>
            <a:endParaRPr lang="en-IL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E6BEF-68BE-4371-883F-CDFA4753FEE7}"/>
              </a:ext>
            </a:extLst>
          </p:cNvPr>
          <p:cNvCxnSpPr>
            <a:cxnSpLocks/>
          </p:cNvCxnSpPr>
          <p:nvPr/>
        </p:nvCxnSpPr>
        <p:spPr>
          <a:xfrm flipH="1">
            <a:off x="397471" y="6451531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371C24-B416-41E6-866C-FA002EC3C5E1}"/>
              </a:ext>
            </a:extLst>
          </p:cNvPr>
          <p:cNvSpPr txBox="1"/>
          <p:nvPr/>
        </p:nvSpPr>
        <p:spPr>
          <a:xfrm>
            <a:off x="8490851" y="2767759"/>
            <a:ext cx="1663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40" grpId="0"/>
      <p:bldP spid="41" grpId="0"/>
      <p:bldP spid="49" grpId="0"/>
      <p:bldP spid="5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641A9F-8B90-4468-85EA-23E0B47D134C}"/>
              </a:ext>
            </a:extLst>
          </p:cNvPr>
          <p:cNvCxnSpPr>
            <a:cxnSpLocks/>
          </p:cNvCxnSpPr>
          <p:nvPr/>
        </p:nvCxnSpPr>
        <p:spPr>
          <a:xfrm flipV="1">
            <a:off x="884464" y="150222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2F9EB-5963-417E-B8BA-53943BD379BF}"/>
              </a:ext>
            </a:extLst>
          </p:cNvPr>
          <p:cNvCxnSpPr>
            <a:cxnSpLocks/>
          </p:cNvCxnSpPr>
          <p:nvPr/>
        </p:nvCxnSpPr>
        <p:spPr>
          <a:xfrm>
            <a:off x="884464" y="534488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C86153-BE26-4D71-A526-3ACEAC802D6E}"/>
              </a:ext>
            </a:extLst>
          </p:cNvPr>
          <p:cNvCxnSpPr/>
          <p:nvPr/>
        </p:nvCxnSpPr>
        <p:spPr>
          <a:xfrm flipV="1">
            <a:off x="1570263" y="2460171"/>
            <a:ext cx="2536372" cy="2558143"/>
          </a:xfrm>
          <a:prstGeom prst="line">
            <a:avLst/>
          </a:prstGeom>
          <a:ln w="12700">
            <a:solidFill>
              <a:srgbClr val="181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2643373-5931-4073-82BD-1597A6162B1F}"/>
              </a:ext>
            </a:extLst>
          </p:cNvPr>
          <p:cNvSpPr/>
          <p:nvPr/>
        </p:nvSpPr>
        <p:spPr>
          <a:xfrm>
            <a:off x="3254828" y="3641270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7BF1CF0-0F83-4782-BF21-182FFEC08E71}"/>
              </a:ext>
            </a:extLst>
          </p:cNvPr>
          <p:cNvSpPr/>
          <p:nvPr/>
        </p:nvSpPr>
        <p:spPr>
          <a:xfrm>
            <a:off x="3989614" y="3423555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5383741-ED28-4166-A92D-C4B89A84229A}"/>
              </a:ext>
            </a:extLst>
          </p:cNvPr>
          <p:cNvSpPr/>
          <p:nvPr/>
        </p:nvSpPr>
        <p:spPr>
          <a:xfrm>
            <a:off x="3778703" y="4082142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46FE6B8-C8B5-4823-A038-923021F373CA}"/>
              </a:ext>
            </a:extLst>
          </p:cNvPr>
          <p:cNvSpPr/>
          <p:nvPr/>
        </p:nvSpPr>
        <p:spPr>
          <a:xfrm>
            <a:off x="4039960" y="4550228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618720-F810-465C-954C-6F0402AEF9D9}"/>
              </a:ext>
            </a:extLst>
          </p:cNvPr>
          <p:cNvSpPr/>
          <p:nvPr/>
        </p:nvSpPr>
        <p:spPr>
          <a:xfrm>
            <a:off x="3219449" y="4386942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DEA09C1-F4A9-4AAB-BBB5-550F76E0EDE7}"/>
              </a:ext>
            </a:extLst>
          </p:cNvPr>
          <p:cNvSpPr/>
          <p:nvPr/>
        </p:nvSpPr>
        <p:spPr>
          <a:xfrm>
            <a:off x="3369128" y="4898571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F89722E-7E34-4EB4-B182-25616C44E9B2}"/>
              </a:ext>
            </a:extLst>
          </p:cNvPr>
          <p:cNvSpPr/>
          <p:nvPr/>
        </p:nvSpPr>
        <p:spPr>
          <a:xfrm>
            <a:off x="2745921" y="4082142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F4BE933-0787-42BE-9FF1-7F8888EFF8C3}"/>
              </a:ext>
            </a:extLst>
          </p:cNvPr>
          <p:cNvSpPr/>
          <p:nvPr/>
        </p:nvSpPr>
        <p:spPr>
          <a:xfrm>
            <a:off x="2631621" y="4702628"/>
            <a:ext cx="228600" cy="23948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DF7C-C2DE-4DB6-B5DC-017E56BD68CC}"/>
              </a:ext>
            </a:extLst>
          </p:cNvPr>
          <p:cNvSpPr/>
          <p:nvPr/>
        </p:nvSpPr>
        <p:spPr>
          <a:xfrm>
            <a:off x="1836965" y="2013856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0B1B15-8A48-4CD7-AD5A-512E8E56736A}"/>
              </a:ext>
            </a:extLst>
          </p:cNvPr>
          <p:cNvSpPr/>
          <p:nvPr/>
        </p:nvSpPr>
        <p:spPr>
          <a:xfrm>
            <a:off x="2272392" y="258263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4328F3-7A48-46AF-BD48-2D0B32F7EDFF}"/>
              </a:ext>
            </a:extLst>
          </p:cNvPr>
          <p:cNvSpPr/>
          <p:nvPr/>
        </p:nvSpPr>
        <p:spPr>
          <a:xfrm>
            <a:off x="2680607" y="203562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712DC9-FE82-4DE3-8031-25AC942F62BE}"/>
              </a:ext>
            </a:extLst>
          </p:cNvPr>
          <p:cNvSpPr/>
          <p:nvPr/>
        </p:nvSpPr>
        <p:spPr>
          <a:xfrm>
            <a:off x="3186791" y="270237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7ED787-F88B-46D7-9916-730CC38A32B4}"/>
              </a:ext>
            </a:extLst>
          </p:cNvPr>
          <p:cNvSpPr/>
          <p:nvPr/>
        </p:nvSpPr>
        <p:spPr>
          <a:xfrm>
            <a:off x="1368878" y="253636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38B963-1F9D-4B50-B12B-A9697E1947A9}"/>
              </a:ext>
            </a:extLst>
          </p:cNvPr>
          <p:cNvSpPr/>
          <p:nvPr/>
        </p:nvSpPr>
        <p:spPr>
          <a:xfrm>
            <a:off x="2392136" y="334463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311F4B-371B-42A8-8846-B7E6A154EB78}"/>
              </a:ext>
            </a:extLst>
          </p:cNvPr>
          <p:cNvSpPr/>
          <p:nvPr/>
        </p:nvSpPr>
        <p:spPr>
          <a:xfrm>
            <a:off x="2002971" y="389708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D5B55C-9CF3-4E58-A0B5-9E1B7A41C10F}"/>
              </a:ext>
            </a:extLst>
          </p:cNvPr>
          <p:cNvSpPr/>
          <p:nvPr/>
        </p:nvSpPr>
        <p:spPr>
          <a:xfrm>
            <a:off x="1738994" y="311331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22072-A8CA-4CF6-BC37-55966EDEE505}"/>
              </a:ext>
            </a:extLst>
          </p:cNvPr>
          <p:cNvSpPr txBox="1"/>
          <p:nvPr/>
        </p:nvSpPr>
        <p:spPr>
          <a:xfrm>
            <a:off x="4359728" y="2890935"/>
            <a:ext cx="108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B</a:t>
            </a:r>
            <a:endParaRPr lang="en-IL" sz="2000" b="1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CE0C2-E7CD-4333-8E60-2162C7AF28C0}"/>
              </a:ext>
            </a:extLst>
          </p:cNvPr>
          <p:cNvSpPr txBox="1"/>
          <p:nvPr/>
        </p:nvSpPr>
        <p:spPr>
          <a:xfrm>
            <a:off x="3306533" y="1669796"/>
            <a:ext cx="108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A</a:t>
            </a:r>
            <a:endParaRPr lang="en-IL" sz="2000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D364D-633E-4E05-BE16-8811B92AEC45}"/>
              </a:ext>
            </a:extLst>
          </p:cNvPr>
          <p:cNvSpPr txBox="1"/>
          <p:nvPr/>
        </p:nvSpPr>
        <p:spPr>
          <a:xfrm>
            <a:off x="5283653" y="54867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3CBE0-340A-460E-8187-9F408A0A5BD7}"/>
              </a:ext>
            </a:extLst>
          </p:cNvPr>
          <p:cNvSpPr txBox="1"/>
          <p:nvPr/>
        </p:nvSpPr>
        <p:spPr>
          <a:xfrm>
            <a:off x="473528" y="14481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4A272BB7-164D-47AA-9889-8E4509DCC13F}"/>
              </a:ext>
            </a:extLst>
          </p:cNvPr>
          <p:cNvSpPr/>
          <p:nvPr/>
        </p:nvSpPr>
        <p:spPr>
          <a:xfrm>
            <a:off x="6366784" y="1"/>
            <a:ext cx="5825216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1C487E-64C7-4B80-9122-60B4D9F7415F}"/>
              </a:ext>
            </a:extLst>
          </p:cNvPr>
          <p:cNvSpPr txBox="1"/>
          <p:nvPr/>
        </p:nvSpPr>
        <p:spPr>
          <a:xfrm>
            <a:off x="7047820" y="2467373"/>
            <a:ext cx="44631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Classification</a:t>
            </a:r>
          </a:p>
          <a:p>
            <a:endParaRPr lang="en-GB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Categorical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</a:t>
            </a:r>
            <a:endParaRPr lang="en-GB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2BF95E-B706-436B-A048-9CDBE75D6041}"/>
              </a:ext>
            </a:extLst>
          </p:cNvPr>
          <p:cNvCxnSpPr>
            <a:cxnSpLocks/>
          </p:cNvCxnSpPr>
          <p:nvPr/>
        </p:nvCxnSpPr>
        <p:spPr>
          <a:xfrm flipH="1">
            <a:off x="10815099" y="409959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6DD68FB-E7E2-4514-A093-986D45DA94A0}"/>
              </a:ext>
            </a:extLst>
          </p:cNvPr>
          <p:cNvCxnSpPr>
            <a:cxnSpLocks/>
          </p:cNvCxnSpPr>
          <p:nvPr/>
        </p:nvCxnSpPr>
        <p:spPr>
          <a:xfrm flipV="1">
            <a:off x="884464" y="150222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7CA74F-D32A-4B91-8CD0-698EAE35EDE2}"/>
              </a:ext>
            </a:extLst>
          </p:cNvPr>
          <p:cNvCxnSpPr>
            <a:cxnSpLocks/>
          </p:cNvCxnSpPr>
          <p:nvPr/>
        </p:nvCxnSpPr>
        <p:spPr>
          <a:xfrm>
            <a:off x="884464" y="534488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EFCBE-3ADE-4E1F-BD60-E8B42D5A55D0}"/>
              </a:ext>
            </a:extLst>
          </p:cNvPr>
          <p:cNvCxnSpPr>
            <a:cxnSpLocks/>
          </p:cNvCxnSpPr>
          <p:nvPr/>
        </p:nvCxnSpPr>
        <p:spPr>
          <a:xfrm flipV="1">
            <a:off x="1570263" y="2460171"/>
            <a:ext cx="2536372" cy="2558143"/>
          </a:xfrm>
          <a:prstGeom prst="line">
            <a:avLst/>
          </a:prstGeom>
          <a:ln w="12700">
            <a:solidFill>
              <a:srgbClr val="181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F8250BD-4431-4049-B07B-D9401489C9EA}"/>
              </a:ext>
            </a:extLst>
          </p:cNvPr>
          <p:cNvSpPr/>
          <p:nvPr/>
        </p:nvSpPr>
        <p:spPr>
          <a:xfrm>
            <a:off x="1605643" y="449579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7B67C8-CA18-4015-8FCF-6FF2749789AC}"/>
              </a:ext>
            </a:extLst>
          </p:cNvPr>
          <p:cNvSpPr/>
          <p:nvPr/>
        </p:nvSpPr>
        <p:spPr>
          <a:xfrm>
            <a:off x="2914649" y="354329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B36BFD-74E5-468A-825F-EFA9557D0657}"/>
              </a:ext>
            </a:extLst>
          </p:cNvPr>
          <p:cNvSpPr/>
          <p:nvPr/>
        </p:nvSpPr>
        <p:spPr>
          <a:xfrm>
            <a:off x="2675164" y="400593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C9A5FE-0CC2-44E9-B49F-6739E5F4802D}"/>
              </a:ext>
            </a:extLst>
          </p:cNvPr>
          <p:cNvSpPr/>
          <p:nvPr/>
        </p:nvSpPr>
        <p:spPr>
          <a:xfrm>
            <a:off x="2400300" y="3777344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109054-1FE5-43ED-9068-5B0A925E9954}"/>
              </a:ext>
            </a:extLst>
          </p:cNvPr>
          <p:cNvSpPr/>
          <p:nvPr/>
        </p:nvSpPr>
        <p:spPr>
          <a:xfrm>
            <a:off x="2002971" y="389708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19DA1C-DE2A-40B6-B34F-A8B6603FA942}"/>
              </a:ext>
            </a:extLst>
          </p:cNvPr>
          <p:cNvSpPr/>
          <p:nvPr/>
        </p:nvSpPr>
        <p:spPr>
          <a:xfrm>
            <a:off x="2598964" y="334171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A6E9A-D113-4C6C-A66C-BBBA4FEF7BD2}"/>
              </a:ext>
            </a:extLst>
          </p:cNvPr>
          <p:cNvSpPr txBox="1"/>
          <p:nvPr/>
        </p:nvSpPr>
        <p:spPr>
          <a:xfrm>
            <a:off x="5283653" y="54867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26498F-998D-44CE-9991-4BA910BA31A4}"/>
              </a:ext>
            </a:extLst>
          </p:cNvPr>
          <p:cNvSpPr txBox="1"/>
          <p:nvPr/>
        </p:nvSpPr>
        <p:spPr>
          <a:xfrm>
            <a:off x="473528" y="144819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0C0DC5-5AC9-45B5-9094-863886AA63C1}"/>
              </a:ext>
            </a:extLst>
          </p:cNvPr>
          <p:cNvSpPr/>
          <p:nvPr/>
        </p:nvSpPr>
        <p:spPr>
          <a:xfrm>
            <a:off x="2205717" y="445245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FE11A7-B9B5-44CA-9085-C3C9F54B0410}"/>
              </a:ext>
            </a:extLst>
          </p:cNvPr>
          <p:cNvSpPr/>
          <p:nvPr/>
        </p:nvSpPr>
        <p:spPr>
          <a:xfrm>
            <a:off x="3260271" y="3491587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E49BAB-2E8A-4FC3-B654-1F9C311B0ADE}"/>
              </a:ext>
            </a:extLst>
          </p:cNvPr>
          <p:cNvSpPr/>
          <p:nvPr/>
        </p:nvSpPr>
        <p:spPr>
          <a:xfrm>
            <a:off x="3905249" y="274319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7C5784-27B4-4B7B-A84D-14887FAFC6B8}"/>
              </a:ext>
            </a:extLst>
          </p:cNvPr>
          <p:cNvSpPr/>
          <p:nvPr/>
        </p:nvSpPr>
        <p:spPr>
          <a:xfrm>
            <a:off x="1940380" y="4229291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1D6EFC-7381-4B6E-9285-0709123B4C6B}"/>
              </a:ext>
            </a:extLst>
          </p:cNvPr>
          <p:cNvSpPr/>
          <p:nvPr/>
        </p:nvSpPr>
        <p:spPr>
          <a:xfrm>
            <a:off x="3154134" y="2881992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3912B-F3CD-4241-9602-DD7D5D693417}"/>
              </a:ext>
            </a:extLst>
          </p:cNvPr>
          <p:cNvSpPr/>
          <p:nvPr/>
        </p:nvSpPr>
        <p:spPr>
          <a:xfrm>
            <a:off x="3750127" y="307813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A963DE-9098-4530-B337-2CA74A06A9E5}"/>
              </a:ext>
            </a:extLst>
          </p:cNvPr>
          <p:cNvSpPr txBox="1"/>
          <p:nvPr/>
        </p:nvSpPr>
        <p:spPr>
          <a:xfrm>
            <a:off x="3228971" y="1896776"/>
            <a:ext cx="232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 Line</a:t>
            </a:r>
            <a:endParaRPr lang="en-IL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00FE9F9B-61B6-4017-A24D-EE58A1173181}"/>
              </a:ext>
            </a:extLst>
          </p:cNvPr>
          <p:cNvSpPr/>
          <p:nvPr/>
        </p:nvSpPr>
        <p:spPr>
          <a:xfrm>
            <a:off x="6366784" y="1"/>
            <a:ext cx="5825216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1B162-0B86-47E7-9CEB-029A639903B1}"/>
              </a:ext>
            </a:extLst>
          </p:cNvPr>
          <p:cNvSpPr txBox="1"/>
          <p:nvPr/>
        </p:nvSpPr>
        <p:spPr>
          <a:xfrm>
            <a:off x="7047820" y="2467373"/>
            <a:ext cx="44631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</a:p>
          <a:p>
            <a:endParaRPr lang="en-GB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Numerical 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E7B929-225D-4B95-8723-CEDEDF4AE456}"/>
              </a:ext>
            </a:extLst>
          </p:cNvPr>
          <p:cNvCxnSpPr>
            <a:cxnSpLocks/>
          </p:cNvCxnSpPr>
          <p:nvPr/>
        </p:nvCxnSpPr>
        <p:spPr>
          <a:xfrm flipH="1">
            <a:off x="10815099" y="409959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1BF11D-C2EA-4A48-BC29-6E2D12163A99}"/>
              </a:ext>
            </a:extLst>
          </p:cNvPr>
          <p:cNvSpPr/>
          <p:nvPr/>
        </p:nvSpPr>
        <p:spPr>
          <a:xfrm>
            <a:off x="9570850" y="3854788"/>
            <a:ext cx="2140066" cy="143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E8B0B7-0348-44A9-84CF-960B5B25FC8C}"/>
              </a:ext>
            </a:extLst>
          </p:cNvPr>
          <p:cNvSpPr/>
          <p:nvPr/>
        </p:nvSpPr>
        <p:spPr>
          <a:xfrm>
            <a:off x="9570851" y="967759"/>
            <a:ext cx="2140066" cy="143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DBD36C13-0E6F-4EA3-B6F6-4D53F9D72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727" y="3156581"/>
            <a:ext cx="720000" cy="720000"/>
          </a:xfrm>
          <a:prstGeom prst="rect">
            <a:avLst/>
          </a:prstGeom>
        </p:spPr>
      </p:pic>
      <p:pic>
        <p:nvPicPr>
          <p:cNvPr id="8" name="Graphic 7" descr="Cupcake with solid fill">
            <a:extLst>
              <a:ext uri="{FF2B5EF4-FFF2-40B4-BE49-F238E27FC236}">
                <a16:creationId xmlns:a16="http://schemas.microsoft.com/office/drawing/2014/main" id="{A31AC715-26F7-4460-88AA-F0B95B7AD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625" y="1699143"/>
            <a:ext cx="720000" cy="7200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00B33AA2-B355-44D0-8E5C-6E665EC1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727" y="2407759"/>
            <a:ext cx="720000" cy="720000"/>
          </a:xfrm>
          <a:prstGeom prst="rect">
            <a:avLst/>
          </a:prstGeom>
        </p:spPr>
      </p:pic>
      <p:pic>
        <p:nvPicPr>
          <p:cNvPr id="10" name="Graphic 9" descr="Cupcake with solid fill">
            <a:extLst>
              <a:ext uri="{FF2B5EF4-FFF2-40B4-BE49-F238E27FC236}">
                <a16:creationId xmlns:a16="http://schemas.microsoft.com/office/drawing/2014/main" id="{FA0872A8-BA10-4CB0-8C64-505E0F1D1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7727" y="1687759"/>
            <a:ext cx="720000" cy="7200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D652692E-EF38-4735-949B-DC6A0DA76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7727" y="967759"/>
            <a:ext cx="720000" cy="720000"/>
          </a:xfrm>
          <a:prstGeom prst="rect">
            <a:avLst/>
          </a:prstGeom>
        </p:spPr>
      </p:pic>
      <p:pic>
        <p:nvPicPr>
          <p:cNvPr id="12" name="Graphic 11" descr="Cupcake with solid fill">
            <a:extLst>
              <a:ext uri="{FF2B5EF4-FFF2-40B4-BE49-F238E27FC236}">
                <a16:creationId xmlns:a16="http://schemas.microsoft.com/office/drawing/2014/main" id="{FB893EAE-1335-4D61-B910-7E4B3E526F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1625" y="967759"/>
            <a:ext cx="720000" cy="7200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B407E319-5020-4105-9253-F7AD3B8678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41625" y="2403658"/>
            <a:ext cx="720000" cy="720000"/>
          </a:xfrm>
          <a:prstGeom prst="rect">
            <a:avLst/>
          </a:prstGeom>
        </p:spPr>
      </p:pic>
      <p:pic>
        <p:nvPicPr>
          <p:cNvPr id="14" name="Graphic 13" descr="Cupcake with solid fill">
            <a:extLst>
              <a:ext uri="{FF2B5EF4-FFF2-40B4-BE49-F238E27FC236}">
                <a16:creationId xmlns:a16="http://schemas.microsoft.com/office/drawing/2014/main" id="{CE012259-01BF-4831-A173-53819203A7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1625" y="3127759"/>
            <a:ext cx="720000" cy="720000"/>
          </a:xfrm>
          <a:prstGeom prst="rect">
            <a:avLst/>
          </a:prstGeom>
        </p:spPr>
      </p:pic>
      <p:pic>
        <p:nvPicPr>
          <p:cNvPr id="15" name="Graphic 14" descr="Apple with solid fill">
            <a:extLst>
              <a:ext uri="{FF2B5EF4-FFF2-40B4-BE49-F238E27FC236}">
                <a16:creationId xmlns:a16="http://schemas.microsoft.com/office/drawing/2014/main" id="{0D458398-CC8E-4393-87C5-8677AEA9AC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7727" y="3847759"/>
            <a:ext cx="720000" cy="720000"/>
          </a:xfrm>
          <a:prstGeom prst="rect">
            <a:avLst/>
          </a:prstGeom>
        </p:spPr>
      </p:pic>
      <p:pic>
        <p:nvPicPr>
          <p:cNvPr id="16" name="Graphic 15" descr="Cupcake with solid fill">
            <a:extLst>
              <a:ext uri="{FF2B5EF4-FFF2-40B4-BE49-F238E27FC236}">
                <a16:creationId xmlns:a16="http://schemas.microsoft.com/office/drawing/2014/main" id="{828E394B-1222-47EF-A232-E6C399075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0929" y="3847759"/>
            <a:ext cx="720000" cy="720000"/>
          </a:xfrm>
          <a:prstGeom prst="rect">
            <a:avLst/>
          </a:prstGeom>
        </p:spPr>
      </p:pic>
      <p:pic>
        <p:nvPicPr>
          <p:cNvPr id="18" name="Graphic 17" descr="Cupcake with solid fill">
            <a:extLst>
              <a:ext uri="{FF2B5EF4-FFF2-40B4-BE49-F238E27FC236}">
                <a16:creationId xmlns:a16="http://schemas.microsoft.com/office/drawing/2014/main" id="{1816D1D1-B36B-46B8-8002-E12BC4DC1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41625" y="4567759"/>
            <a:ext cx="720000" cy="720000"/>
          </a:xfrm>
          <a:prstGeom prst="rect">
            <a:avLst/>
          </a:prstGeom>
        </p:spPr>
      </p:pic>
      <p:pic>
        <p:nvPicPr>
          <p:cNvPr id="21" name="Graphic 20" descr="Gears with solid fill">
            <a:extLst>
              <a:ext uri="{FF2B5EF4-FFF2-40B4-BE49-F238E27FC236}">
                <a16:creationId xmlns:a16="http://schemas.microsoft.com/office/drawing/2014/main" id="{8B5D5ED6-3156-43D1-B113-ED88A4FD42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90851" y="2227757"/>
            <a:ext cx="1800000" cy="18000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B65A54-D77E-4F86-A643-3254A47BD523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8490851" y="2056223"/>
            <a:ext cx="1080000" cy="107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5E5B4A-9CCF-4A5D-86EF-20F59EFDE76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945624" y="3126351"/>
            <a:ext cx="1745227" cy="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C222347-DF77-40D3-A164-4C3901103F3C}"/>
              </a:ext>
            </a:extLst>
          </p:cNvPr>
          <p:cNvSpPr txBox="1"/>
          <p:nvPr/>
        </p:nvSpPr>
        <p:spPr>
          <a:xfrm>
            <a:off x="3197727" y="5478482"/>
            <a:ext cx="1663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Data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E984D-8F7F-4285-ACF3-DA88A409CFA8}"/>
              </a:ext>
            </a:extLst>
          </p:cNvPr>
          <p:cNvSpPr txBox="1"/>
          <p:nvPr/>
        </p:nvSpPr>
        <p:spPr>
          <a:xfrm>
            <a:off x="6629186" y="4029165"/>
            <a:ext cx="192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Model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AutoShape 4">
            <a:extLst>
              <a:ext uri="{FF2B5EF4-FFF2-40B4-BE49-F238E27FC236}">
                <a16:creationId xmlns:a16="http://schemas.microsoft.com/office/drawing/2014/main" id="{8C629879-D215-4808-9501-C9C6417F744B}"/>
              </a:ext>
            </a:extLst>
          </p:cNvPr>
          <p:cNvSpPr/>
          <p:nvPr/>
        </p:nvSpPr>
        <p:spPr>
          <a:xfrm>
            <a:off x="0" y="1"/>
            <a:ext cx="2733368" cy="6858000"/>
          </a:xfrm>
          <a:prstGeom prst="rect">
            <a:avLst/>
          </a:prstGeom>
          <a:solidFill>
            <a:srgbClr val="181717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B3B7A-8399-4666-82B5-A70DB0375570}"/>
              </a:ext>
            </a:extLst>
          </p:cNvPr>
          <p:cNvSpPr txBox="1"/>
          <p:nvPr/>
        </p:nvSpPr>
        <p:spPr>
          <a:xfrm>
            <a:off x="98258" y="2890391"/>
            <a:ext cx="255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Unsupervised Learning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Graphic 29" descr="Apple with solid fill">
            <a:extLst>
              <a:ext uri="{FF2B5EF4-FFF2-40B4-BE49-F238E27FC236}">
                <a16:creationId xmlns:a16="http://schemas.microsoft.com/office/drawing/2014/main" id="{65E5FA39-B689-4F76-BAD5-AFDB45EFD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0916" y="981915"/>
            <a:ext cx="720000" cy="720000"/>
          </a:xfrm>
          <a:prstGeom prst="rect">
            <a:avLst/>
          </a:prstGeom>
        </p:spPr>
      </p:pic>
      <p:pic>
        <p:nvPicPr>
          <p:cNvPr id="31" name="Graphic 30" descr="Cupcake with solid fill">
            <a:extLst>
              <a:ext uri="{FF2B5EF4-FFF2-40B4-BE49-F238E27FC236}">
                <a16:creationId xmlns:a16="http://schemas.microsoft.com/office/drawing/2014/main" id="{544BFCCD-FFFA-47C7-A8B5-953D88138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90851" y="3847759"/>
            <a:ext cx="720000" cy="720000"/>
          </a:xfrm>
          <a:prstGeom prst="rect">
            <a:avLst/>
          </a:prstGeom>
        </p:spPr>
      </p:pic>
      <p:pic>
        <p:nvPicPr>
          <p:cNvPr id="33" name="Graphic 32" descr="Apple with solid fill">
            <a:extLst>
              <a:ext uri="{FF2B5EF4-FFF2-40B4-BE49-F238E27FC236}">
                <a16:creationId xmlns:a16="http://schemas.microsoft.com/office/drawing/2014/main" id="{C30C0D72-2781-455B-8FA5-057D9136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0916" y="976223"/>
            <a:ext cx="720000" cy="720000"/>
          </a:xfrm>
          <a:prstGeom prst="rect">
            <a:avLst/>
          </a:prstGeom>
        </p:spPr>
      </p:pic>
      <p:pic>
        <p:nvPicPr>
          <p:cNvPr id="34" name="Graphic 33" descr="Cupcake with solid fill">
            <a:extLst>
              <a:ext uri="{FF2B5EF4-FFF2-40B4-BE49-F238E27FC236}">
                <a16:creationId xmlns:a16="http://schemas.microsoft.com/office/drawing/2014/main" id="{531F65ED-BDDD-46E4-88F7-649DF8A5B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70851" y="4567759"/>
            <a:ext cx="720000" cy="720000"/>
          </a:xfrm>
          <a:prstGeom prst="rect">
            <a:avLst/>
          </a:prstGeom>
        </p:spPr>
      </p:pic>
      <p:pic>
        <p:nvPicPr>
          <p:cNvPr id="35" name="Graphic 34" descr="Apple with solid fill">
            <a:extLst>
              <a:ext uri="{FF2B5EF4-FFF2-40B4-BE49-F238E27FC236}">
                <a16:creationId xmlns:a16="http://schemas.microsoft.com/office/drawing/2014/main" id="{1A95A4C9-3109-4F79-B5B6-FA230E1364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70851" y="981915"/>
            <a:ext cx="720000" cy="720000"/>
          </a:xfrm>
          <a:prstGeom prst="rect">
            <a:avLst/>
          </a:prstGeom>
        </p:spPr>
      </p:pic>
      <p:pic>
        <p:nvPicPr>
          <p:cNvPr id="36" name="Graphic 35" descr="Cupcake with solid fill">
            <a:extLst>
              <a:ext uri="{FF2B5EF4-FFF2-40B4-BE49-F238E27FC236}">
                <a16:creationId xmlns:a16="http://schemas.microsoft.com/office/drawing/2014/main" id="{6D498A3B-527D-4719-A3E0-65FC729C9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70851" y="3847759"/>
            <a:ext cx="720000" cy="720000"/>
          </a:xfrm>
          <a:prstGeom prst="rect">
            <a:avLst/>
          </a:prstGeom>
        </p:spPr>
      </p:pic>
      <p:pic>
        <p:nvPicPr>
          <p:cNvPr id="38" name="Graphic 37" descr="Apple with solid fill">
            <a:extLst>
              <a:ext uri="{FF2B5EF4-FFF2-40B4-BE49-F238E27FC236}">
                <a16:creationId xmlns:a16="http://schemas.microsoft.com/office/drawing/2014/main" id="{8D97FFF5-8337-4771-A509-0F7E871C60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0851" y="1696223"/>
            <a:ext cx="720000" cy="720000"/>
          </a:xfrm>
          <a:prstGeom prst="rect">
            <a:avLst/>
          </a:prstGeom>
        </p:spPr>
      </p:pic>
      <p:pic>
        <p:nvPicPr>
          <p:cNvPr id="42" name="Graphic 41" descr="Cupcake with solid fill">
            <a:extLst>
              <a:ext uri="{FF2B5EF4-FFF2-40B4-BE49-F238E27FC236}">
                <a16:creationId xmlns:a16="http://schemas.microsoft.com/office/drawing/2014/main" id="{03ABBAEB-6DCB-49C7-8A95-AAF41620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10851" y="1680730"/>
            <a:ext cx="720000" cy="720000"/>
          </a:xfrm>
          <a:prstGeom prst="rect">
            <a:avLst/>
          </a:prstGeom>
        </p:spPr>
      </p:pic>
      <p:pic>
        <p:nvPicPr>
          <p:cNvPr id="43" name="Graphic 42" descr="Apple with solid fill">
            <a:extLst>
              <a:ext uri="{FF2B5EF4-FFF2-40B4-BE49-F238E27FC236}">
                <a16:creationId xmlns:a16="http://schemas.microsoft.com/office/drawing/2014/main" id="{82B0526A-6D1B-4A86-87CD-7D60A7186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70916" y="1690531"/>
            <a:ext cx="720000" cy="720000"/>
          </a:xfrm>
          <a:prstGeom prst="rect">
            <a:avLst/>
          </a:prstGeom>
        </p:spPr>
      </p:pic>
      <p:pic>
        <p:nvPicPr>
          <p:cNvPr id="44" name="Graphic 43" descr="Cupcake with solid fill">
            <a:extLst>
              <a:ext uri="{FF2B5EF4-FFF2-40B4-BE49-F238E27FC236}">
                <a16:creationId xmlns:a16="http://schemas.microsoft.com/office/drawing/2014/main" id="{2A8612B5-FAE0-434A-BE31-6AC9E94A6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70916" y="4567759"/>
            <a:ext cx="720000" cy="720000"/>
          </a:xfrm>
          <a:prstGeom prst="rect">
            <a:avLst/>
          </a:prstGeom>
        </p:spPr>
      </p:pic>
      <p:pic>
        <p:nvPicPr>
          <p:cNvPr id="46" name="Graphic 45" descr="Cupcake with solid fill">
            <a:extLst>
              <a:ext uri="{FF2B5EF4-FFF2-40B4-BE49-F238E27FC236}">
                <a16:creationId xmlns:a16="http://schemas.microsoft.com/office/drawing/2014/main" id="{7C24A1D0-CFA2-4B87-9792-C7C92C64A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10851" y="3847759"/>
            <a:ext cx="720000" cy="7200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B689B0-6B5C-4BAC-B5A5-833931AD84FB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8490851" y="3127757"/>
            <a:ext cx="1080000" cy="108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788E8D-F29A-407B-A4F9-05B8FE9AB50F}"/>
              </a:ext>
            </a:extLst>
          </p:cNvPr>
          <p:cNvCxnSpPr>
            <a:cxnSpLocks/>
          </p:cNvCxnSpPr>
          <p:nvPr/>
        </p:nvCxnSpPr>
        <p:spPr>
          <a:xfrm flipH="1">
            <a:off x="397471" y="6451531"/>
            <a:ext cx="955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3" grpId="0" animBg="1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E8210E-27DE-40F4-B40A-63F2C32F0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8177"/>
              </p:ext>
            </p:extLst>
          </p:nvPr>
        </p:nvGraphicFramePr>
        <p:xfrm>
          <a:off x="1235539" y="1387970"/>
          <a:ext cx="9720922" cy="504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9576">
                  <a:extLst>
                    <a:ext uri="{9D8B030D-6E8A-4147-A177-3AD203B41FA5}">
                      <a16:colId xmlns:a16="http://schemas.microsoft.com/office/drawing/2014/main" val="3073386966"/>
                    </a:ext>
                  </a:extLst>
                </a:gridCol>
                <a:gridCol w="3422327">
                  <a:extLst>
                    <a:ext uri="{9D8B030D-6E8A-4147-A177-3AD203B41FA5}">
                      <a16:colId xmlns:a16="http://schemas.microsoft.com/office/drawing/2014/main" val="4026298150"/>
                    </a:ext>
                  </a:extLst>
                </a:gridCol>
                <a:gridCol w="3859019">
                  <a:extLst>
                    <a:ext uri="{9D8B030D-6E8A-4147-A177-3AD203B41FA5}">
                      <a16:colId xmlns:a16="http://schemas.microsoft.com/office/drawing/2014/main" val="1426116071"/>
                    </a:ext>
                  </a:extLst>
                </a:gridCol>
              </a:tblGrid>
              <a:tr h="1198805">
                <a:tc>
                  <a:txBody>
                    <a:bodyPr/>
                    <a:lstStyle/>
                    <a:p>
                      <a:pPr algn="ctr"/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Supervised Learning</a:t>
                      </a:r>
                      <a:endParaRPr lang="en-IL" sz="2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Unsupervised Learning</a:t>
                      </a:r>
                      <a:endParaRPr lang="en-IL" sz="2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07042"/>
                  </a:ext>
                </a:extLst>
              </a:tr>
              <a:tr h="608978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Labels</a:t>
                      </a:r>
                      <a:endParaRPr lang="en-IL" sz="2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Labelled </a:t>
                      </a:r>
                      <a:r>
                        <a:rPr lang="en-GB" sz="20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(vector)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Unlabelled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67799"/>
                  </a:ext>
                </a:extLst>
              </a:tr>
              <a:tr h="608978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Dataset</a:t>
                      </a:r>
                      <a:endParaRPr lang="en-IL" sz="2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Train &amp; Test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Only input data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7124"/>
                  </a:ext>
                </a:extLst>
              </a:tr>
              <a:tr h="608978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Main Usage</a:t>
                      </a:r>
                      <a:endParaRPr lang="en-IL" sz="2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Prediction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Analysis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75684"/>
                  </a:ext>
                </a:extLst>
              </a:tr>
              <a:tr h="2014262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Types</a:t>
                      </a:r>
                      <a:endParaRPr lang="en-IL" sz="24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Classification</a:t>
                      </a:r>
                    </a:p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Regression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Clustering</a:t>
                      </a:r>
                    </a:p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Density Estimation</a:t>
                      </a:r>
                    </a:p>
                    <a:p>
                      <a:pPr algn="l"/>
                      <a:r>
                        <a:rPr lang="en-GB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Dimensionality Reduction</a:t>
                      </a:r>
                      <a:endParaRPr lang="en-IL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41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820DAB-6203-4771-A71B-D61B8AC26352}"/>
              </a:ext>
            </a:extLst>
          </p:cNvPr>
          <p:cNvSpPr txBox="1"/>
          <p:nvPr/>
        </p:nvSpPr>
        <p:spPr>
          <a:xfrm>
            <a:off x="1752600" y="239485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Supervised vs. Unsupervised</a:t>
            </a:r>
            <a:endParaRPr lang="en-IL" sz="5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369</Words>
  <Application>Microsoft Office PowerPoint</Application>
  <PresentationFormat>Widescreen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 Light</vt:lpstr>
      <vt:lpstr>Wingdings</vt:lpstr>
      <vt:lpstr>Office Theme</vt:lpstr>
      <vt:lpstr> Introduction to 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Leave One Out Cross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Amanda Magzal</cp:lastModifiedBy>
  <cp:revision>1</cp:revision>
  <dcterms:created xsi:type="dcterms:W3CDTF">2022-01-02T14:41:38Z</dcterms:created>
  <dcterms:modified xsi:type="dcterms:W3CDTF">2022-03-11T11:43:43Z</dcterms:modified>
</cp:coreProperties>
</file>