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61" r:id="rId6"/>
    <p:sldId id="262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1FB91-5A18-4E57-AB11-B82B5086BAC2}" v="3" dt="2022-02-22T11:29:20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35" autoAdjust="0"/>
  </p:normalViewPr>
  <p:slideViewPr>
    <p:cSldViewPr snapToGrid="0">
      <p:cViewPr varScale="1">
        <p:scale>
          <a:sx n="76" d="100"/>
          <a:sy n="76" d="100"/>
        </p:scale>
        <p:origin x="7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מנדה מגזל" userId="d50b652f-cb88-4424-8cea-6618e2450d64" providerId="ADAL" clId="{2A127811-DC0A-4C5E-96B8-3E74341354CA}"/>
    <pc:docChg chg="undo custSel addSld delSld modSld modMainMaster">
      <pc:chgData name="אמנדה מגזל" userId="d50b652f-cb88-4424-8cea-6618e2450d64" providerId="ADAL" clId="{2A127811-DC0A-4C5E-96B8-3E74341354CA}" dt="2022-02-04T08:58:18.540" v="1189"/>
      <pc:docMkLst>
        <pc:docMk/>
      </pc:docMkLst>
      <pc:sldChg chg="modTransition modNotesTx">
        <pc:chgData name="אמנדה מגזל" userId="d50b652f-cb88-4424-8cea-6618e2450d64" providerId="ADAL" clId="{2A127811-DC0A-4C5E-96B8-3E74341354CA}" dt="2022-02-04T08:58:18.540" v="1189"/>
        <pc:sldMkLst>
          <pc:docMk/>
          <pc:sldMk cId="3362035624" sldId="256"/>
        </pc:sldMkLst>
      </pc:sldChg>
      <pc:sldChg chg="addSp modSp mod modTransition modAnim modNotesTx">
        <pc:chgData name="אמנדה מגזל" userId="d50b652f-cb88-4424-8cea-6618e2450d64" providerId="ADAL" clId="{2A127811-DC0A-4C5E-96B8-3E74341354CA}" dt="2022-02-04T08:58:18.540" v="1189"/>
        <pc:sldMkLst>
          <pc:docMk/>
          <pc:sldMk cId="68720951" sldId="257"/>
        </pc:sldMkLst>
        <pc:spChg chg="add mod">
          <ac:chgData name="אמנדה מגזל" userId="d50b652f-cb88-4424-8cea-6618e2450d64" providerId="ADAL" clId="{2A127811-DC0A-4C5E-96B8-3E74341354CA}" dt="2022-02-04T08:06:59.001" v="1"/>
          <ac:spMkLst>
            <pc:docMk/>
            <pc:sldMk cId="68720951" sldId="257"/>
            <ac:spMk id="2" creationId="{1519486F-A450-413E-BD46-A977F74742C1}"/>
          </ac:spMkLst>
        </pc:spChg>
        <pc:spChg chg="add mod">
          <ac:chgData name="אמנדה מגזל" userId="d50b652f-cb88-4424-8cea-6618e2450d64" providerId="ADAL" clId="{2A127811-DC0A-4C5E-96B8-3E74341354CA}" dt="2022-02-04T08:06:59.001" v="1"/>
          <ac:spMkLst>
            <pc:docMk/>
            <pc:sldMk cId="68720951" sldId="257"/>
            <ac:spMk id="3" creationId="{148AC24A-E624-4DC9-ABAD-F31C9BF3C882}"/>
          </ac:spMkLst>
        </pc:spChg>
        <pc:spChg chg="add mod">
          <ac:chgData name="אמנדה מגזל" userId="d50b652f-cb88-4424-8cea-6618e2450d64" providerId="ADAL" clId="{2A127811-DC0A-4C5E-96B8-3E74341354CA}" dt="2022-02-04T08:06:59.001" v="1"/>
          <ac:spMkLst>
            <pc:docMk/>
            <pc:sldMk cId="68720951" sldId="257"/>
            <ac:spMk id="4" creationId="{745FC3DD-F7F8-4777-BE49-EEF286FF0992}"/>
          </ac:spMkLst>
        </pc:spChg>
        <pc:spChg chg="add mod">
          <ac:chgData name="אמנדה מגזל" userId="d50b652f-cb88-4424-8cea-6618e2450d64" providerId="ADAL" clId="{2A127811-DC0A-4C5E-96B8-3E74341354CA}" dt="2022-02-04T08:06:59.001" v="1"/>
          <ac:spMkLst>
            <pc:docMk/>
            <pc:sldMk cId="68720951" sldId="257"/>
            <ac:spMk id="5" creationId="{06694F75-3D87-4BF5-A620-E6456AF3B647}"/>
          </ac:spMkLst>
        </pc:spChg>
        <pc:spChg chg="add mod">
          <ac:chgData name="אמנדה מגזל" userId="d50b652f-cb88-4424-8cea-6618e2450d64" providerId="ADAL" clId="{2A127811-DC0A-4C5E-96B8-3E74341354CA}" dt="2022-02-04T08:06:59.001" v="1"/>
          <ac:spMkLst>
            <pc:docMk/>
            <pc:sldMk cId="68720951" sldId="257"/>
            <ac:spMk id="6" creationId="{D60FE77D-09DB-42DC-B14C-DB2DBFA79FD7}"/>
          </ac:spMkLst>
        </pc:spChg>
        <pc:spChg chg="add mod">
          <ac:chgData name="אמנדה מגזל" userId="d50b652f-cb88-4424-8cea-6618e2450d64" providerId="ADAL" clId="{2A127811-DC0A-4C5E-96B8-3E74341354CA}" dt="2022-02-04T08:06:59.001" v="1"/>
          <ac:spMkLst>
            <pc:docMk/>
            <pc:sldMk cId="68720951" sldId="257"/>
            <ac:spMk id="8" creationId="{A8C2DFCF-F3AA-4995-9C8C-B9F763246A95}"/>
          </ac:spMkLst>
        </pc:spChg>
        <pc:spChg chg="add mod">
          <ac:chgData name="אמנדה מגזל" userId="d50b652f-cb88-4424-8cea-6618e2450d64" providerId="ADAL" clId="{2A127811-DC0A-4C5E-96B8-3E74341354CA}" dt="2022-02-04T08:08:00.597" v="106" actId="1036"/>
          <ac:spMkLst>
            <pc:docMk/>
            <pc:sldMk cId="68720951" sldId="257"/>
            <ac:spMk id="9" creationId="{2E797031-DD92-41BC-8427-8B500AC241BC}"/>
          </ac:spMkLst>
        </pc:spChg>
        <pc:cxnChg chg="add mod">
          <ac:chgData name="אמנדה מגזל" userId="d50b652f-cb88-4424-8cea-6618e2450d64" providerId="ADAL" clId="{2A127811-DC0A-4C5E-96B8-3E74341354CA}" dt="2022-02-04T08:06:59.001" v="1"/>
          <ac:cxnSpMkLst>
            <pc:docMk/>
            <pc:sldMk cId="68720951" sldId="257"/>
            <ac:cxnSpMk id="7" creationId="{EB1AA177-0B5E-4331-B7AD-6684E8F6AF94}"/>
          </ac:cxnSpMkLst>
        </pc:cxnChg>
        <pc:cxnChg chg="add mod">
          <ac:chgData name="אמנדה מגזל" userId="d50b652f-cb88-4424-8cea-6618e2450d64" providerId="ADAL" clId="{2A127811-DC0A-4C5E-96B8-3E74341354CA}" dt="2022-02-04T08:08:00.597" v="106" actId="1036"/>
          <ac:cxnSpMkLst>
            <pc:docMk/>
            <pc:sldMk cId="68720951" sldId="257"/>
            <ac:cxnSpMk id="10" creationId="{8FEE6EF5-C9E1-4672-8376-8500B255C95B}"/>
          </ac:cxnSpMkLst>
        </pc:cxnChg>
      </pc:sldChg>
      <pc:sldChg chg="addSp delSp modSp add mod modTransition delAnim modAnim modNotesTx">
        <pc:chgData name="אמנדה מגזל" userId="d50b652f-cb88-4424-8cea-6618e2450d64" providerId="ADAL" clId="{2A127811-DC0A-4C5E-96B8-3E74341354CA}" dt="2022-02-04T08:58:18.540" v="1189"/>
        <pc:sldMkLst>
          <pc:docMk/>
          <pc:sldMk cId="1863846497" sldId="258"/>
        </pc:sldMkLst>
        <pc:spChg chg="add mod">
          <ac:chgData name="אמנדה מגזל" userId="d50b652f-cb88-4424-8cea-6618e2450d64" providerId="ADAL" clId="{2A127811-DC0A-4C5E-96B8-3E74341354CA}" dt="2022-02-04T08:11:48.633" v="109"/>
          <ac:spMkLst>
            <pc:docMk/>
            <pc:sldMk cId="1863846497" sldId="258"/>
            <ac:spMk id="2" creationId="{28DE9336-8C18-443C-9589-64889596861A}"/>
          </ac:spMkLst>
        </pc:spChg>
        <pc:spChg chg="add mod">
          <ac:chgData name="אמנדה מגזל" userId="d50b652f-cb88-4424-8cea-6618e2450d64" providerId="ADAL" clId="{2A127811-DC0A-4C5E-96B8-3E74341354CA}" dt="2022-02-04T08:15:49.150" v="122" actId="20577"/>
          <ac:spMkLst>
            <pc:docMk/>
            <pc:sldMk cId="1863846497" sldId="258"/>
            <ac:spMk id="4" creationId="{27D2154D-C798-4EEF-98A9-72EBA4D39A4B}"/>
          </ac:spMkLst>
        </pc:spChg>
        <pc:spChg chg="add del mod">
          <ac:chgData name="אמנדה מגזל" userId="d50b652f-cb88-4424-8cea-6618e2450d64" providerId="ADAL" clId="{2A127811-DC0A-4C5E-96B8-3E74341354CA}" dt="2022-02-04T08:27:00.212" v="434" actId="478"/>
          <ac:spMkLst>
            <pc:docMk/>
            <pc:sldMk cId="1863846497" sldId="258"/>
            <ac:spMk id="8" creationId="{AB380036-2CF6-4AAF-BAA6-BE51BABD7A94}"/>
          </ac:spMkLst>
        </pc:spChg>
        <pc:graphicFrameChg chg="add mod modGraphic">
          <ac:chgData name="אמנדה מגזל" userId="d50b652f-cb88-4424-8cea-6618e2450d64" providerId="ADAL" clId="{2A127811-DC0A-4C5E-96B8-3E74341354CA}" dt="2022-02-04T08:27:40.181" v="451" actId="1076"/>
          <ac:graphicFrameMkLst>
            <pc:docMk/>
            <pc:sldMk cId="1863846497" sldId="258"/>
            <ac:graphicFrameMk id="5" creationId="{D869673F-522A-4FD0-ABD2-9DEB0767EFF2}"/>
          </ac:graphicFrameMkLst>
        </pc:graphicFrameChg>
        <pc:picChg chg="add del">
          <ac:chgData name="אמנדה מגזל" userId="d50b652f-cb88-4424-8cea-6618e2450d64" providerId="ADAL" clId="{2A127811-DC0A-4C5E-96B8-3E74341354CA}" dt="2022-02-04T08:17:27.894" v="124" actId="478"/>
          <ac:picMkLst>
            <pc:docMk/>
            <pc:sldMk cId="1863846497" sldId="258"/>
            <ac:picMk id="1026" creationId="{23635087-4FF6-408E-922B-5CE97184439B}"/>
          </ac:picMkLst>
        </pc:picChg>
        <pc:picChg chg="add del mod">
          <ac:chgData name="אמנדה מגזל" userId="d50b652f-cb88-4424-8cea-6618e2450d64" providerId="ADAL" clId="{2A127811-DC0A-4C5E-96B8-3E74341354CA}" dt="2022-02-04T08:20:26.259" v="128" actId="478"/>
          <ac:picMkLst>
            <pc:docMk/>
            <pc:sldMk cId="1863846497" sldId="258"/>
            <ac:picMk id="1028" creationId="{7D6CA0C8-1E6F-4FDD-89D4-FA319EBD231D}"/>
          </ac:picMkLst>
        </pc:picChg>
        <pc:picChg chg="add del mod">
          <ac:chgData name="אמנדה מגזל" userId="d50b652f-cb88-4424-8cea-6618e2450d64" providerId="ADAL" clId="{2A127811-DC0A-4C5E-96B8-3E74341354CA}" dt="2022-02-04T08:32:31.161" v="527" actId="478"/>
          <ac:picMkLst>
            <pc:docMk/>
            <pc:sldMk cId="1863846497" sldId="258"/>
            <ac:picMk id="1030" creationId="{D7C6D224-74F1-47C5-A2E5-189146C1FBFE}"/>
          </ac:picMkLst>
        </pc:picChg>
        <pc:picChg chg="add mod">
          <ac:chgData name="אמנדה מגזל" userId="d50b652f-cb88-4424-8cea-6618e2450d64" providerId="ADAL" clId="{2A127811-DC0A-4C5E-96B8-3E74341354CA}" dt="2022-02-04T08:32:29.494" v="526" actId="171"/>
          <ac:picMkLst>
            <pc:docMk/>
            <pc:sldMk cId="1863846497" sldId="258"/>
            <ac:picMk id="1032" creationId="{93C1B105-F520-4C7E-A528-F6D153FA1910}"/>
          </ac:picMkLst>
        </pc:picChg>
        <pc:cxnChg chg="add mod">
          <ac:chgData name="אמנדה מגזל" userId="d50b652f-cb88-4424-8cea-6618e2450d64" providerId="ADAL" clId="{2A127811-DC0A-4C5E-96B8-3E74341354CA}" dt="2022-02-04T08:11:48.633" v="109"/>
          <ac:cxnSpMkLst>
            <pc:docMk/>
            <pc:sldMk cId="1863846497" sldId="258"/>
            <ac:cxnSpMk id="3" creationId="{CB4A198A-BA4C-49A0-96D6-C9B0C5065511}"/>
          </ac:cxnSpMkLst>
        </pc:cxnChg>
      </pc:sldChg>
      <pc:sldChg chg="addSp modSp add mod modTransition modNotesTx">
        <pc:chgData name="אמנדה מגזל" userId="d50b652f-cb88-4424-8cea-6618e2450d64" providerId="ADAL" clId="{2A127811-DC0A-4C5E-96B8-3E74341354CA}" dt="2022-02-04T08:58:18.540" v="1189"/>
        <pc:sldMkLst>
          <pc:docMk/>
          <pc:sldMk cId="3959794954" sldId="259"/>
        </pc:sldMkLst>
        <pc:spChg chg="add mod">
          <ac:chgData name="אמנדה מגזל" userId="d50b652f-cb88-4424-8cea-6618e2450d64" providerId="ADAL" clId="{2A127811-DC0A-4C5E-96B8-3E74341354CA}" dt="2022-02-04T08:46:24.855" v="1079" actId="14100"/>
          <ac:spMkLst>
            <pc:docMk/>
            <pc:sldMk cId="3959794954" sldId="259"/>
            <ac:spMk id="3" creationId="{32955D55-DA62-44D2-8FDB-E904FA349131}"/>
          </ac:spMkLst>
        </pc:spChg>
        <pc:spChg chg="add mod">
          <ac:chgData name="אמנדה מגזל" userId="d50b652f-cb88-4424-8cea-6618e2450d64" providerId="ADAL" clId="{2A127811-DC0A-4C5E-96B8-3E74341354CA}" dt="2022-02-04T08:47:38.248" v="1131" actId="120"/>
          <ac:spMkLst>
            <pc:docMk/>
            <pc:sldMk cId="3959794954" sldId="259"/>
            <ac:spMk id="4" creationId="{C81013E0-AF87-46D3-AB07-84D2ABE5030F}"/>
          </ac:spMkLst>
        </pc:spChg>
        <pc:picChg chg="add mod">
          <ac:chgData name="אמנדה מגזל" userId="d50b652f-cb88-4424-8cea-6618e2450d64" providerId="ADAL" clId="{2A127811-DC0A-4C5E-96B8-3E74341354CA}" dt="2022-02-04T08:46:30.288" v="1080" actId="1076"/>
          <ac:picMkLst>
            <pc:docMk/>
            <pc:sldMk cId="3959794954" sldId="259"/>
            <ac:picMk id="6146" creationId="{CE237A00-E3E6-490B-AA5F-CA92A691A2A8}"/>
          </ac:picMkLst>
        </pc:picChg>
        <pc:cxnChg chg="add mod">
          <ac:chgData name="אמנדה מגזל" userId="d50b652f-cb88-4424-8cea-6618e2450d64" providerId="ADAL" clId="{2A127811-DC0A-4C5E-96B8-3E74341354CA}" dt="2022-02-04T08:47:31.923" v="1130" actId="14100"/>
          <ac:cxnSpMkLst>
            <pc:docMk/>
            <pc:sldMk cId="3959794954" sldId="259"/>
            <ac:cxnSpMk id="5" creationId="{D271DE39-B8A1-45C6-8D50-2426C5E9FD27}"/>
          </ac:cxnSpMkLst>
        </pc:cxnChg>
      </pc:sldChg>
      <pc:sldChg chg="addSp delSp modSp add mod modTransition modNotesTx">
        <pc:chgData name="אמנדה מגזל" userId="d50b652f-cb88-4424-8cea-6618e2450d64" providerId="ADAL" clId="{2A127811-DC0A-4C5E-96B8-3E74341354CA}" dt="2022-02-04T08:58:18.540" v="1189"/>
        <pc:sldMkLst>
          <pc:docMk/>
          <pc:sldMk cId="4144227205" sldId="260"/>
        </pc:sldMkLst>
        <pc:spChg chg="add mod">
          <ac:chgData name="אמנדה מגזל" userId="d50b652f-cb88-4424-8cea-6618e2450d64" providerId="ADAL" clId="{2A127811-DC0A-4C5E-96B8-3E74341354CA}" dt="2022-02-04T08:54:08.927" v="1167" actId="14100"/>
          <ac:spMkLst>
            <pc:docMk/>
            <pc:sldMk cId="4144227205" sldId="260"/>
            <ac:spMk id="3" creationId="{2ED818E6-2438-4F87-89DD-9E2D6D38CE72}"/>
          </ac:spMkLst>
        </pc:spChg>
        <pc:spChg chg="add mod">
          <ac:chgData name="אמנדה מגזל" userId="d50b652f-cb88-4424-8cea-6618e2450d64" providerId="ADAL" clId="{2A127811-DC0A-4C5E-96B8-3E74341354CA}" dt="2022-02-04T08:56:13.468" v="1176" actId="20577"/>
          <ac:spMkLst>
            <pc:docMk/>
            <pc:sldMk cId="4144227205" sldId="260"/>
            <ac:spMk id="4" creationId="{4CCD721F-36D9-4721-8813-FD4AFCE147D2}"/>
          </ac:spMkLst>
        </pc:spChg>
        <pc:spChg chg="add mod">
          <ac:chgData name="אמנדה מגזל" userId="d50b652f-cb88-4424-8cea-6618e2450d64" providerId="ADAL" clId="{2A127811-DC0A-4C5E-96B8-3E74341354CA}" dt="2022-02-04T08:49:58.954" v="1132"/>
          <ac:spMkLst>
            <pc:docMk/>
            <pc:sldMk cId="4144227205" sldId="260"/>
            <ac:spMk id="6" creationId="{F82E80B3-E954-4D24-8190-FFE86BB981E8}"/>
          </ac:spMkLst>
        </pc:spChg>
        <pc:spChg chg="add mod">
          <ac:chgData name="אמנדה מגזל" userId="d50b652f-cb88-4424-8cea-6618e2450d64" providerId="ADAL" clId="{2A127811-DC0A-4C5E-96B8-3E74341354CA}" dt="2022-02-04T08:55:09.594" v="1173" actId="14100"/>
          <ac:spMkLst>
            <pc:docMk/>
            <pc:sldMk cId="4144227205" sldId="260"/>
            <ac:spMk id="7" creationId="{22000C66-AA19-4894-8B3C-4712C9D5538A}"/>
          </ac:spMkLst>
        </pc:spChg>
        <pc:spChg chg="add mod">
          <ac:chgData name="אמנדה מגזל" userId="d50b652f-cb88-4424-8cea-6618e2450d64" providerId="ADAL" clId="{2A127811-DC0A-4C5E-96B8-3E74341354CA}" dt="2022-02-04T08:57:01.869" v="1178" actId="14100"/>
          <ac:spMkLst>
            <pc:docMk/>
            <pc:sldMk cId="4144227205" sldId="260"/>
            <ac:spMk id="9" creationId="{40763949-3683-4AD4-ADBB-0C01D9DB7047}"/>
          </ac:spMkLst>
        </pc:spChg>
        <pc:spChg chg="add mod">
          <ac:chgData name="אמנדה מגזל" userId="d50b652f-cb88-4424-8cea-6618e2450d64" providerId="ADAL" clId="{2A127811-DC0A-4C5E-96B8-3E74341354CA}" dt="2022-02-04T08:54:39.969" v="1170" actId="14100"/>
          <ac:spMkLst>
            <pc:docMk/>
            <pc:sldMk cId="4144227205" sldId="260"/>
            <ac:spMk id="11" creationId="{7F13EFFE-D93C-4B78-A6AC-6E0253656632}"/>
          </ac:spMkLst>
        </pc:spChg>
        <pc:spChg chg="add mod">
          <ac:chgData name="אמנדה מגזל" userId="d50b652f-cb88-4424-8cea-6618e2450d64" providerId="ADAL" clId="{2A127811-DC0A-4C5E-96B8-3E74341354CA}" dt="2022-02-04T08:56:00.319" v="1175" actId="313"/>
          <ac:spMkLst>
            <pc:docMk/>
            <pc:sldMk cId="4144227205" sldId="260"/>
            <ac:spMk id="15" creationId="{7A6040E9-D99F-4EC2-BC1A-2A81139F67BC}"/>
          </ac:spMkLst>
        </pc:spChg>
        <pc:spChg chg="add del mod">
          <ac:chgData name="אמנדה מגזל" userId="d50b652f-cb88-4424-8cea-6618e2450d64" providerId="ADAL" clId="{2A127811-DC0A-4C5E-96B8-3E74341354CA}" dt="2022-02-04T08:51:56.042" v="1147" actId="478"/>
          <ac:spMkLst>
            <pc:docMk/>
            <pc:sldMk cId="4144227205" sldId="260"/>
            <ac:spMk id="19" creationId="{E78B85F9-EA08-4DF6-A31D-19F50A43F7E4}"/>
          </ac:spMkLst>
        </pc:spChg>
        <pc:spChg chg="add del mod">
          <ac:chgData name="אמנדה מגזל" userId="d50b652f-cb88-4424-8cea-6618e2450d64" providerId="ADAL" clId="{2A127811-DC0A-4C5E-96B8-3E74341354CA}" dt="2022-02-04T08:52:07.673" v="1151"/>
          <ac:spMkLst>
            <pc:docMk/>
            <pc:sldMk cId="4144227205" sldId="260"/>
            <ac:spMk id="20" creationId="{C001F27A-8CE3-4D28-8548-F331C9569C9E}"/>
          </ac:spMkLst>
        </pc:spChg>
        <pc:picChg chg="add del mod">
          <ac:chgData name="אמנדה מגזל" userId="d50b652f-cb88-4424-8cea-6618e2450d64" providerId="ADAL" clId="{2A127811-DC0A-4C5E-96B8-3E74341354CA}" dt="2022-02-04T08:50:17.645" v="1135" actId="478"/>
          <ac:picMkLst>
            <pc:docMk/>
            <pc:sldMk cId="4144227205" sldId="260"/>
            <ac:picMk id="2" creationId="{AE32B98D-6416-4D16-A3E8-EEB7682BA6E4}"/>
          </ac:picMkLst>
        </pc:picChg>
        <pc:picChg chg="add del mod">
          <ac:chgData name="אמנדה מגזל" userId="d50b652f-cb88-4424-8cea-6618e2450d64" providerId="ADAL" clId="{2A127811-DC0A-4C5E-96B8-3E74341354CA}" dt="2022-02-04T08:51:03.187" v="1141" actId="478"/>
          <ac:picMkLst>
            <pc:docMk/>
            <pc:sldMk cId="4144227205" sldId="260"/>
            <ac:picMk id="5" creationId="{759DC7E8-151A-48F9-801E-976EE701E026}"/>
          </ac:picMkLst>
        </pc:picChg>
        <pc:picChg chg="add del mod">
          <ac:chgData name="אמנדה מגזל" userId="d50b652f-cb88-4424-8cea-6618e2450d64" providerId="ADAL" clId="{2A127811-DC0A-4C5E-96B8-3E74341354CA}" dt="2022-02-04T08:51:05.270" v="1142" actId="478"/>
          <ac:picMkLst>
            <pc:docMk/>
            <pc:sldMk cId="4144227205" sldId="260"/>
            <ac:picMk id="8" creationId="{F6ECBE0F-383D-42E1-BA49-A1D97035EE48}"/>
          </ac:picMkLst>
        </pc:picChg>
        <pc:picChg chg="add mod">
          <ac:chgData name="אמנדה מגזל" userId="d50b652f-cb88-4424-8cea-6618e2450d64" providerId="ADAL" clId="{2A127811-DC0A-4C5E-96B8-3E74341354CA}" dt="2022-02-04T08:51:01.352" v="1140" actId="1076"/>
          <ac:picMkLst>
            <pc:docMk/>
            <pc:sldMk cId="4144227205" sldId="260"/>
            <ac:picMk id="12" creationId="{2588BCA9-3EA0-4797-9DB6-A4E5432CA361}"/>
          </ac:picMkLst>
        </pc:picChg>
        <pc:picChg chg="add del mod">
          <ac:chgData name="אמנדה מגזל" userId="d50b652f-cb88-4424-8cea-6618e2450d64" providerId="ADAL" clId="{2A127811-DC0A-4C5E-96B8-3E74341354CA}" dt="2022-02-04T08:50:41.950" v="1137" actId="478"/>
          <ac:picMkLst>
            <pc:docMk/>
            <pc:sldMk cId="4144227205" sldId="260"/>
            <ac:picMk id="13" creationId="{0D31332C-8091-4823-B797-1FD7EF8D836C}"/>
          </ac:picMkLst>
        </pc:picChg>
        <pc:picChg chg="add del mod">
          <ac:chgData name="אמנדה מגזל" userId="d50b652f-cb88-4424-8cea-6618e2450d64" providerId="ADAL" clId="{2A127811-DC0A-4C5E-96B8-3E74341354CA}" dt="2022-02-04T08:50:53.639" v="1139" actId="478"/>
          <ac:picMkLst>
            <pc:docMk/>
            <pc:sldMk cId="4144227205" sldId="260"/>
            <ac:picMk id="14" creationId="{C7442E9D-D0DF-4E2B-BF47-DD95BFE32E41}"/>
          </ac:picMkLst>
        </pc:picChg>
        <pc:picChg chg="add mod">
          <ac:chgData name="אמנדה מגזל" userId="d50b652f-cb88-4424-8cea-6618e2450d64" providerId="ADAL" clId="{2A127811-DC0A-4C5E-96B8-3E74341354CA}" dt="2022-02-04T08:50:51.650" v="1138" actId="1076"/>
          <ac:picMkLst>
            <pc:docMk/>
            <pc:sldMk cId="4144227205" sldId="260"/>
            <ac:picMk id="16" creationId="{91A6DC5A-8707-4C01-B32A-F24FEAF36C47}"/>
          </ac:picMkLst>
        </pc:picChg>
        <pc:picChg chg="add mod">
          <ac:chgData name="אמנדה מגזל" userId="d50b652f-cb88-4424-8cea-6618e2450d64" providerId="ADAL" clId="{2A127811-DC0A-4C5E-96B8-3E74341354CA}" dt="2022-02-04T08:50:38.216" v="1136" actId="1076"/>
          <ac:picMkLst>
            <pc:docMk/>
            <pc:sldMk cId="4144227205" sldId="260"/>
            <ac:picMk id="17" creationId="{6A1D2350-C078-4E14-B969-453785E2EAE7}"/>
          </ac:picMkLst>
        </pc:picChg>
        <pc:picChg chg="add mod">
          <ac:chgData name="אמנדה מגזל" userId="d50b652f-cb88-4424-8cea-6618e2450d64" providerId="ADAL" clId="{2A127811-DC0A-4C5E-96B8-3E74341354CA}" dt="2022-02-04T08:51:28.235" v="1144" actId="1076"/>
          <ac:picMkLst>
            <pc:docMk/>
            <pc:sldMk cId="4144227205" sldId="260"/>
            <ac:picMk id="18" creationId="{27AD7B05-721A-42FF-B512-048C758A2BD6}"/>
          </ac:picMkLst>
        </pc:picChg>
        <pc:picChg chg="add del mod">
          <ac:chgData name="אמנדה מגזל" userId="d50b652f-cb88-4424-8cea-6618e2450d64" providerId="ADAL" clId="{2A127811-DC0A-4C5E-96B8-3E74341354CA}" dt="2022-02-04T08:52:28.061" v="1154" actId="478"/>
          <ac:picMkLst>
            <pc:docMk/>
            <pc:sldMk cId="4144227205" sldId="260"/>
            <ac:picMk id="7174" creationId="{67865FCB-7575-4915-91B6-436CDB5ADC6B}"/>
          </ac:picMkLst>
        </pc:picChg>
        <pc:picChg chg="add mod">
          <ac:chgData name="אמנדה מגזל" userId="d50b652f-cb88-4424-8cea-6618e2450d64" providerId="ADAL" clId="{2A127811-DC0A-4C5E-96B8-3E74341354CA}" dt="2022-02-04T08:53:00.749" v="1160" actId="1366"/>
          <ac:picMkLst>
            <pc:docMk/>
            <pc:sldMk cId="4144227205" sldId="260"/>
            <ac:picMk id="7176" creationId="{58900FF4-76F5-4C4D-93CF-EBE12A8591C5}"/>
          </ac:picMkLst>
        </pc:picChg>
        <pc:picChg chg="add mod">
          <ac:chgData name="אמנדה מגזל" userId="d50b652f-cb88-4424-8cea-6618e2450d64" providerId="ADAL" clId="{2A127811-DC0A-4C5E-96B8-3E74341354CA}" dt="2022-02-04T08:53:32.665" v="1164" actId="1366"/>
          <ac:picMkLst>
            <pc:docMk/>
            <pc:sldMk cId="4144227205" sldId="260"/>
            <ac:picMk id="7178" creationId="{891D40D9-343E-4DD7-A32F-A72258830D4C}"/>
          </ac:picMkLst>
        </pc:picChg>
        <pc:cxnChg chg="add mod">
          <ac:chgData name="אמנדה מגזל" userId="d50b652f-cb88-4424-8cea-6618e2450d64" providerId="ADAL" clId="{2A127811-DC0A-4C5E-96B8-3E74341354CA}" dt="2022-02-04T08:49:58.954" v="1132"/>
          <ac:cxnSpMkLst>
            <pc:docMk/>
            <pc:sldMk cId="4144227205" sldId="260"/>
            <ac:cxnSpMk id="10" creationId="{BE67DC2B-9459-4119-8D15-E18DCD898B68}"/>
          </ac:cxnSpMkLst>
        </pc:cxnChg>
      </pc:sldChg>
      <pc:sldChg chg="addSp delSp modSp add mod modTransition modNotesTx">
        <pc:chgData name="אמנדה מגזל" userId="d50b652f-cb88-4424-8cea-6618e2450d64" providerId="ADAL" clId="{2A127811-DC0A-4C5E-96B8-3E74341354CA}" dt="2022-02-04T08:58:18.540" v="1189"/>
        <pc:sldMkLst>
          <pc:docMk/>
          <pc:sldMk cId="3568218082" sldId="261"/>
        </pc:sldMkLst>
        <pc:spChg chg="mod">
          <ac:chgData name="אמנדה מגזל" userId="d50b652f-cb88-4424-8cea-6618e2450d64" providerId="ADAL" clId="{2A127811-DC0A-4C5E-96B8-3E74341354CA}" dt="2022-02-04T08:27:59.691" v="462" actId="20577"/>
          <ac:spMkLst>
            <pc:docMk/>
            <pc:sldMk cId="3568218082" sldId="261"/>
            <ac:spMk id="4" creationId="{27D2154D-C798-4EEF-98A9-72EBA4D39A4B}"/>
          </ac:spMkLst>
        </pc:spChg>
        <pc:graphicFrameChg chg="modGraphic">
          <ac:chgData name="אמנדה מגזל" userId="d50b652f-cb88-4424-8cea-6618e2450d64" providerId="ADAL" clId="{2A127811-DC0A-4C5E-96B8-3E74341354CA}" dt="2022-02-04T08:41:24.154" v="789" actId="20577"/>
          <ac:graphicFrameMkLst>
            <pc:docMk/>
            <pc:sldMk cId="3568218082" sldId="261"/>
            <ac:graphicFrameMk id="5" creationId="{D869673F-522A-4FD0-ABD2-9DEB0767EFF2}"/>
          </ac:graphicFrameMkLst>
        </pc:graphicFrameChg>
        <pc:picChg chg="del">
          <ac:chgData name="אמנדה מגזל" userId="d50b652f-cb88-4424-8cea-6618e2450d64" providerId="ADAL" clId="{2A127811-DC0A-4C5E-96B8-3E74341354CA}" dt="2022-02-04T08:29:44.601" v="507" actId="478"/>
          <ac:picMkLst>
            <pc:docMk/>
            <pc:sldMk cId="3568218082" sldId="261"/>
            <ac:picMk id="1030" creationId="{D7C6D224-74F1-47C5-A2E5-189146C1FBFE}"/>
          </ac:picMkLst>
        </pc:picChg>
        <pc:picChg chg="add del mod">
          <ac:chgData name="אמנדה מגזל" userId="d50b652f-cb88-4424-8cea-6618e2450d64" providerId="ADAL" clId="{2A127811-DC0A-4C5E-96B8-3E74341354CA}" dt="2022-02-04T08:33:35.758" v="533" actId="478"/>
          <ac:picMkLst>
            <pc:docMk/>
            <pc:sldMk cId="3568218082" sldId="261"/>
            <ac:picMk id="2050" creationId="{54CD19FD-1903-4E3F-9548-9DC417B732D1}"/>
          </ac:picMkLst>
        </pc:picChg>
        <pc:picChg chg="add mod">
          <ac:chgData name="אמנדה מגזל" userId="d50b652f-cb88-4424-8cea-6618e2450d64" providerId="ADAL" clId="{2A127811-DC0A-4C5E-96B8-3E74341354CA}" dt="2022-02-04T08:33:50.760" v="536" actId="1076"/>
          <ac:picMkLst>
            <pc:docMk/>
            <pc:sldMk cId="3568218082" sldId="261"/>
            <ac:picMk id="2052" creationId="{FEAA3F96-80D1-4E64-BEC7-D60C69FBC79F}"/>
          </ac:picMkLst>
        </pc:picChg>
      </pc:sldChg>
      <pc:sldChg chg="addSp delSp modSp add mod modTransition modNotesTx">
        <pc:chgData name="אמנדה מגזל" userId="d50b652f-cb88-4424-8cea-6618e2450d64" providerId="ADAL" clId="{2A127811-DC0A-4C5E-96B8-3E74341354CA}" dt="2022-02-04T08:58:18.540" v="1189"/>
        <pc:sldMkLst>
          <pc:docMk/>
          <pc:sldMk cId="400409966" sldId="262"/>
        </pc:sldMkLst>
        <pc:spChg chg="mod">
          <ac:chgData name="אמנדה מגזל" userId="d50b652f-cb88-4424-8cea-6618e2450d64" providerId="ADAL" clId="{2A127811-DC0A-4C5E-96B8-3E74341354CA}" dt="2022-02-04T08:38:24.924" v="559" actId="20577"/>
          <ac:spMkLst>
            <pc:docMk/>
            <pc:sldMk cId="400409966" sldId="262"/>
            <ac:spMk id="4" creationId="{27D2154D-C798-4EEF-98A9-72EBA4D39A4B}"/>
          </ac:spMkLst>
        </pc:spChg>
        <pc:graphicFrameChg chg="modGraphic">
          <ac:chgData name="אמנדה מגזל" userId="d50b652f-cb88-4424-8cea-6618e2450d64" providerId="ADAL" clId="{2A127811-DC0A-4C5E-96B8-3E74341354CA}" dt="2022-02-04T08:40:02.788" v="656" actId="20577"/>
          <ac:graphicFrameMkLst>
            <pc:docMk/>
            <pc:sldMk cId="400409966" sldId="262"/>
            <ac:graphicFrameMk id="5" creationId="{D869673F-522A-4FD0-ABD2-9DEB0767EFF2}"/>
          </ac:graphicFrameMkLst>
        </pc:graphicFrameChg>
        <pc:picChg chg="del">
          <ac:chgData name="אמנדה מגזל" userId="d50b652f-cb88-4424-8cea-6618e2450d64" providerId="ADAL" clId="{2A127811-DC0A-4C5E-96B8-3E74341354CA}" dt="2022-02-04T08:31:17.147" v="516" actId="478"/>
          <ac:picMkLst>
            <pc:docMk/>
            <pc:sldMk cId="400409966" sldId="262"/>
            <ac:picMk id="1030" creationId="{D7C6D224-74F1-47C5-A2E5-189146C1FBFE}"/>
          </ac:picMkLst>
        </pc:picChg>
        <pc:picChg chg="add mod">
          <ac:chgData name="אמנדה מגזל" userId="d50b652f-cb88-4424-8cea-6618e2450d64" providerId="ADAL" clId="{2A127811-DC0A-4C5E-96B8-3E74341354CA}" dt="2022-02-04T08:33:56.423" v="537" actId="1076"/>
          <ac:picMkLst>
            <pc:docMk/>
            <pc:sldMk cId="400409966" sldId="262"/>
            <ac:picMk id="3074" creationId="{16ED453F-B517-48E6-9954-B594E83E5DA2}"/>
          </ac:picMkLst>
        </pc:picChg>
      </pc:sldChg>
      <pc:sldChg chg="add del">
        <pc:chgData name="אמנדה מגזל" userId="d50b652f-cb88-4424-8cea-6618e2450d64" providerId="ADAL" clId="{2A127811-DC0A-4C5E-96B8-3E74341354CA}" dt="2022-02-04T08:28:09.170" v="464" actId="2696"/>
        <pc:sldMkLst>
          <pc:docMk/>
          <pc:sldMk cId="1108685567" sldId="262"/>
        </pc:sldMkLst>
      </pc:sldChg>
      <pc:sldChg chg="addSp delSp modSp add mod modTransition modNotesTx">
        <pc:chgData name="אמנדה מגזל" userId="d50b652f-cb88-4424-8cea-6618e2450d64" providerId="ADAL" clId="{2A127811-DC0A-4C5E-96B8-3E74341354CA}" dt="2022-02-04T08:58:18.540" v="1189"/>
        <pc:sldMkLst>
          <pc:docMk/>
          <pc:sldMk cId="581926908" sldId="263"/>
        </pc:sldMkLst>
        <pc:spChg chg="mod">
          <ac:chgData name="אמנדה מגזל" userId="d50b652f-cb88-4424-8cea-6618e2450d64" providerId="ADAL" clId="{2A127811-DC0A-4C5E-96B8-3E74341354CA}" dt="2022-02-04T08:28:34.841" v="488" actId="20577"/>
          <ac:spMkLst>
            <pc:docMk/>
            <pc:sldMk cId="581926908" sldId="263"/>
            <ac:spMk id="4" creationId="{27D2154D-C798-4EEF-98A9-72EBA4D39A4B}"/>
          </ac:spMkLst>
        </pc:spChg>
        <pc:graphicFrameChg chg="mod modGraphic">
          <ac:chgData name="אמנדה מגזל" userId="d50b652f-cb88-4424-8cea-6618e2450d64" providerId="ADAL" clId="{2A127811-DC0A-4C5E-96B8-3E74341354CA}" dt="2022-02-04T08:42:46.729" v="914" actId="115"/>
          <ac:graphicFrameMkLst>
            <pc:docMk/>
            <pc:sldMk cId="581926908" sldId="263"/>
            <ac:graphicFrameMk id="5" creationId="{D869673F-522A-4FD0-ABD2-9DEB0767EFF2}"/>
          </ac:graphicFrameMkLst>
        </pc:graphicFrameChg>
        <pc:picChg chg="add del">
          <ac:chgData name="אמנדה מגזל" userId="d50b652f-cb88-4424-8cea-6618e2450d64" providerId="ADAL" clId="{2A127811-DC0A-4C5E-96B8-3E74341354CA}" dt="2022-02-04T08:36:33.796" v="547" actId="478"/>
          <ac:picMkLst>
            <pc:docMk/>
            <pc:sldMk cId="581926908" sldId="263"/>
            <ac:picMk id="1030" creationId="{D7C6D224-74F1-47C5-A2E5-189146C1FBFE}"/>
          </ac:picMkLst>
        </pc:picChg>
        <pc:picChg chg="add mod">
          <ac:chgData name="אמנדה מגזל" userId="d50b652f-cb88-4424-8cea-6618e2450d64" providerId="ADAL" clId="{2A127811-DC0A-4C5E-96B8-3E74341354CA}" dt="2022-02-04T08:36:34.070" v="548" actId="1076"/>
          <ac:picMkLst>
            <pc:docMk/>
            <pc:sldMk cId="581926908" sldId="263"/>
            <ac:picMk id="4098" creationId="{6C4E7CF3-4251-4BCE-9DE0-C52CF56B7EB1}"/>
          </ac:picMkLst>
        </pc:picChg>
      </pc:sldChg>
      <pc:sldChg chg="addSp delSp modSp add mod modTransition modNotesTx">
        <pc:chgData name="אמנדה מגזל" userId="d50b652f-cb88-4424-8cea-6618e2450d64" providerId="ADAL" clId="{2A127811-DC0A-4C5E-96B8-3E74341354CA}" dt="2022-02-04T08:58:18.540" v="1189"/>
        <pc:sldMkLst>
          <pc:docMk/>
          <pc:sldMk cId="3941519354" sldId="264"/>
        </pc:sldMkLst>
        <pc:spChg chg="mod">
          <ac:chgData name="אמנדה מגזל" userId="d50b652f-cb88-4424-8cea-6618e2450d64" providerId="ADAL" clId="{2A127811-DC0A-4C5E-96B8-3E74341354CA}" dt="2022-02-04T08:28:45.151" v="501" actId="20577"/>
          <ac:spMkLst>
            <pc:docMk/>
            <pc:sldMk cId="3941519354" sldId="264"/>
            <ac:spMk id="4" creationId="{27D2154D-C798-4EEF-98A9-72EBA4D39A4B}"/>
          </ac:spMkLst>
        </pc:spChg>
        <pc:graphicFrameChg chg="modGraphic">
          <ac:chgData name="אמנדה מגזל" userId="d50b652f-cb88-4424-8cea-6618e2450d64" providerId="ADAL" clId="{2A127811-DC0A-4C5E-96B8-3E74341354CA}" dt="2022-02-04T08:44:42.669" v="1071" actId="20577"/>
          <ac:graphicFrameMkLst>
            <pc:docMk/>
            <pc:sldMk cId="3941519354" sldId="264"/>
            <ac:graphicFrameMk id="5" creationId="{D869673F-522A-4FD0-ABD2-9DEB0767EFF2}"/>
          </ac:graphicFrameMkLst>
        </pc:graphicFrameChg>
        <pc:picChg chg="del">
          <ac:chgData name="אמנדה מגזל" userId="d50b652f-cb88-4424-8cea-6618e2450d64" providerId="ADAL" clId="{2A127811-DC0A-4C5E-96B8-3E74341354CA}" dt="2022-02-04T08:37:43.635" v="552" actId="478"/>
          <ac:picMkLst>
            <pc:docMk/>
            <pc:sldMk cId="3941519354" sldId="264"/>
            <ac:picMk id="1030" creationId="{D7C6D224-74F1-47C5-A2E5-189146C1FBFE}"/>
          </ac:picMkLst>
        </pc:picChg>
        <pc:picChg chg="add mod">
          <ac:chgData name="אמנדה מגזל" userId="d50b652f-cb88-4424-8cea-6618e2450d64" providerId="ADAL" clId="{2A127811-DC0A-4C5E-96B8-3E74341354CA}" dt="2022-02-04T08:37:57.934" v="555" actId="1076"/>
          <ac:picMkLst>
            <pc:docMk/>
            <pc:sldMk cId="3941519354" sldId="264"/>
            <ac:picMk id="5122" creationId="{A2E85A62-9904-4B6D-9D03-919949AAF321}"/>
          </ac:picMkLst>
        </pc:picChg>
      </pc:sldChg>
      <pc:sldMasterChg chg="modTransition modSldLayout">
        <pc:chgData name="אמנדה מגזל" userId="d50b652f-cb88-4424-8cea-6618e2450d64" providerId="ADAL" clId="{2A127811-DC0A-4C5E-96B8-3E74341354CA}" dt="2022-02-04T08:58:18.540" v="1189"/>
        <pc:sldMasterMkLst>
          <pc:docMk/>
          <pc:sldMasterMk cId="3747535111" sldId="2147483648"/>
        </pc:sldMasterMkLst>
        <pc:sldLayoutChg chg="modTransition">
          <pc:chgData name="אמנדה מגזל" userId="d50b652f-cb88-4424-8cea-6618e2450d64" providerId="ADAL" clId="{2A127811-DC0A-4C5E-96B8-3E74341354CA}" dt="2022-02-04T08:58:18.540" v="1189"/>
          <pc:sldLayoutMkLst>
            <pc:docMk/>
            <pc:sldMasterMk cId="3747535111" sldId="2147483648"/>
            <pc:sldLayoutMk cId="1163169361" sldId="2147483649"/>
          </pc:sldLayoutMkLst>
        </pc:sldLayoutChg>
        <pc:sldLayoutChg chg="modTransition">
          <pc:chgData name="אמנדה מגזל" userId="d50b652f-cb88-4424-8cea-6618e2450d64" providerId="ADAL" clId="{2A127811-DC0A-4C5E-96B8-3E74341354CA}" dt="2022-02-04T08:58:18.540" v="1189"/>
          <pc:sldLayoutMkLst>
            <pc:docMk/>
            <pc:sldMasterMk cId="3747535111" sldId="2147483648"/>
            <pc:sldLayoutMk cId="1760091498" sldId="2147483650"/>
          </pc:sldLayoutMkLst>
        </pc:sldLayoutChg>
        <pc:sldLayoutChg chg="modTransition">
          <pc:chgData name="אמנדה מגזל" userId="d50b652f-cb88-4424-8cea-6618e2450d64" providerId="ADAL" clId="{2A127811-DC0A-4C5E-96B8-3E74341354CA}" dt="2022-02-04T08:58:18.540" v="1189"/>
          <pc:sldLayoutMkLst>
            <pc:docMk/>
            <pc:sldMasterMk cId="3747535111" sldId="2147483648"/>
            <pc:sldLayoutMk cId="912933478" sldId="2147483651"/>
          </pc:sldLayoutMkLst>
        </pc:sldLayoutChg>
        <pc:sldLayoutChg chg="modTransition">
          <pc:chgData name="אמנדה מגזל" userId="d50b652f-cb88-4424-8cea-6618e2450d64" providerId="ADAL" clId="{2A127811-DC0A-4C5E-96B8-3E74341354CA}" dt="2022-02-04T08:58:18.540" v="1189"/>
          <pc:sldLayoutMkLst>
            <pc:docMk/>
            <pc:sldMasterMk cId="3747535111" sldId="2147483648"/>
            <pc:sldLayoutMk cId="2650876879" sldId="2147483652"/>
          </pc:sldLayoutMkLst>
        </pc:sldLayoutChg>
        <pc:sldLayoutChg chg="modTransition">
          <pc:chgData name="אמנדה מגזל" userId="d50b652f-cb88-4424-8cea-6618e2450d64" providerId="ADAL" clId="{2A127811-DC0A-4C5E-96B8-3E74341354CA}" dt="2022-02-04T08:58:18.540" v="1189"/>
          <pc:sldLayoutMkLst>
            <pc:docMk/>
            <pc:sldMasterMk cId="3747535111" sldId="2147483648"/>
            <pc:sldLayoutMk cId="989894094" sldId="2147483653"/>
          </pc:sldLayoutMkLst>
        </pc:sldLayoutChg>
        <pc:sldLayoutChg chg="modTransition">
          <pc:chgData name="אמנדה מגזל" userId="d50b652f-cb88-4424-8cea-6618e2450d64" providerId="ADAL" clId="{2A127811-DC0A-4C5E-96B8-3E74341354CA}" dt="2022-02-04T08:58:18.540" v="1189"/>
          <pc:sldLayoutMkLst>
            <pc:docMk/>
            <pc:sldMasterMk cId="3747535111" sldId="2147483648"/>
            <pc:sldLayoutMk cId="2899655652" sldId="2147483654"/>
          </pc:sldLayoutMkLst>
        </pc:sldLayoutChg>
        <pc:sldLayoutChg chg="modTransition">
          <pc:chgData name="אמנדה מגזל" userId="d50b652f-cb88-4424-8cea-6618e2450d64" providerId="ADAL" clId="{2A127811-DC0A-4C5E-96B8-3E74341354CA}" dt="2022-02-04T08:58:18.540" v="1189"/>
          <pc:sldLayoutMkLst>
            <pc:docMk/>
            <pc:sldMasterMk cId="3747535111" sldId="2147483648"/>
            <pc:sldLayoutMk cId="540646480" sldId="2147483655"/>
          </pc:sldLayoutMkLst>
        </pc:sldLayoutChg>
        <pc:sldLayoutChg chg="modTransition">
          <pc:chgData name="אמנדה מגזל" userId="d50b652f-cb88-4424-8cea-6618e2450d64" providerId="ADAL" clId="{2A127811-DC0A-4C5E-96B8-3E74341354CA}" dt="2022-02-04T08:58:18.540" v="1189"/>
          <pc:sldLayoutMkLst>
            <pc:docMk/>
            <pc:sldMasterMk cId="3747535111" sldId="2147483648"/>
            <pc:sldLayoutMk cId="3728641690" sldId="2147483656"/>
          </pc:sldLayoutMkLst>
        </pc:sldLayoutChg>
        <pc:sldLayoutChg chg="modTransition">
          <pc:chgData name="אמנדה מגזל" userId="d50b652f-cb88-4424-8cea-6618e2450d64" providerId="ADAL" clId="{2A127811-DC0A-4C5E-96B8-3E74341354CA}" dt="2022-02-04T08:58:18.540" v="1189"/>
          <pc:sldLayoutMkLst>
            <pc:docMk/>
            <pc:sldMasterMk cId="3747535111" sldId="2147483648"/>
            <pc:sldLayoutMk cId="1837313722" sldId="2147483657"/>
          </pc:sldLayoutMkLst>
        </pc:sldLayoutChg>
        <pc:sldLayoutChg chg="modTransition">
          <pc:chgData name="אמנדה מגזל" userId="d50b652f-cb88-4424-8cea-6618e2450d64" providerId="ADAL" clId="{2A127811-DC0A-4C5E-96B8-3E74341354CA}" dt="2022-02-04T08:58:18.540" v="1189"/>
          <pc:sldLayoutMkLst>
            <pc:docMk/>
            <pc:sldMasterMk cId="3747535111" sldId="2147483648"/>
            <pc:sldLayoutMk cId="2183386390" sldId="2147483658"/>
          </pc:sldLayoutMkLst>
        </pc:sldLayoutChg>
        <pc:sldLayoutChg chg="modTransition">
          <pc:chgData name="אמנדה מגזל" userId="d50b652f-cb88-4424-8cea-6618e2450d64" providerId="ADAL" clId="{2A127811-DC0A-4C5E-96B8-3E74341354CA}" dt="2022-02-04T08:58:18.540" v="1189"/>
          <pc:sldLayoutMkLst>
            <pc:docMk/>
            <pc:sldMasterMk cId="3747535111" sldId="2147483648"/>
            <pc:sldLayoutMk cId="2123444948" sldId="2147483659"/>
          </pc:sldLayoutMkLst>
        </pc:sldLayoutChg>
      </pc:sldMasterChg>
    </pc:docChg>
  </pc:docChgLst>
  <pc:docChgLst>
    <pc:chgData name="אמנדה מגזל" userId="d50b652f-cb88-4424-8cea-6618e2450d64" providerId="ADAL" clId="{ECB1FB91-5A18-4E57-AB11-B82B5086BAC2}"/>
    <pc:docChg chg="undo custSel addSld modSld sldOrd">
      <pc:chgData name="אמנדה מגזל" userId="d50b652f-cb88-4424-8cea-6618e2450d64" providerId="ADAL" clId="{ECB1FB91-5A18-4E57-AB11-B82B5086BAC2}" dt="2022-02-22T11:35:06.758" v="62" actId="313"/>
      <pc:docMkLst>
        <pc:docMk/>
      </pc:docMkLst>
      <pc:sldChg chg="addSp delSp modSp add mod ord setBg">
        <pc:chgData name="אמנדה מגזל" userId="d50b652f-cb88-4424-8cea-6618e2450d64" providerId="ADAL" clId="{ECB1FB91-5A18-4E57-AB11-B82B5086BAC2}" dt="2022-02-22T11:35:06.758" v="62" actId="313"/>
        <pc:sldMkLst>
          <pc:docMk/>
          <pc:sldMk cId="3272108405" sldId="265"/>
        </pc:sldMkLst>
        <pc:spChg chg="del">
          <ac:chgData name="אמנדה מגזל" userId="d50b652f-cb88-4424-8cea-6618e2450d64" providerId="ADAL" clId="{ECB1FB91-5A18-4E57-AB11-B82B5086BAC2}" dt="2022-02-22T11:28:46.950" v="4" actId="478"/>
          <ac:spMkLst>
            <pc:docMk/>
            <pc:sldMk cId="3272108405" sldId="265"/>
            <ac:spMk id="3" creationId="{32955D55-DA62-44D2-8FDB-E904FA349131}"/>
          </ac:spMkLst>
        </pc:spChg>
        <pc:spChg chg="del">
          <ac:chgData name="אמנדה מגזל" userId="d50b652f-cb88-4424-8cea-6618e2450d64" providerId="ADAL" clId="{ECB1FB91-5A18-4E57-AB11-B82B5086BAC2}" dt="2022-02-22T11:28:49.509" v="5" actId="478"/>
          <ac:spMkLst>
            <pc:docMk/>
            <pc:sldMk cId="3272108405" sldId="265"/>
            <ac:spMk id="4" creationId="{C81013E0-AF87-46D3-AB07-84D2ABE5030F}"/>
          </ac:spMkLst>
        </pc:spChg>
        <pc:spChg chg="add mod">
          <ac:chgData name="אמנדה מגזל" userId="d50b652f-cb88-4424-8cea-6618e2450d64" providerId="ADAL" clId="{ECB1FB91-5A18-4E57-AB11-B82B5086BAC2}" dt="2022-02-22T11:30:21.874" v="41" actId="1076"/>
          <ac:spMkLst>
            <pc:docMk/>
            <pc:sldMk cId="3272108405" sldId="265"/>
            <ac:spMk id="6" creationId="{8871E72A-7324-4230-92EC-626FF4C12E20}"/>
          </ac:spMkLst>
        </pc:spChg>
        <pc:spChg chg="add mod">
          <ac:chgData name="אמנדה מגזל" userId="d50b652f-cb88-4424-8cea-6618e2450d64" providerId="ADAL" clId="{ECB1FB91-5A18-4E57-AB11-B82B5086BAC2}" dt="2022-02-22T11:35:06.758" v="62" actId="313"/>
          <ac:spMkLst>
            <pc:docMk/>
            <pc:sldMk cId="3272108405" sldId="265"/>
            <ac:spMk id="7" creationId="{E3019ECF-D48C-4118-9641-EC564D521A1E}"/>
          </ac:spMkLst>
        </pc:spChg>
        <pc:spChg chg="add mod">
          <ac:chgData name="אמנדה מגזל" userId="d50b652f-cb88-4424-8cea-6618e2450d64" providerId="ADAL" clId="{ECB1FB91-5A18-4E57-AB11-B82B5086BAC2}" dt="2022-02-22T11:35:00.001" v="58" actId="1076"/>
          <ac:spMkLst>
            <pc:docMk/>
            <pc:sldMk cId="3272108405" sldId="265"/>
            <ac:spMk id="8" creationId="{E534BA6D-9681-4E86-8DEC-BFFC0A1164FA}"/>
          </ac:spMkLst>
        </pc:spChg>
        <pc:picChg chg="del">
          <ac:chgData name="אמנדה מגזל" userId="d50b652f-cb88-4424-8cea-6618e2450d64" providerId="ADAL" clId="{ECB1FB91-5A18-4E57-AB11-B82B5086BAC2}" dt="2022-02-22T11:27:51.055" v="3" actId="478"/>
          <ac:picMkLst>
            <pc:docMk/>
            <pc:sldMk cId="3272108405" sldId="265"/>
            <ac:picMk id="6146" creationId="{CE237A00-E3E6-490B-AA5F-CA92A691A2A8}"/>
          </ac:picMkLst>
        </pc:picChg>
        <pc:cxnChg chg="del">
          <ac:chgData name="אמנדה מגזל" userId="d50b652f-cb88-4424-8cea-6618e2450d64" providerId="ADAL" clId="{ECB1FB91-5A18-4E57-AB11-B82B5086BAC2}" dt="2022-02-22T11:28:51.361" v="6" actId="478"/>
          <ac:cxnSpMkLst>
            <pc:docMk/>
            <pc:sldMk cId="3272108405" sldId="265"/>
            <ac:cxnSpMk id="5" creationId="{D271DE39-B8A1-45C6-8D50-2426C5E9FD2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48A3-5A2A-4E85-9015-57A74CBCAEE4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FA900-0AEA-432C-8C41-6F0D125711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030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FA900-0AEA-432C-8C41-6F0D12571192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435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FA900-0AEA-432C-8C41-6F0D12571192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038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FA900-0AEA-432C-8C41-6F0D12571192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381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FA900-0AEA-432C-8C41-6F0D12571192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296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FA900-0AEA-432C-8C41-6F0D12571192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297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FA900-0AEA-432C-8C41-6F0D12571192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289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FA900-0AEA-432C-8C41-6F0D12571192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1003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FA900-0AEA-432C-8C41-6F0D12571192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46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FA900-0AEA-432C-8C41-6F0D12571192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0875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FA900-0AEA-432C-8C41-6F0D12571192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114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8EB1-7413-4CF7-A81B-A8163B8CC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00569-8584-4F10-BB2F-41776053E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E7480-25CD-44CB-BEE7-24C0F746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7C68-99D3-4A54-BF10-A67E3F4E049D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B3CF4-DDFC-47D8-94CA-740615ED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47B5-5EF6-47EC-A60E-A7A7712F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2D1-EC65-4FF0-AB30-020FA3363BB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31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3DB5-43C7-4F66-9909-52121F84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3264C-6553-4136-A3B1-FF59BD788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4F4A-4B22-4876-983D-3C6CC7D3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7C68-99D3-4A54-BF10-A67E3F4E049D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21D5-B91B-444F-9FD1-515D92FD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3F9DF-277A-4DCE-8CD4-63416CC4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2D1-EC65-4FF0-AB30-020FA3363BB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338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B48BD-8DFC-4710-A65B-81FBA809D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6E85B-F742-4EA2-B2E4-4722F8758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23CC4-C6B5-45D7-8051-5818A400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7C68-99D3-4A54-BF10-A67E3F4E049D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58D-7B53-472D-8A22-E97FF861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C05B-CA15-4F0B-ABA4-257BD8BE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2D1-EC65-4FF0-AB30-020FA3363BB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34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0329-D6AA-4C51-B9E2-6287BD9B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6F0F-2DAF-4B38-B268-AD0B6C8C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F796F-E7EF-4280-B8B2-C0F6FAB0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7C68-99D3-4A54-BF10-A67E3F4E049D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66A9-0277-4F2F-8509-E7A7A0A5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3E13-EC5C-45F9-BF3A-393D3D23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2D1-EC65-4FF0-AB30-020FA3363BB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009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AE45-6968-417A-8844-EE9225AB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1591-D779-48EA-A0F6-A34CF246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F1EF-5BDE-46E9-89B0-217C4681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7C68-99D3-4A54-BF10-A67E3F4E049D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323A-6E11-4C50-9CC4-245092F6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860D-B079-47B1-B70D-8662FC3E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2D1-EC65-4FF0-AB30-020FA3363BB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2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F65E-E12E-4E04-B1FE-8EDAB358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FDFC-9AA1-4AEE-B2FB-A222D38FF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1BECE-F577-4AFE-BF1E-A4014D332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F9E25-1844-4443-863C-A7CCBE29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7C68-99D3-4A54-BF10-A67E3F4E049D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35A13-5966-424A-B92D-E9D403B8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00AB1-7266-4943-88A3-DB5A3A6A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2D1-EC65-4FF0-AB30-020FA3363BB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08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E9D2-5BD9-4D55-B057-2B5DAEEC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6A01A-54B7-43B7-B3FF-12EBA4CDE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D33E2-4054-4B07-B7AF-4D48DCD9C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A8B9A-2AD6-4C2B-BE47-69F820F86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165B9-7DF9-4C33-ADA6-A434C1E79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DE794-AF5D-4280-BF10-5276FC51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7C68-99D3-4A54-BF10-A67E3F4E049D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4F136-3135-4C0F-9E1F-198AF181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95270-D094-4401-854C-6BF6F370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2D1-EC65-4FF0-AB30-020FA3363BB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98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AC56-3927-43D8-98A9-F2932932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B242A-F88F-410F-8790-39A4537C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7C68-99D3-4A54-BF10-A67E3F4E049D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8E316-637F-4426-9D0D-3016320B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DBB6C-5FA2-43F0-A25C-C14303A4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2D1-EC65-4FF0-AB30-020FA3363BB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965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6C572-D6F0-49AA-B9A5-DDE9F754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7C68-99D3-4A54-BF10-A67E3F4E049D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9D08E-FBA2-4676-A1F1-EE9D353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1B4B-29D1-4954-ADEE-E38C35B8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2D1-EC65-4FF0-AB30-020FA3363BB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064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D57B-F0AB-4E6A-94CC-E5EAA702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D9F7-7502-46F9-8D4F-52CDD160E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AB5A5-6167-4F79-B8B2-32CAC96FA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1E67E-974B-448A-90B0-2E0A7981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7C68-99D3-4A54-BF10-A67E3F4E049D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78967-82CB-4DB8-B0C5-84149AD0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E8F19-1F26-428A-B2C2-3C359B01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2D1-EC65-4FF0-AB30-020FA3363BB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86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536B-BE76-49E4-B68F-A1C81DBB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52DCB-4F19-4460-B24D-8C3DBFFD4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39128-5E02-402F-A503-826F214F7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EDB11-DCC1-4FA0-9CF1-E6EB6A7D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7C68-99D3-4A54-BF10-A67E3F4E049D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938E-FDBC-4DDF-8C07-980701F4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9D625-8DF2-4ACA-BDDD-45009C9B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2D1-EC65-4FF0-AB30-020FA3363BB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731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569A8-4723-4D17-8145-44350358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1CF75-B9C7-4346-8271-298FD0BA0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AAF6-28C9-4D39-8A06-D1BC11F48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C7C68-99D3-4A54-BF10-A67E3F4E049D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82B4-76F2-400C-B67E-DFF11A31E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ED8CD-52AC-4AC6-A15A-C92E93654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C22D1-EC65-4FF0-AB30-020FA3363BB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753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towardsdatascience.com/data-visualization-101-7-steps-for-effective-visualizations-491a17d974de" TargetMode="External"/><Relationship Id="rId7" Type="http://schemas.openxmlformats.org/officeDocument/2006/relationships/hyperlink" Target="https://towardsdatascience.com/data-visualization-101-how-to-choose-a-chart-type-9b8830e558d6" TargetMode="Externa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aborn.pydata.org/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machinelearningmastery.com/data-visualization-methods-in-python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matplotlib.org/stable/index.html" TargetMode="External"/><Relationship Id="rId9" Type="http://schemas.openxmlformats.org/officeDocument/2006/relationships/hyperlink" Target="https://towardsdatascience.com/data-visualization-for-machine-learning-and-data-science-a45178970be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6764878-0267-4E36-ABFD-7104F9C609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B6B3118-251C-4A12-AB14-9C89E872935E}"/>
              </a:ext>
            </a:extLst>
          </p:cNvPr>
          <p:cNvSpPr txBox="1">
            <a:spLocks/>
          </p:cNvSpPr>
          <p:nvPr/>
        </p:nvSpPr>
        <p:spPr>
          <a:xfrm>
            <a:off x="1146125" y="2766218"/>
            <a:ext cx="110458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Data Visualization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EB8AA02-163D-4C13-96AC-826637C3CB91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6EE2A2-6270-4D36-86B0-6937AE429ACD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6FF30E4-86A7-4213-AEB3-0501C8E69C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D818E6-2438-4F87-89DD-9E2D6D38CE72}"/>
              </a:ext>
            </a:extLst>
          </p:cNvPr>
          <p:cNvSpPr txBox="1"/>
          <p:nvPr/>
        </p:nvSpPr>
        <p:spPr>
          <a:xfrm>
            <a:off x="7168233" y="732633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Effective Visualizations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D721F-36D9-4721-8813-FD4AFCE147D2}"/>
              </a:ext>
            </a:extLst>
          </p:cNvPr>
          <p:cNvSpPr txBox="1"/>
          <p:nvPr/>
        </p:nvSpPr>
        <p:spPr>
          <a:xfrm>
            <a:off x="7168234" y="4684707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The Matplotlib Library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2E80B3-E954-4D24-8190-FFE86BB981E8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00C66-AA19-4894-8B3C-4712C9D5538A}"/>
              </a:ext>
            </a:extLst>
          </p:cNvPr>
          <p:cNvSpPr txBox="1"/>
          <p:nvPr/>
        </p:nvSpPr>
        <p:spPr>
          <a:xfrm>
            <a:off x="7168234" y="2703409"/>
            <a:ext cx="4019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Data Visualization in Python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63949-3683-4AD4-ADBB-0C01D9DB7047}"/>
              </a:ext>
            </a:extLst>
          </p:cNvPr>
          <p:cNvSpPr txBox="1"/>
          <p:nvPr/>
        </p:nvSpPr>
        <p:spPr>
          <a:xfrm>
            <a:off x="7168234" y="5671131"/>
            <a:ext cx="42717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The Seaborn Library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67DC2B-9459-4119-8D15-E18DCD898B68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13EFFE-D93C-4B78-A6AC-6E0253656632}"/>
              </a:ext>
            </a:extLst>
          </p:cNvPr>
          <p:cNvSpPr txBox="1"/>
          <p:nvPr/>
        </p:nvSpPr>
        <p:spPr>
          <a:xfrm>
            <a:off x="7168233" y="1719959"/>
            <a:ext cx="40190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How to Choose a Chart Type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6" descr="Towards Data Science">
            <a:extLst>
              <a:ext uri="{FF2B5EF4-FFF2-40B4-BE49-F238E27FC236}">
                <a16:creationId xmlns:a16="http://schemas.microsoft.com/office/drawing/2014/main" id="{2588BCA9-3EA0-4797-9DB6-A4E5432C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35667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6040E9-D99F-4EC2-BC1A-2A81139F67BC}"/>
              </a:ext>
            </a:extLst>
          </p:cNvPr>
          <p:cNvSpPr txBox="1"/>
          <p:nvPr/>
        </p:nvSpPr>
        <p:spPr>
          <a:xfrm>
            <a:off x="7168234" y="3695951"/>
            <a:ext cx="477698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Data Visualization Using Python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6" descr="Towards Data Science">
            <a:extLst>
              <a:ext uri="{FF2B5EF4-FFF2-40B4-BE49-F238E27FC236}">
                <a16:creationId xmlns:a16="http://schemas.microsoft.com/office/drawing/2014/main" id="{91A6DC5A-8707-4C01-B32A-F24FEAF36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159079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Towards Data Science">
            <a:extLst>
              <a:ext uri="{FF2B5EF4-FFF2-40B4-BE49-F238E27FC236}">
                <a16:creationId xmlns:a16="http://schemas.microsoft.com/office/drawing/2014/main" id="{6A1D2350-C078-4E14-B969-453785E2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60346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Machine Learning Mastery">
            <a:extLst>
              <a:ext uri="{FF2B5EF4-FFF2-40B4-BE49-F238E27FC236}">
                <a16:creationId xmlns:a16="http://schemas.microsoft.com/office/drawing/2014/main" id="{27AD7B05-721A-42FF-B512-048C758A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257121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8900FF4-76F5-4C4D-93CF-EBE12A859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455553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Discussion of seaborn logo · Issue #2243 · mwaskom/seaborn · GitHub">
            <a:extLst>
              <a:ext uri="{FF2B5EF4-FFF2-40B4-BE49-F238E27FC236}">
                <a16:creationId xmlns:a16="http://schemas.microsoft.com/office/drawing/2014/main" id="{891D40D9-343E-4DD7-A32F-A72258830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554429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19486F-A450-413E-BD46-A977F74742C1}"/>
              </a:ext>
            </a:extLst>
          </p:cNvPr>
          <p:cNvSpPr/>
          <p:nvPr/>
        </p:nvSpPr>
        <p:spPr>
          <a:xfrm>
            <a:off x="495301" y="4060370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Assembly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8AC24A-E624-4DC9-ABAD-F31C9BF3C882}"/>
              </a:ext>
            </a:extLst>
          </p:cNvPr>
          <p:cNvSpPr/>
          <p:nvPr/>
        </p:nvSpPr>
        <p:spPr>
          <a:xfrm>
            <a:off x="5099206" y="2797627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FC3DD-F7F8-4777-BE49-EEF286FF0992}"/>
              </a:ext>
            </a:extLst>
          </p:cNvPr>
          <p:cNvSpPr/>
          <p:nvPr/>
        </p:nvSpPr>
        <p:spPr>
          <a:xfrm>
            <a:off x="2753335" y="3472542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Exploration &amp; Visualization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94F75-3D87-4BF5-A620-E6456AF3B647}"/>
              </a:ext>
            </a:extLst>
          </p:cNvPr>
          <p:cNvSpPr/>
          <p:nvPr/>
        </p:nvSpPr>
        <p:spPr>
          <a:xfrm>
            <a:off x="7532914" y="2166256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Building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0FE77D-09DB-42DC-B14C-DB2DBFA79FD7}"/>
              </a:ext>
            </a:extLst>
          </p:cNvPr>
          <p:cNvSpPr/>
          <p:nvPr/>
        </p:nvSpPr>
        <p:spPr>
          <a:xfrm>
            <a:off x="9878785" y="1534884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Evaluation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AA177-0B5E-4331-B7AD-6684E8F6AF94}"/>
              </a:ext>
            </a:extLst>
          </p:cNvPr>
          <p:cNvCxnSpPr>
            <a:cxnSpLocks/>
          </p:cNvCxnSpPr>
          <p:nvPr/>
        </p:nvCxnSpPr>
        <p:spPr>
          <a:xfrm flipV="1">
            <a:off x="495301" y="3472542"/>
            <a:ext cx="11201398" cy="265611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C2DFCF-F3AA-4995-9C8C-B9F763246A95}"/>
              </a:ext>
            </a:extLst>
          </p:cNvPr>
          <p:cNvSpPr txBox="1"/>
          <p:nvPr/>
        </p:nvSpPr>
        <p:spPr>
          <a:xfrm>
            <a:off x="664029" y="529715"/>
            <a:ext cx="820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Steps of Machine Learning</a:t>
            </a:r>
            <a:endParaRPr lang="en-IL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797031-DD92-41BC-8427-8B500AC241BC}"/>
              </a:ext>
            </a:extLst>
          </p:cNvPr>
          <p:cNvSpPr/>
          <p:nvPr/>
        </p:nvSpPr>
        <p:spPr>
          <a:xfrm>
            <a:off x="2665500" y="3318990"/>
            <a:ext cx="1993587" cy="154239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FEE6EF5-C9E1-4672-8376-8500B255C95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18731" y="2289541"/>
            <a:ext cx="1143563" cy="1029449"/>
          </a:xfrm>
          <a:prstGeom prst="curvedConnector2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71E72A-7324-4230-92EC-626FF4C12E20}"/>
              </a:ext>
            </a:extLst>
          </p:cNvPr>
          <p:cNvSpPr/>
          <p:nvPr/>
        </p:nvSpPr>
        <p:spPr>
          <a:xfrm>
            <a:off x="1442354" y="1143000"/>
            <a:ext cx="9307286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019ECF-D48C-4118-9641-EC564D521A1E}"/>
              </a:ext>
            </a:extLst>
          </p:cNvPr>
          <p:cNvSpPr txBox="1">
            <a:spLocks/>
          </p:cNvSpPr>
          <p:nvPr/>
        </p:nvSpPr>
        <p:spPr>
          <a:xfrm>
            <a:off x="2773074" y="3603533"/>
            <a:ext cx="6645844" cy="148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“Data is a story told in numbers, visualizing it is how you’re telling the story.”</a:t>
            </a:r>
            <a:endParaRPr lang="en-IL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4BA6D-9681-4E86-8DEC-BFFC0A1164FA}"/>
              </a:ext>
            </a:extLst>
          </p:cNvPr>
          <p:cNvSpPr txBox="1"/>
          <p:nvPr/>
        </p:nvSpPr>
        <p:spPr>
          <a:xfrm>
            <a:off x="2220682" y="1988546"/>
            <a:ext cx="7750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do we need visualizations?</a:t>
            </a:r>
          </a:p>
        </p:txBody>
      </p:sp>
    </p:spTree>
    <p:extLst>
      <p:ext uri="{BB962C8B-B14F-4D97-AF65-F5344CB8AC3E}">
        <p14:creationId xmlns:p14="http://schemas.microsoft.com/office/powerpoint/2010/main" val="327210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28DE9336-8C18-443C-9589-64889596861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4A198A-BA4C-49A0-96D6-C9B0C5065511}"/>
              </a:ext>
            </a:extLst>
          </p:cNvPr>
          <p:cNvCxnSpPr>
            <a:cxnSpLocks/>
          </p:cNvCxnSpPr>
          <p:nvPr/>
        </p:nvCxnSpPr>
        <p:spPr>
          <a:xfrm flipH="1">
            <a:off x="417150" y="452000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D2154D-C798-4EEF-98A9-72EBA4D39A4B}"/>
              </a:ext>
            </a:extLst>
          </p:cNvPr>
          <p:cNvSpPr txBox="1"/>
          <p:nvPr/>
        </p:nvSpPr>
        <p:spPr>
          <a:xfrm>
            <a:off x="208547" y="1169847"/>
            <a:ext cx="567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Bar Plot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32" name="Picture 8" descr="Matplotlib - Bar Plot">
            <a:extLst>
              <a:ext uri="{FF2B5EF4-FFF2-40B4-BE49-F238E27FC236}">
                <a16:creationId xmlns:a16="http://schemas.microsoft.com/office/drawing/2014/main" id="{93C1B105-F520-4C7E-A528-F6D153FA1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4" y="2757487"/>
            <a:ext cx="4800729" cy="35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869673F-522A-4FD0-ABD2-9DEB0767E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3771647"/>
                  </p:ext>
                </p:extLst>
              </p:nvPr>
            </p:nvGraphicFramePr>
            <p:xfrm>
              <a:off x="6702459" y="1434513"/>
              <a:ext cx="5002926" cy="398897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92205">
                      <a:extLst>
                        <a:ext uri="{9D8B030D-6E8A-4147-A177-3AD203B41FA5}">
                          <a16:colId xmlns:a16="http://schemas.microsoft.com/office/drawing/2014/main" val="589724177"/>
                        </a:ext>
                      </a:extLst>
                    </a:gridCol>
                    <a:gridCol w="3510721">
                      <a:extLst>
                        <a:ext uri="{9D8B030D-6E8A-4147-A177-3AD203B41FA5}">
                          <a16:colId xmlns:a16="http://schemas.microsoft.com/office/drawing/2014/main" val="740409584"/>
                        </a:ext>
                      </a:extLst>
                    </a:gridCol>
                  </a:tblGrid>
                  <a:tr h="1329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Usage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 and compare quantities for different categories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8119514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axis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categories 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084288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axis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quantity (the number of observations for each category)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09577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869673F-522A-4FD0-ABD2-9DEB0767E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3771647"/>
                  </p:ext>
                </p:extLst>
              </p:nvPr>
            </p:nvGraphicFramePr>
            <p:xfrm>
              <a:off x="6702459" y="1434513"/>
              <a:ext cx="5002926" cy="398897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92205">
                      <a:extLst>
                        <a:ext uri="{9D8B030D-6E8A-4147-A177-3AD203B41FA5}">
                          <a16:colId xmlns:a16="http://schemas.microsoft.com/office/drawing/2014/main" val="589724177"/>
                        </a:ext>
                      </a:extLst>
                    </a:gridCol>
                    <a:gridCol w="3510721">
                      <a:extLst>
                        <a:ext uri="{9D8B030D-6E8A-4147-A177-3AD203B41FA5}">
                          <a16:colId xmlns:a16="http://schemas.microsoft.com/office/drawing/2014/main" val="740409584"/>
                        </a:ext>
                      </a:extLst>
                    </a:gridCol>
                  </a:tblGrid>
                  <a:tr h="1329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Usage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 and compare quantities for different categories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8119514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8" t="-100000" r="-236327" b="-100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categories 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084288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8" t="-200917" r="-236327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quantity (the number of observations for each category)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09577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38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28DE9336-8C18-443C-9589-64889596861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4A198A-BA4C-49A0-96D6-C9B0C5065511}"/>
              </a:ext>
            </a:extLst>
          </p:cNvPr>
          <p:cNvCxnSpPr>
            <a:cxnSpLocks/>
          </p:cNvCxnSpPr>
          <p:nvPr/>
        </p:nvCxnSpPr>
        <p:spPr>
          <a:xfrm flipH="1">
            <a:off x="417150" y="452000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D2154D-C798-4EEF-98A9-72EBA4D39A4B}"/>
              </a:ext>
            </a:extLst>
          </p:cNvPr>
          <p:cNvSpPr txBox="1"/>
          <p:nvPr/>
        </p:nvSpPr>
        <p:spPr>
          <a:xfrm>
            <a:off x="208547" y="1169847"/>
            <a:ext cx="567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Histogram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2" name="Picture 4" descr="Some features of the histogram (hist) function — Matplotlib 3.3.1  documentation">
            <a:extLst>
              <a:ext uri="{FF2B5EF4-FFF2-40B4-BE49-F238E27FC236}">
                <a16:creationId xmlns:a16="http://schemas.microsoft.com/office/drawing/2014/main" id="{FEAA3F96-80D1-4E64-BEC7-D60C69FBC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1" y="2757486"/>
            <a:ext cx="4704716" cy="35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869673F-522A-4FD0-ABD2-9DEB0767E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07026"/>
                  </p:ext>
                </p:extLst>
              </p:nvPr>
            </p:nvGraphicFramePr>
            <p:xfrm>
              <a:off x="6702459" y="1434513"/>
              <a:ext cx="5002926" cy="398897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92205">
                      <a:extLst>
                        <a:ext uri="{9D8B030D-6E8A-4147-A177-3AD203B41FA5}">
                          <a16:colId xmlns:a16="http://schemas.microsoft.com/office/drawing/2014/main" val="589724177"/>
                        </a:ext>
                      </a:extLst>
                    </a:gridCol>
                    <a:gridCol w="3510721">
                      <a:extLst>
                        <a:ext uri="{9D8B030D-6E8A-4147-A177-3AD203B41FA5}">
                          <a16:colId xmlns:a16="http://schemas.microsoft.com/office/drawing/2014/main" val="740409584"/>
                        </a:ext>
                      </a:extLst>
                    </a:gridCol>
                  </a:tblGrid>
                  <a:tr h="1329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Usage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 and summarize the distribution of a variable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8119514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axis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values of the variable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084288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axis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probability density or frequency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09577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869673F-522A-4FD0-ABD2-9DEB0767E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07026"/>
                  </p:ext>
                </p:extLst>
              </p:nvPr>
            </p:nvGraphicFramePr>
            <p:xfrm>
              <a:off x="6702459" y="1434513"/>
              <a:ext cx="5002926" cy="398897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92205">
                      <a:extLst>
                        <a:ext uri="{9D8B030D-6E8A-4147-A177-3AD203B41FA5}">
                          <a16:colId xmlns:a16="http://schemas.microsoft.com/office/drawing/2014/main" val="589724177"/>
                        </a:ext>
                      </a:extLst>
                    </a:gridCol>
                    <a:gridCol w="3510721">
                      <a:extLst>
                        <a:ext uri="{9D8B030D-6E8A-4147-A177-3AD203B41FA5}">
                          <a16:colId xmlns:a16="http://schemas.microsoft.com/office/drawing/2014/main" val="740409584"/>
                        </a:ext>
                      </a:extLst>
                    </a:gridCol>
                  </a:tblGrid>
                  <a:tr h="1329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Usage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 and summarize the distribution of a variable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8119514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8" t="-100000" r="-236327" b="-100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values of the variable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084288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8" t="-200917" r="-236327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probability density or frequency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09577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821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28DE9336-8C18-443C-9589-64889596861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4A198A-BA4C-49A0-96D6-C9B0C5065511}"/>
              </a:ext>
            </a:extLst>
          </p:cNvPr>
          <p:cNvCxnSpPr>
            <a:cxnSpLocks/>
          </p:cNvCxnSpPr>
          <p:nvPr/>
        </p:nvCxnSpPr>
        <p:spPr>
          <a:xfrm flipH="1">
            <a:off x="417150" y="452000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D2154D-C798-4EEF-98A9-72EBA4D39A4B}"/>
              </a:ext>
            </a:extLst>
          </p:cNvPr>
          <p:cNvSpPr txBox="1"/>
          <p:nvPr/>
        </p:nvSpPr>
        <p:spPr>
          <a:xfrm>
            <a:off x="208547" y="1169847"/>
            <a:ext cx="567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 Plot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74" name="Picture 2" descr="how to set value for x and y axis while plotting in python - Stack Overflow">
            <a:extLst>
              <a:ext uri="{FF2B5EF4-FFF2-40B4-BE49-F238E27FC236}">
                <a16:creationId xmlns:a16="http://schemas.microsoft.com/office/drawing/2014/main" id="{16ED453F-B517-48E6-9954-B594E83E5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750105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869673F-522A-4FD0-ABD2-9DEB0767E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201944"/>
                  </p:ext>
                </p:extLst>
              </p:nvPr>
            </p:nvGraphicFramePr>
            <p:xfrm>
              <a:off x="6702459" y="1434513"/>
              <a:ext cx="5002926" cy="398897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92205">
                      <a:extLst>
                        <a:ext uri="{9D8B030D-6E8A-4147-A177-3AD203B41FA5}">
                          <a16:colId xmlns:a16="http://schemas.microsoft.com/office/drawing/2014/main" val="589724177"/>
                        </a:ext>
                      </a:extLst>
                    </a:gridCol>
                    <a:gridCol w="3510721">
                      <a:extLst>
                        <a:ext uri="{9D8B030D-6E8A-4147-A177-3AD203B41FA5}">
                          <a16:colId xmlns:a16="http://schemas.microsoft.com/office/drawing/2014/main" val="740409584"/>
                        </a:ext>
                      </a:extLst>
                    </a:gridCol>
                  </a:tblGrid>
                  <a:tr h="1329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Usage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 information collected at regular intervals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8119514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axis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intervals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084288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axis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values of the observations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09577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869673F-522A-4FD0-ABD2-9DEB0767E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201944"/>
                  </p:ext>
                </p:extLst>
              </p:nvPr>
            </p:nvGraphicFramePr>
            <p:xfrm>
              <a:off x="6702459" y="1434513"/>
              <a:ext cx="5002926" cy="398897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92205">
                      <a:extLst>
                        <a:ext uri="{9D8B030D-6E8A-4147-A177-3AD203B41FA5}">
                          <a16:colId xmlns:a16="http://schemas.microsoft.com/office/drawing/2014/main" val="589724177"/>
                        </a:ext>
                      </a:extLst>
                    </a:gridCol>
                    <a:gridCol w="3510721">
                      <a:extLst>
                        <a:ext uri="{9D8B030D-6E8A-4147-A177-3AD203B41FA5}">
                          <a16:colId xmlns:a16="http://schemas.microsoft.com/office/drawing/2014/main" val="740409584"/>
                        </a:ext>
                      </a:extLst>
                    </a:gridCol>
                  </a:tblGrid>
                  <a:tr h="1329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Usage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 information collected at regular intervals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8119514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8" t="-100000" r="-236327" b="-100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intervals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084288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8" t="-200917" r="-236327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values of the observations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09577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40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28DE9336-8C18-443C-9589-64889596861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4A198A-BA4C-49A0-96D6-C9B0C5065511}"/>
              </a:ext>
            </a:extLst>
          </p:cNvPr>
          <p:cNvCxnSpPr>
            <a:cxnSpLocks/>
          </p:cNvCxnSpPr>
          <p:nvPr/>
        </p:nvCxnSpPr>
        <p:spPr>
          <a:xfrm flipH="1">
            <a:off x="417150" y="452000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D2154D-C798-4EEF-98A9-72EBA4D39A4B}"/>
              </a:ext>
            </a:extLst>
          </p:cNvPr>
          <p:cNvSpPr txBox="1"/>
          <p:nvPr/>
        </p:nvSpPr>
        <p:spPr>
          <a:xfrm>
            <a:off x="208547" y="1169847"/>
            <a:ext cx="567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Scatter Plot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869673F-522A-4FD0-ABD2-9DEB0767E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2132229"/>
                  </p:ext>
                </p:extLst>
              </p:nvPr>
            </p:nvGraphicFramePr>
            <p:xfrm>
              <a:off x="6702459" y="1434513"/>
              <a:ext cx="5002926" cy="398897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92205">
                      <a:extLst>
                        <a:ext uri="{9D8B030D-6E8A-4147-A177-3AD203B41FA5}">
                          <a16:colId xmlns:a16="http://schemas.microsoft.com/office/drawing/2014/main" val="589724177"/>
                        </a:ext>
                      </a:extLst>
                    </a:gridCol>
                    <a:gridCol w="3510721">
                      <a:extLst>
                        <a:ext uri="{9D8B030D-6E8A-4147-A177-3AD203B41FA5}">
                          <a16:colId xmlns:a16="http://schemas.microsoft.com/office/drawing/2014/main" val="740409584"/>
                        </a:ext>
                      </a:extLst>
                    </a:gridCol>
                  </a:tblGrid>
                  <a:tr h="1329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Usage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 and summarize the relationship between two variables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8119514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axis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values of the observations for the </a:t>
                          </a:r>
                          <a:r>
                            <a:rPr lang="en-US" u="sng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first</a:t>
                          </a:r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variable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084288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axis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values of the observations for the </a:t>
                          </a:r>
                          <a:r>
                            <a:rPr lang="en-US" b="0" u="sng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second</a:t>
                          </a:r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variable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09577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869673F-522A-4FD0-ABD2-9DEB0767E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2132229"/>
                  </p:ext>
                </p:extLst>
              </p:nvPr>
            </p:nvGraphicFramePr>
            <p:xfrm>
              <a:off x="6702459" y="1434513"/>
              <a:ext cx="5002926" cy="398897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92205">
                      <a:extLst>
                        <a:ext uri="{9D8B030D-6E8A-4147-A177-3AD203B41FA5}">
                          <a16:colId xmlns:a16="http://schemas.microsoft.com/office/drawing/2014/main" val="589724177"/>
                        </a:ext>
                      </a:extLst>
                    </a:gridCol>
                    <a:gridCol w="3510721">
                      <a:extLst>
                        <a:ext uri="{9D8B030D-6E8A-4147-A177-3AD203B41FA5}">
                          <a16:colId xmlns:a16="http://schemas.microsoft.com/office/drawing/2014/main" val="740409584"/>
                        </a:ext>
                      </a:extLst>
                    </a:gridCol>
                  </a:tblGrid>
                  <a:tr h="1329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Usage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 and summarize the relationship between two variables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8119514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" t="-100000" r="-236327" b="-100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values of the observations for the </a:t>
                          </a:r>
                          <a:r>
                            <a:rPr lang="en-US" u="sng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first</a:t>
                          </a:r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variable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084288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" t="-200917" r="-236327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values of the observations for the </a:t>
                          </a:r>
                          <a:r>
                            <a:rPr lang="en-US" b="0" u="sng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second</a:t>
                          </a:r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variable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09577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98" name="Picture 2" descr="How To Specify Colors to Scatter Plots in Python - Python and R Tips">
            <a:extLst>
              <a:ext uri="{FF2B5EF4-FFF2-40B4-BE49-F238E27FC236}">
                <a16:creationId xmlns:a16="http://schemas.microsoft.com/office/drawing/2014/main" id="{6C4E7CF3-4251-4BCE-9DE0-C52CF56B7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r="7205"/>
          <a:stretch/>
        </p:blipFill>
        <p:spPr bwMode="auto">
          <a:xfrm>
            <a:off x="637760" y="2757486"/>
            <a:ext cx="4820478" cy="35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92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28DE9336-8C18-443C-9589-64889596861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4A198A-BA4C-49A0-96D6-C9B0C5065511}"/>
              </a:ext>
            </a:extLst>
          </p:cNvPr>
          <p:cNvCxnSpPr>
            <a:cxnSpLocks/>
          </p:cNvCxnSpPr>
          <p:nvPr/>
        </p:nvCxnSpPr>
        <p:spPr>
          <a:xfrm flipH="1">
            <a:off x="417150" y="452000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D2154D-C798-4EEF-98A9-72EBA4D39A4B}"/>
              </a:ext>
            </a:extLst>
          </p:cNvPr>
          <p:cNvSpPr txBox="1"/>
          <p:nvPr/>
        </p:nvSpPr>
        <p:spPr>
          <a:xfrm>
            <a:off x="208547" y="1169847"/>
            <a:ext cx="567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Box Plot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869673F-522A-4FD0-ABD2-9DEB0767E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783928"/>
                  </p:ext>
                </p:extLst>
              </p:nvPr>
            </p:nvGraphicFramePr>
            <p:xfrm>
              <a:off x="6702459" y="1434513"/>
              <a:ext cx="5002926" cy="398897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92205">
                      <a:extLst>
                        <a:ext uri="{9D8B030D-6E8A-4147-A177-3AD203B41FA5}">
                          <a16:colId xmlns:a16="http://schemas.microsoft.com/office/drawing/2014/main" val="589724177"/>
                        </a:ext>
                      </a:extLst>
                    </a:gridCol>
                    <a:gridCol w="3510721">
                      <a:extLst>
                        <a:ext uri="{9D8B030D-6E8A-4147-A177-3AD203B41FA5}">
                          <a16:colId xmlns:a16="http://schemas.microsoft.com/office/drawing/2014/main" val="740409584"/>
                        </a:ext>
                      </a:extLst>
                    </a:gridCol>
                  </a:tblGrid>
                  <a:tr h="1329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Usage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 and summarize the distribution of a variable for different categories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8119514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axis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categories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084288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axis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values of the observations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09577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869673F-522A-4FD0-ABD2-9DEB0767E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783928"/>
                  </p:ext>
                </p:extLst>
              </p:nvPr>
            </p:nvGraphicFramePr>
            <p:xfrm>
              <a:off x="6702459" y="1434513"/>
              <a:ext cx="5002926" cy="398897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92205">
                      <a:extLst>
                        <a:ext uri="{9D8B030D-6E8A-4147-A177-3AD203B41FA5}">
                          <a16:colId xmlns:a16="http://schemas.microsoft.com/office/drawing/2014/main" val="589724177"/>
                        </a:ext>
                      </a:extLst>
                    </a:gridCol>
                    <a:gridCol w="3510721">
                      <a:extLst>
                        <a:ext uri="{9D8B030D-6E8A-4147-A177-3AD203B41FA5}">
                          <a16:colId xmlns:a16="http://schemas.microsoft.com/office/drawing/2014/main" val="740409584"/>
                        </a:ext>
                      </a:extLst>
                    </a:gridCol>
                  </a:tblGrid>
                  <a:tr h="1329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Usage</a:t>
                          </a:r>
                          <a:endParaRPr lang="en-IL" b="1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 and summarize the distribution of a variable for different categories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8119514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" t="-100000" r="-236327" b="-100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categories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084288"/>
                      </a:ext>
                    </a:extLst>
                  </a:tr>
                  <a:tr h="132965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" t="-200917" r="-236327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The values of the observations</a:t>
                          </a:r>
                          <a:endParaRPr lang="en-IL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09577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122" name="Picture 2" descr="seaborn.boxplot — seaborn 0.11.2 documentation">
            <a:extLst>
              <a:ext uri="{FF2B5EF4-FFF2-40B4-BE49-F238E27FC236}">
                <a16:creationId xmlns:a16="http://schemas.microsoft.com/office/drawing/2014/main" id="{A2E85A62-9904-4B6D-9D03-919949AAF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59" y="2752531"/>
            <a:ext cx="4591879" cy="353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51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nderstanding Boxplots. The image above is a boxplot. A boxplot… | by  Michael Galarnyk | Towards Data Science">
            <a:extLst>
              <a:ext uri="{FF2B5EF4-FFF2-40B4-BE49-F238E27FC236}">
                <a16:creationId xmlns:a16="http://schemas.microsoft.com/office/drawing/2014/main" id="{CE237A00-E3E6-490B-AA5F-CA92A691A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56" y="1946413"/>
            <a:ext cx="9140687" cy="45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32955D55-DA62-44D2-8FDB-E904FA349131}"/>
              </a:ext>
            </a:extLst>
          </p:cNvPr>
          <p:cNvSpPr/>
          <p:nvPr/>
        </p:nvSpPr>
        <p:spPr>
          <a:xfrm>
            <a:off x="0" y="0"/>
            <a:ext cx="12192000" cy="1500809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013E0-AF87-46D3-AB07-84D2ABE5030F}"/>
              </a:ext>
            </a:extLst>
          </p:cNvPr>
          <p:cNvSpPr txBox="1"/>
          <p:nvPr/>
        </p:nvSpPr>
        <p:spPr>
          <a:xfrm>
            <a:off x="785192" y="365683"/>
            <a:ext cx="7616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Understanding the Box Plot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1DE39-B8A1-45C6-8D50-2426C5E9FD27}"/>
              </a:ext>
            </a:extLst>
          </p:cNvPr>
          <p:cNvCxnSpPr>
            <a:cxnSpLocks/>
          </p:cNvCxnSpPr>
          <p:nvPr/>
        </p:nvCxnSpPr>
        <p:spPr>
          <a:xfrm flipV="1">
            <a:off x="417150" y="365683"/>
            <a:ext cx="0" cy="7694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9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212</Words>
  <Application>Microsoft Office PowerPoint</Application>
  <PresentationFormat>Widescreen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Magzal</dc:creator>
  <cp:lastModifiedBy>Amanda Magzal</cp:lastModifiedBy>
  <cp:revision>1</cp:revision>
  <dcterms:created xsi:type="dcterms:W3CDTF">2022-02-02T20:08:26Z</dcterms:created>
  <dcterms:modified xsi:type="dcterms:W3CDTF">2022-02-22T11:35:12Z</dcterms:modified>
</cp:coreProperties>
</file>