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8" r:id="rId2"/>
    <p:sldId id="277" r:id="rId3"/>
    <p:sldId id="304" r:id="rId4"/>
    <p:sldId id="256" r:id="rId5"/>
    <p:sldId id="278" r:id="rId6"/>
    <p:sldId id="285" r:id="rId7"/>
    <p:sldId id="297" r:id="rId8"/>
    <p:sldId id="298" r:id="rId9"/>
    <p:sldId id="305" r:id="rId10"/>
    <p:sldId id="299" r:id="rId11"/>
    <p:sldId id="306" r:id="rId12"/>
    <p:sldId id="307" r:id="rId13"/>
    <p:sldId id="279" r:id="rId14"/>
    <p:sldId id="282" r:id="rId15"/>
    <p:sldId id="295" r:id="rId16"/>
    <p:sldId id="296" r:id="rId17"/>
    <p:sldId id="284" r:id="rId18"/>
    <p:sldId id="303" r:id="rId19"/>
    <p:sldId id="301" r:id="rId20"/>
    <p:sldId id="302" r:id="rId21"/>
    <p:sldId id="281" r:id="rId22"/>
    <p:sldId id="283" r:id="rId23"/>
    <p:sldId id="290" r:id="rId24"/>
    <p:sldId id="291" r:id="rId25"/>
    <p:sldId id="294" r:id="rId26"/>
    <p:sldId id="280" r:id="rId2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08" autoAdjust="0"/>
  </p:normalViewPr>
  <p:slideViewPr>
    <p:cSldViewPr snapToGrid="0">
      <p:cViewPr varScale="1">
        <p:scale>
          <a:sx n="50" d="100"/>
          <a:sy n="50" d="100"/>
        </p:scale>
        <p:origin x="11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מנדה מגזל" userId="d50b652f-cb88-4424-8cea-6618e2450d64" providerId="ADAL" clId="{A7258AC8-5E64-4E7E-AF50-BEF3FCC11B4C}"/>
    <pc:docChg chg="undo custSel addSld delSld modSld sldOrd">
      <pc:chgData name="אמנדה מגזל" userId="d50b652f-cb88-4424-8cea-6618e2450d64" providerId="ADAL" clId="{A7258AC8-5E64-4E7E-AF50-BEF3FCC11B4C}" dt="2022-02-09T14:52:34.972" v="8886" actId="20577"/>
      <pc:docMkLst>
        <pc:docMk/>
      </pc:docMkLst>
      <pc:sldChg chg="addSp delSp modSp mod ord modTransition setBg delAnim modAnim modNotesTx">
        <pc:chgData name="אמנדה מגזל" userId="d50b652f-cb88-4424-8cea-6618e2450d64" providerId="ADAL" clId="{A7258AC8-5E64-4E7E-AF50-BEF3FCC11B4C}" dt="2022-02-04T15:17:35.435" v="7692" actId="1076"/>
        <pc:sldMkLst>
          <pc:docMk/>
          <pc:sldMk cId="3070371378" sldId="256"/>
        </pc:sldMkLst>
        <pc:spChg chg="add del mod">
          <ac:chgData name="אמנדה מגזל" userId="d50b652f-cb88-4424-8cea-6618e2450d64" providerId="ADAL" clId="{A7258AC8-5E64-4E7E-AF50-BEF3FCC11B4C}" dt="2022-01-09T17:03:23.744" v="257" actId="478"/>
          <ac:spMkLst>
            <pc:docMk/>
            <pc:sldMk cId="3070371378" sldId="256"/>
            <ac:spMk id="2" creationId="{4064EDD3-2C0C-4F1A-B9E1-68A4304C03D5}"/>
          </ac:spMkLst>
        </pc:spChg>
        <pc:spChg chg="add del mod">
          <ac:chgData name="אמנדה מגזל" userId="d50b652f-cb88-4424-8cea-6618e2450d64" providerId="ADAL" clId="{A7258AC8-5E64-4E7E-AF50-BEF3FCC11B4C}" dt="2022-01-09T16:51:24.022" v="69"/>
          <ac:spMkLst>
            <pc:docMk/>
            <pc:sldMk cId="3070371378" sldId="256"/>
            <ac:spMk id="4" creationId="{2CEDBCF5-397F-4CA6-8DA8-80BE72B5BB08}"/>
          </ac:spMkLst>
        </pc:spChg>
        <pc:spChg chg="add del mod">
          <ac:chgData name="אמנדה מגזל" userId="d50b652f-cb88-4424-8cea-6618e2450d64" providerId="ADAL" clId="{A7258AC8-5E64-4E7E-AF50-BEF3FCC11B4C}" dt="2022-01-09T16:51:24.022" v="69"/>
          <ac:spMkLst>
            <pc:docMk/>
            <pc:sldMk cId="3070371378" sldId="256"/>
            <ac:spMk id="5" creationId="{EB1A9C8D-BDDF-49F1-937D-80A797357166}"/>
          </ac:spMkLst>
        </pc:spChg>
        <pc:spChg chg="add mod">
          <ac:chgData name="אמנדה מגזל" userId="d50b652f-cb88-4424-8cea-6618e2450d64" providerId="ADAL" clId="{A7258AC8-5E64-4E7E-AF50-BEF3FCC11B4C}" dt="2022-01-09T16:53:42.528" v="128" actId="14100"/>
          <ac:spMkLst>
            <pc:docMk/>
            <pc:sldMk cId="3070371378" sldId="256"/>
            <ac:spMk id="6" creationId="{767F7D57-6B58-4FDD-8F72-1BED71B71B49}"/>
          </ac:spMkLst>
        </pc:spChg>
        <pc:spChg chg="add mod">
          <ac:chgData name="אמנדה מגזל" userId="d50b652f-cb88-4424-8cea-6618e2450d64" providerId="ADAL" clId="{A7258AC8-5E64-4E7E-AF50-BEF3FCC11B4C}" dt="2022-01-09T17:44:45.309" v="392" actId="20577"/>
          <ac:spMkLst>
            <pc:docMk/>
            <pc:sldMk cId="3070371378" sldId="256"/>
            <ac:spMk id="8" creationId="{85DBE897-2815-41C7-91E9-974D31A87F6A}"/>
          </ac:spMkLst>
        </pc:spChg>
        <pc:spChg chg="add mod">
          <ac:chgData name="אמנדה מגזל" userId="d50b652f-cb88-4424-8cea-6618e2450d64" providerId="ADAL" clId="{A7258AC8-5E64-4E7E-AF50-BEF3FCC11B4C}" dt="2022-02-04T10:34:43.746" v="4257" actId="1076"/>
          <ac:spMkLst>
            <pc:docMk/>
            <pc:sldMk cId="3070371378" sldId="256"/>
            <ac:spMk id="9" creationId="{07D209C6-1B2E-4BF1-8DF3-5BA0E5A832BF}"/>
          </ac:spMkLst>
        </pc:spChg>
        <pc:spChg chg="add del mod">
          <ac:chgData name="אמנדה מגזל" userId="d50b652f-cb88-4424-8cea-6618e2450d64" providerId="ADAL" clId="{A7258AC8-5E64-4E7E-AF50-BEF3FCC11B4C}" dt="2022-01-09T17:03:21.969" v="256" actId="478"/>
          <ac:spMkLst>
            <pc:docMk/>
            <pc:sldMk cId="3070371378" sldId="256"/>
            <ac:spMk id="11" creationId="{A458573E-D29B-4407-BFFE-E3ED528BEAB0}"/>
          </ac:spMkLst>
        </pc:spChg>
        <pc:spChg chg="add mod">
          <ac:chgData name="אמנדה מגזל" userId="d50b652f-cb88-4424-8cea-6618e2450d64" providerId="ADAL" clId="{A7258AC8-5E64-4E7E-AF50-BEF3FCC11B4C}" dt="2022-02-04T15:17:30.339" v="7691" actId="1076"/>
          <ac:spMkLst>
            <pc:docMk/>
            <pc:sldMk cId="3070371378" sldId="256"/>
            <ac:spMk id="12" creationId="{07593DAE-0D58-4ABB-AC9E-B978BF0CFDDB}"/>
          </ac:spMkLst>
        </pc:spChg>
        <pc:spChg chg="add mod">
          <ac:chgData name="אמנדה מגזל" userId="d50b652f-cb88-4424-8cea-6618e2450d64" providerId="ADAL" clId="{A7258AC8-5E64-4E7E-AF50-BEF3FCC11B4C}" dt="2022-02-04T15:17:35.435" v="7692" actId="1076"/>
          <ac:spMkLst>
            <pc:docMk/>
            <pc:sldMk cId="3070371378" sldId="256"/>
            <ac:spMk id="13" creationId="{9A4ABA12-3C16-466F-B42F-A88C62585826}"/>
          </ac:spMkLst>
        </pc:spChg>
        <pc:spChg chg="add mod">
          <ac:chgData name="אמנדה מגזל" userId="d50b652f-cb88-4424-8cea-6618e2450d64" providerId="ADAL" clId="{A7258AC8-5E64-4E7E-AF50-BEF3FCC11B4C}" dt="2022-02-04T15:15:57.642" v="7678" actId="1076"/>
          <ac:spMkLst>
            <pc:docMk/>
            <pc:sldMk cId="3070371378" sldId="256"/>
            <ac:spMk id="14" creationId="{6F7BE840-78F7-4C7D-8470-D2E32488BCBF}"/>
          </ac:spMkLst>
        </pc:spChg>
        <pc:spChg chg="add mod">
          <ac:chgData name="אמנדה מגזל" userId="d50b652f-cb88-4424-8cea-6618e2450d64" providerId="ADAL" clId="{A7258AC8-5E64-4E7E-AF50-BEF3FCC11B4C}" dt="2022-02-04T15:16:30.692" v="7685" actId="1076"/>
          <ac:spMkLst>
            <pc:docMk/>
            <pc:sldMk cId="3070371378" sldId="256"/>
            <ac:spMk id="15" creationId="{76D5C8DD-FB1C-4540-9CCC-0FE9D84027E5}"/>
          </ac:spMkLst>
        </pc:spChg>
        <pc:spChg chg="add mod">
          <ac:chgData name="אמנדה מגזל" userId="d50b652f-cb88-4424-8cea-6618e2450d64" providerId="ADAL" clId="{A7258AC8-5E64-4E7E-AF50-BEF3FCC11B4C}" dt="2022-02-04T15:16:42.541" v="7686" actId="1076"/>
          <ac:spMkLst>
            <pc:docMk/>
            <pc:sldMk cId="3070371378" sldId="256"/>
            <ac:spMk id="16" creationId="{180AF2DC-0944-424A-9F39-3116E21DC56A}"/>
          </ac:spMkLst>
        </pc:spChg>
        <pc:spChg chg="add mod">
          <ac:chgData name="אמנדה מגזל" userId="d50b652f-cb88-4424-8cea-6618e2450d64" providerId="ADAL" clId="{A7258AC8-5E64-4E7E-AF50-BEF3FCC11B4C}" dt="2022-02-04T15:16:58.898" v="7688" actId="1076"/>
          <ac:spMkLst>
            <pc:docMk/>
            <pc:sldMk cId="3070371378" sldId="256"/>
            <ac:spMk id="17" creationId="{231AAE75-B6AC-4119-BD45-07B3651F3540}"/>
          </ac:spMkLst>
        </pc:spChg>
        <pc:spChg chg="add mod">
          <ac:chgData name="אמנדה מגזל" userId="d50b652f-cb88-4424-8cea-6618e2450d64" providerId="ADAL" clId="{A7258AC8-5E64-4E7E-AF50-BEF3FCC11B4C}" dt="2022-02-04T15:16:12.564" v="7683" actId="1076"/>
          <ac:spMkLst>
            <pc:docMk/>
            <pc:sldMk cId="3070371378" sldId="256"/>
            <ac:spMk id="18" creationId="{74EEEB1E-C404-4B3A-93D3-09E4486B9E44}"/>
          </ac:spMkLst>
        </pc:spChg>
        <pc:spChg chg="add mod">
          <ac:chgData name="אמנדה מגזל" userId="d50b652f-cb88-4424-8cea-6618e2450d64" providerId="ADAL" clId="{A7258AC8-5E64-4E7E-AF50-BEF3FCC11B4C}" dt="2022-02-04T15:16:17.893" v="7684" actId="1076"/>
          <ac:spMkLst>
            <pc:docMk/>
            <pc:sldMk cId="3070371378" sldId="256"/>
            <ac:spMk id="19" creationId="{758A5648-A54A-4B92-9649-3A20F44A3535}"/>
          </ac:spMkLst>
        </pc:spChg>
        <pc:spChg chg="add del mod">
          <ac:chgData name="אמנדה מגזל" userId="d50b652f-cb88-4424-8cea-6618e2450d64" providerId="ADAL" clId="{A7258AC8-5E64-4E7E-AF50-BEF3FCC11B4C}" dt="2022-02-04T15:14:52.073" v="7672" actId="478"/>
          <ac:spMkLst>
            <pc:docMk/>
            <pc:sldMk cId="3070371378" sldId="256"/>
            <ac:spMk id="20" creationId="{5E16FE28-9B42-4D3C-9E16-083048C3DAE9}"/>
          </ac:spMkLst>
        </pc:spChg>
        <pc:spChg chg="add del mod">
          <ac:chgData name="אמנדה מגזל" userId="d50b652f-cb88-4424-8cea-6618e2450d64" providerId="ADAL" clId="{A7258AC8-5E64-4E7E-AF50-BEF3FCC11B4C}" dt="2022-02-04T15:14:52.073" v="7672" actId="478"/>
          <ac:spMkLst>
            <pc:docMk/>
            <pc:sldMk cId="3070371378" sldId="256"/>
            <ac:spMk id="21" creationId="{1C4A20DD-20F1-4B60-9AAC-A08D86CBCA73}"/>
          </ac:spMkLst>
        </pc:spChg>
        <pc:spChg chg="add mod">
          <ac:chgData name="אמנדה מגזל" userId="d50b652f-cb88-4424-8cea-6618e2450d64" providerId="ADAL" clId="{A7258AC8-5E64-4E7E-AF50-BEF3FCC11B4C}" dt="2022-02-04T15:16:45.728" v="7687" actId="1076"/>
          <ac:spMkLst>
            <pc:docMk/>
            <pc:sldMk cId="3070371378" sldId="256"/>
            <ac:spMk id="22" creationId="{796ECD2D-F51B-42F1-839D-9AB59A49BA75}"/>
          </ac:spMkLst>
        </pc:spChg>
        <pc:spChg chg="add mod">
          <ac:chgData name="אמנדה מגזל" userId="d50b652f-cb88-4424-8cea-6618e2450d64" providerId="ADAL" clId="{A7258AC8-5E64-4E7E-AF50-BEF3FCC11B4C}" dt="2022-02-04T15:17:13.795" v="7689" actId="1076"/>
          <ac:spMkLst>
            <pc:docMk/>
            <pc:sldMk cId="3070371378" sldId="256"/>
            <ac:spMk id="23" creationId="{00E78E1C-65B4-4EF3-A98E-A666865F3650}"/>
          </ac:spMkLst>
        </pc:spChg>
        <pc:spChg chg="add mod">
          <ac:chgData name="אמנדה מגזל" userId="d50b652f-cb88-4424-8cea-6618e2450d64" providerId="ADAL" clId="{A7258AC8-5E64-4E7E-AF50-BEF3FCC11B4C}" dt="2022-02-04T10:54:46.761" v="4425" actId="571"/>
          <ac:spMkLst>
            <pc:docMk/>
            <pc:sldMk cId="3070371378" sldId="256"/>
            <ac:spMk id="25" creationId="{6125A0C4-B0B9-429D-BA7D-389EE6E3088D}"/>
          </ac:spMkLst>
        </pc:spChg>
        <pc:spChg chg="add del mod">
          <ac:chgData name="אמנדה מגזל" userId="d50b652f-cb88-4424-8cea-6618e2450d64" providerId="ADAL" clId="{A7258AC8-5E64-4E7E-AF50-BEF3FCC11B4C}" dt="2022-02-04T15:16:04.807" v="7682"/>
          <ac:spMkLst>
            <pc:docMk/>
            <pc:sldMk cId="3070371378" sldId="256"/>
            <ac:spMk id="26" creationId="{5150D57E-7AE9-4103-ACCC-406F37434AC5}"/>
          </ac:spMkLst>
        </pc:spChg>
        <pc:picChg chg="add del mod">
          <ac:chgData name="אמנדה מגזל" userId="d50b652f-cb88-4424-8cea-6618e2450d64" providerId="ADAL" clId="{A7258AC8-5E64-4E7E-AF50-BEF3FCC11B4C}" dt="2022-02-04T10:53:23.557" v="4414" actId="21"/>
          <ac:picMkLst>
            <pc:docMk/>
            <pc:sldMk cId="3070371378" sldId="256"/>
            <ac:picMk id="24" creationId="{66089482-A4BB-4D88-84D4-9A6ADDB926E1}"/>
          </ac:picMkLst>
        </pc:picChg>
        <pc:picChg chg="add mod">
          <ac:chgData name="אמנדה מגזל" userId="d50b652f-cb88-4424-8cea-6618e2450d64" providerId="ADAL" clId="{A7258AC8-5E64-4E7E-AF50-BEF3FCC11B4C}" dt="2022-01-09T16:53:45.771" v="129" actId="1076"/>
          <ac:picMkLst>
            <pc:docMk/>
            <pc:sldMk cId="3070371378" sldId="256"/>
            <ac:picMk id="1026" creationId="{4B80D6D0-068A-4EFD-9884-EFFDE1A18B69}"/>
          </ac:picMkLst>
        </pc:picChg>
        <pc:cxnChg chg="add del mod">
          <ac:chgData name="אמנדה מגזל" userId="d50b652f-cb88-4424-8cea-6618e2450d64" providerId="ADAL" clId="{A7258AC8-5E64-4E7E-AF50-BEF3FCC11B4C}" dt="2022-01-09T16:51:24.022" v="69"/>
          <ac:cxnSpMkLst>
            <pc:docMk/>
            <pc:sldMk cId="3070371378" sldId="256"/>
            <ac:cxnSpMk id="3" creationId="{7BC4CCF0-37D3-4A50-8B62-C9C6B4F8A3FB}"/>
          </ac:cxnSpMkLst>
        </pc:cxnChg>
        <pc:cxnChg chg="add mod">
          <ac:chgData name="אמנדה מגזל" userId="d50b652f-cb88-4424-8cea-6618e2450d64" providerId="ADAL" clId="{A7258AC8-5E64-4E7E-AF50-BEF3FCC11B4C}" dt="2022-01-09T16:53:23.645" v="125" actId="1076"/>
          <ac:cxnSpMkLst>
            <pc:docMk/>
            <pc:sldMk cId="3070371378" sldId="256"/>
            <ac:cxnSpMk id="7" creationId="{91BD7D0E-6780-467C-B208-9D13E7E90692}"/>
          </ac:cxnSpMkLst>
        </pc:cxnChg>
      </pc:sldChg>
      <pc:sldChg chg="modSp mod modTransition modNotesTx">
        <pc:chgData name="אמנדה מגזל" userId="d50b652f-cb88-4424-8cea-6618e2450d64" providerId="ADAL" clId="{A7258AC8-5E64-4E7E-AF50-BEF3FCC11B4C}" dt="2022-02-09T14:52:34.972" v="8886" actId="20577"/>
        <pc:sldMkLst>
          <pc:docMk/>
          <pc:sldMk cId="2201973099" sldId="268"/>
        </pc:sldMkLst>
        <pc:spChg chg="mod">
          <ac:chgData name="אמנדה מגזל" userId="d50b652f-cb88-4424-8cea-6618e2450d64" providerId="ADAL" clId="{A7258AC8-5E64-4E7E-AF50-BEF3FCC11B4C}" dt="2022-01-07T18:43:43.193" v="33" actId="313"/>
          <ac:spMkLst>
            <pc:docMk/>
            <pc:sldMk cId="2201973099" sldId="268"/>
            <ac:spMk id="2" creationId="{B41189F8-D4C9-4D20-9A7F-A30CFC9632D1}"/>
          </ac:spMkLst>
        </pc:spChg>
        <pc:spChg chg="mod">
          <ac:chgData name="אמנדה מגזל" userId="d50b652f-cb88-4424-8cea-6618e2450d64" providerId="ADAL" clId="{A7258AC8-5E64-4E7E-AF50-BEF3FCC11B4C}" dt="2022-02-09T14:52:34.972" v="8886" actId="20577"/>
          <ac:spMkLst>
            <pc:docMk/>
            <pc:sldMk cId="2201973099" sldId="268"/>
            <ac:spMk id="5" creationId="{A2B97391-FAA6-424B-B97A-36470AE2D8DF}"/>
          </ac:spMkLst>
        </pc:spChg>
        <pc:picChg chg="mod">
          <ac:chgData name="אמנדה מגזל" userId="d50b652f-cb88-4424-8cea-6618e2450d64" providerId="ADAL" clId="{A7258AC8-5E64-4E7E-AF50-BEF3FCC11B4C}" dt="2022-02-02T20:09:23.063" v="2360" actId="1076"/>
          <ac:picMkLst>
            <pc:docMk/>
            <pc:sldMk cId="2201973099" sldId="268"/>
            <ac:picMk id="6" creationId="{07B61E24-AD74-45DC-A2CD-E95141A2D83B}"/>
          </ac:picMkLst>
        </pc:picChg>
        <pc:picChg chg="mod">
          <ac:chgData name="אמנדה מגזל" userId="d50b652f-cb88-4424-8cea-6618e2450d64" providerId="ADAL" clId="{A7258AC8-5E64-4E7E-AF50-BEF3FCC11B4C}" dt="2022-02-02T20:09:31.609" v="2362" actId="1076"/>
          <ac:picMkLst>
            <pc:docMk/>
            <pc:sldMk cId="2201973099" sldId="268"/>
            <ac:picMk id="10" creationId="{4D62A833-6FB1-4F81-A2A5-BD3C34D09A13}"/>
          </ac:picMkLst>
        </pc:picChg>
      </pc:sldChg>
      <pc:sldChg chg="addSp modSp add mod modTransition setBg modAnim">
        <pc:chgData name="אמנדה מגזל" userId="d50b652f-cb88-4424-8cea-6618e2450d64" providerId="ADAL" clId="{A7258AC8-5E64-4E7E-AF50-BEF3FCC11B4C}" dt="2022-01-09T18:08:25.147" v="684" actId="20577"/>
        <pc:sldMkLst>
          <pc:docMk/>
          <pc:sldMk cId="2459931959" sldId="277"/>
        </pc:sldMkLst>
        <pc:spChg chg="add mod">
          <ac:chgData name="אמנדה מגזל" userId="d50b652f-cb88-4424-8cea-6618e2450d64" providerId="ADAL" clId="{A7258AC8-5E64-4E7E-AF50-BEF3FCC11B4C}" dt="2022-01-09T17:57:58.111" v="474" actId="1035"/>
          <ac:spMkLst>
            <pc:docMk/>
            <pc:sldMk cId="2459931959" sldId="277"/>
            <ac:spMk id="2" creationId="{AF5A8D4F-84EF-4928-8D12-CED31407ED75}"/>
          </ac:spMkLst>
        </pc:spChg>
        <pc:spChg chg="mod">
          <ac:chgData name="אמנדה מגזל" userId="d50b652f-cb88-4424-8cea-6618e2450d64" providerId="ADAL" clId="{A7258AC8-5E64-4E7E-AF50-BEF3FCC11B4C}" dt="2022-01-09T18:08:25.147" v="684" actId="20577"/>
          <ac:spMkLst>
            <pc:docMk/>
            <pc:sldMk cId="2459931959" sldId="277"/>
            <ac:spMk id="5" creationId="{C7A9DB26-798E-48D8-B942-64F3ED5190B7}"/>
          </ac:spMkLst>
        </pc:spChg>
        <pc:spChg chg="mod">
          <ac:chgData name="אמנדה מגזל" userId="d50b652f-cb88-4424-8cea-6618e2450d64" providerId="ADAL" clId="{A7258AC8-5E64-4E7E-AF50-BEF3FCC11B4C}" dt="2022-01-09T17:58:11.546" v="475" actId="1076"/>
          <ac:spMkLst>
            <pc:docMk/>
            <pc:sldMk cId="2459931959" sldId="277"/>
            <ac:spMk id="6" creationId="{F2B663C4-E7DA-49C3-BA9F-845D7D3EDEAD}"/>
          </ac:spMkLst>
        </pc:spChg>
        <pc:spChg chg="mod">
          <ac:chgData name="אמנדה מגזל" userId="d50b652f-cb88-4424-8cea-6618e2450d64" providerId="ADAL" clId="{A7258AC8-5E64-4E7E-AF50-BEF3FCC11B4C}" dt="2022-01-09T15:52:09.670" v="48" actId="20577"/>
          <ac:spMkLst>
            <pc:docMk/>
            <pc:sldMk cId="2459931959" sldId="277"/>
            <ac:spMk id="18" creationId="{9CA5C768-F346-4291-A44A-C6BD808E9650}"/>
          </ac:spMkLst>
        </pc:spChg>
        <pc:cxnChg chg="add mod">
          <ac:chgData name="אמנדה מגזל" userId="d50b652f-cb88-4424-8cea-6618e2450d64" providerId="ADAL" clId="{A7258AC8-5E64-4E7E-AF50-BEF3FCC11B4C}" dt="2022-01-09T17:57:58.111" v="474" actId="1035"/>
          <ac:cxnSpMkLst>
            <pc:docMk/>
            <pc:sldMk cId="2459931959" sldId="277"/>
            <ac:cxnSpMk id="9" creationId="{52B85BC9-BF9F-4EB0-BFDD-F56BB29AEDF5}"/>
          </ac:cxnSpMkLst>
        </pc:cxnChg>
      </pc:sldChg>
      <pc:sldChg chg="addSp delSp modSp add mod modAnim modNotesTx">
        <pc:chgData name="אמנדה מגזל" userId="d50b652f-cb88-4424-8cea-6618e2450d64" providerId="ADAL" clId="{A7258AC8-5E64-4E7E-AF50-BEF3FCC11B4C}" dt="2022-02-04T15:47:31.750" v="8884" actId="20577"/>
        <pc:sldMkLst>
          <pc:docMk/>
          <pc:sldMk cId="2792156157" sldId="278"/>
        </pc:sldMkLst>
        <pc:spChg chg="add mod">
          <ac:chgData name="אמנדה מגזל" userId="d50b652f-cb88-4424-8cea-6618e2450d64" providerId="ADAL" clId="{A7258AC8-5E64-4E7E-AF50-BEF3FCC11B4C}" dt="2022-01-09T18:02:04.407" v="492" actId="14100"/>
          <ac:spMkLst>
            <pc:docMk/>
            <pc:sldMk cId="2792156157" sldId="278"/>
            <ac:spMk id="2" creationId="{98EBEAC3-2A3A-41B4-8D2E-FEA431661FE1}"/>
          </ac:spMkLst>
        </pc:spChg>
        <pc:spChg chg="add mod">
          <ac:chgData name="אמנדה מגזל" userId="d50b652f-cb88-4424-8cea-6618e2450d64" providerId="ADAL" clId="{A7258AC8-5E64-4E7E-AF50-BEF3FCC11B4C}" dt="2022-02-04T15:17:47.496" v="7697" actId="20577"/>
          <ac:spMkLst>
            <pc:docMk/>
            <pc:sldMk cId="2792156157" sldId="278"/>
            <ac:spMk id="3" creationId="{E4EDCBB5-FC1E-4315-A0CE-F1EB007F2C99}"/>
          </ac:spMkLst>
        </pc:spChg>
        <pc:spChg chg="add del mod">
          <ac:chgData name="אמנדה מגזל" userId="d50b652f-cb88-4424-8cea-6618e2450d64" providerId="ADAL" clId="{A7258AC8-5E64-4E7E-AF50-BEF3FCC11B4C}" dt="2022-02-04T15:17:57.700" v="7698" actId="478"/>
          <ac:spMkLst>
            <pc:docMk/>
            <pc:sldMk cId="2792156157" sldId="278"/>
            <ac:spMk id="5" creationId="{7225257E-C5F4-4C28-9B0C-CF75DDBB897F}"/>
          </ac:spMkLst>
        </pc:spChg>
        <pc:spChg chg="add mod">
          <ac:chgData name="אמנדה מגזל" userId="d50b652f-cb88-4424-8cea-6618e2450d64" providerId="ADAL" clId="{A7258AC8-5E64-4E7E-AF50-BEF3FCC11B4C}" dt="2022-02-04T15:21:14.152" v="7825" actId="14100"/>
          <ac:spMkLst>
            <pc:docMk/>
            <pc:sldMk cId="2792156157" sldId="278"/>
            <ac:spMk id="6" creationId="{86FF0CF3-730A-4664-A0AB-BA6120CEF299}"/>
          </ac:spMkLst>
        </pc:spChg>
        <pc:spChg chg="add mod">
          <ac:chgData name="אמנדה מגזל" userId="d50b652f-cb88-4424-8cea-6618e2450d64" providerId="ADAL" clId="{A7258AC8-5E64-4E7E-AF50-BEF3FCC11B4C}" dt="2022-02-04T15:47:31.750" v="8884" actId="20577"/>
          <ac:spMkLst>
            <pc:docMk/>
            <pc:sldMk cId="2792156157" sldId="278"/>
            <ac:spMk id="11" creationId="{EAFFE0C6-BE2F-4A0A-A4D0-AFEF07098D21}"/>
          </ac:spMkLst>
        </pc:spChg>
        <pc:graphicFrameChg chg="add del mod">
          <ac:chgData name="אמנדה מגזל" userId="d50b652f-cb88-4424-8cea-6618e2450d64" providerId="ADAL" clId="{A7258AC8-5E64-4E7E-AF50-BEF3FCC11B4C}" dt="2022-02-04T15:19:16.086" v="7708"/>
          <ac:graphicFrameMkLst>
            <pc:docMk/>
            <pc:sldMk cId="2792156157" sldId="278"/>
            <ac:graphicFrameMk id="9" creationId="{D3AE5972-A7FC-4513-9730-63ABEBB381A9}"/>
          </ac:graphicFrameMkLst>
        </pc:graphicFrameChg>
        <pc:graphicFrameChg chg="add mod modGraphic">
          <ac:chgData name="אמנדה מגזל" userId="d50b652f-cb88-4424-8cea-6618e2450d64" providerId="ADAL" clId="{A7258AC8-5E64-4E7E-AF50-BEF3FCC11B4C}" dt="2022-02-04T15:25:51.207" v="8145" actId="20577"/>
          <ac:graphicFrameMkLst>
            <pc:docMk/>
            <pc:sldMk cId="2792156157" sldId="278"/>
            <ac:graphicFrameMk id="10" creationId="{B14F1406-FB7D-45A4-89E4-828481095BC3}"/>
          </ac:graphicFrameMkLst>
        </pc:graphicFrameChg>
        <pc:picChg chg="add del mod">
          <ac:chgData name="אמנדה מגזל" userId="d50b652f-cb88-4424-8cea-6618e2450d64" providerId="ADAL" clId="{A7258AC8-5E64-4E7E-AF50-BEF3FCC11B4C}" dt="2022-02-04T15:19:49.416" v="7730" actId="478"/>
          <ac:picMkLst>
            <pc:docMk/>
            <pc:sldMk cId="2792156157" sldId="278"/>
            <ac:picMk id="8" creationId="{61ACED5D-B646-4410-8802-1528C8CCD4B9}"/>
          </ac:picMkLst>
        </pc:picChg>
        <pc:cxnChg chg="add mod">
          <ac:chgData name="אמנדה מגזל" userId="d50b652f-cb88-4424-8cea-6618e2450d64" providerId="ADAL" clId="{A7258AC8-5E64-4E7E-AF50-BEF3FCC11B4C}" dt="2022-01-09T18:04:08.439" v="576" actId="1076"/>
          <ac:cxnSpMkLst>
            <pc:docMk/>
            <pc:sldMk cId="2792156157" sldId="278"/>
            <ac:cxnSpMk id="4" creationId="{A208DE6E-4FFE-41BE-BBD6-D6ED4566AEBC}"/>
          </ac:cxnSpMkLst>
        </pc:cxnChg>
      </pc:sldChg>
      <pc:sldChg chg="add del setBg">
        <pc:chgData name="אמנדה מגזל" userId="d50b652f-cb88-4424-8cea-6618e2450d64" providerId="ADAL" clId="{A7258AC8-5E64-4E7E-AF50-BEF3FCC11B4C}" dt="2022-01-09T16:24:00.373" v="59"/>
        <pc:sldMkLst>
          <pc:docMk/>
          <pc:sldMk cId="3068941543" sldId="278"/>
        </pc:sldMkLst>
      </pc:sldChg>
      <pc:sldChg chg="add del">
        <pc:chgData name="אמנדה מגזל" userId="d50b652f-cb88-4424-8cea-6618e2450d64" providerId="ADAL" clId="{A7258AC8-5E64-4E7E-AF50-BEF3FCC11B4C}" dt="2022-01-07T18:45:53.770" v="43" actId="47"/>
        <pc:sldMkLst>
          <pc:docMk/>
          <pc:sldMk cId="3191259056" sldId="278"/>
        </pc:sldMkLst>
      </pc:sldChg>
      <pc:sldChg chg="addSp delSp modSp add mod ord">
        <pc:chgData name="אמנדה מגזל" userId="d50b652f-cb88-4424-8cea-6618e2450d64" providerId="ADAL" clId="{A7258AC8-5E64-4E7E-AF50-BEF3FCC11B4C}" dt="2022-02-04T15:07:26.428" v="7570" actId="20577"/>
        <pc:sldMkLst>
          <pc:docMk/>
          <pc:sldMk cId="2759090644" sldId="279"/>
        </pc:sldMkLst>
        <pc:spChg chg="add mod">
          <ac:chgData name="אמנדה מגזל" userId="d50b652f-cb88-4424-8cea-6618e2450d64" providerId="ADAL" clId="{A7258AC8-5E64-4E7E-AF50-BEF3FCC11B4C}" dt="2022-02-04T15:02:17.622" v="7536" actId="20577"/>
          <ac:spMkLst>
            <pc:docMk/>
            <pc:sldMk cId="2759090644" sldId="279"/>
            <ac:spMk id="3" creationId="{18A872B4-D3D4-45EC-BD5D-678127376458}"/>
          </ac:spMkLst>
        </pc:spChg>
        <pc:spChg chg="add mod">
          <ac:chgData name="אמנדה מגזל" userId="d50b652f-cb88-4424-8cea-6618e2450d64" providerId="ADAL" clId="{A7258AC8-5E64-4E7E-AF50-BEF3FCC11B4C}" dt="2022-02-04T15:01:59.393" v="7535"/>
          <ac:spMkLst>
            <pc:docMk/>
            <pc:sldMk cId="2759090644" sldId="279"/>
            <ac:spMk id="4" creationId="{5CDA7FC5-4940-4CB3-9EC6-5E670C71AF13}"/>
          </ac:spMkLst>
        </pc:spChg>
        <pc:spChg chg="add mod">
          <ac:chgData name="אמנדה מגזל" userId="d50b652f-cb88-4424-8cea-6618e2450d64" providerId="ADAL" clId="{A7258AC8-5E64-4E7E-AF50-BEF3FCC11B4C}" dt="2022-02-04T15:07:26.428" v="7570" actId="20577"/>
          <ac:spMkLst>
            <pc:docMk/>
            <pc:sldMk cId="2759090644" sldId="279"/>
            <ac:spMk id="5" creationId="{BF45943E-3548-424D-8F4C-578637E1FFD2}"/>
          </ac:spMkLst>
        </pc:spChg>
        <pc:spChg chg="add mod">
          <ac:chgData name="אמנדה מגזל" userId="d50b652f-cb88-4424-8cea-6618e2450d64" providerId="ADAL" clId="{A7258AC8-5E64-4E7E-AF50-BEF3FCC11B4C}" dt="2022-02-04T15:05:24.143" v="7547" actId="20577"/>
          <ac:spMkLst>
            <pc:docMk/>
            <pc:sldMk cId="2759090644" sldId="279"/>
            <ac:spMk id="8" creationId="{AC1636FD-0DB8-46B4-966F-66178BE3AA49}"/>
          </ac:spMkLst>
        </pc:spChg>
        <pc:spChg chg="add mod">
          <ac:chgData name="אמנדה מגזל" userId="d50b652f-cb88-4424-8cea-6618e2450d64" providerId="ADAL" clId="{A7258AC8-5E64-4E7E-AF50-BEF3FCC11B4C}" dt="2022-02-04T15:06:18.652" v="7549" actId="20577"/>
          <ac:spMkLst>
            <pc:docMk/>
            <pc:sldMk cId="2759090644" sldId="279"/>
            <ac:spMk id="10" creationId="{7C0908D7-ED87-40A8-8091-142EDD6E380D}"/>
          </ac:spMkLst>
        </pc:spChg>
        <pc:picChg chg="add mod">
          <ac:chgData name="אמנדה מגזל" userId="d50b652f-cb88-4424-8cea-6618e2450d64" providerId="ADAL" clId="{A7258AC8-5E64-4E7E-AF50-BEF3FCC11B4C}" dt="2022-02-04T15:01:59.393" v="7535"/>
          <ac:picMkLst>
            <pc:docMk/>
            <pc:sldMk cId="2759090644" sldId="279"/>
            <ac:picMk id="6" creationId="{A393E73A-BC88-42DC-8B27-B71B6BDBAECE}"/>
          </ac:picMkLst>
        </pc:picChg>
        <pc:picChg chg="add del mod">
          <ac:chgData name="אמנדה מגזל" userId="d50b652f-cb88-4424-8cea-6618e2450d64" providerId="ADAL" clId="{A7258AC8-5E64-4E7E-AF50-BEF3FCC11B4C}" dt="2022-02-04T15:03:37.195" v="7542" actId="478"/>
          <ac:picMkLst>
            <pc:docMk/>
            <pc:sldMk cId="2759090644" sldId="279"/>
            <ac:picMk id="9" creationId="{31B99ACD-F76E-48C9-BBE3-21E8D8A07F96}"/>
          </ac:picMkLst>
        </pc:picChg>
        <pc:picChg chg="add del mod">
          <ac:chgData name="אמנדה מגזל" userId="d50b652f-cb88-4424-8cea-6618e2450d64" providerId="ADAL" clId="{A7258AC8-5E64-4E7E-AF50-BEF3FCC11B4C}" dt="2022-02-04T15:03:36.311" v="7541" actId="478"/>
          <ac:picMkLst>
            <pc:docMk/>
            <pc:sldMk cId="2759090644" sldId="279"/>
            <ac:picMk id="11" creationId="{21203645-C42B-4A57-BA9A-7BC9C3B5EBA3}"/>
          </ac:picMkLst>
        </pc:picChg>
        <pc:picChg chg="add mod">
          <ac:chgData name="אמנדה מגזל" userId="d50b652f-cb88-4424-8cea-6618e2450d64" providerId="ADAL" clId="{A7258AC8-5E64-4E7E-AF50-BEF3FCC11B4C}" dt="2022-02-04T15:01:59.393" v="7535"/>
          <ac:picMkLst>
            <pc:docMk/>
            <pc:sldMk cId="2759090644" sldId="279"/>
            <ac:picMk id="12" creationId="{EDDE3EB3-920F-4893-9E7E-6F3CFDB1CBF1}"/>
          </ac:picMkLst>
        </pc:picChg>
        <pc:picChg chg="add mod">
          <ac:chgData name="אמנדה מגזל" userId="d50b652f-cb88-4424-8cea-6618e2450d64" providerId="ADAL" clId="{A7258AC8-5E64-4E7E-AF50-BEF3FCC11B4C}" dt="2022-02-04T15:03:49.380" v="7543" actId="1076"/>
          <ac:picMkLst>
            <pc:docMk/>
            <pc:sldMk cId="2759090644" sldId="279"/>
            <ac:picMk id="10242" creationId="{00D81F85-5D4D-4BA3-A093-C69B0D33B895}"/>
          </ac:picMkLst>
        </pc:picChg>
        <pc:picChg chg="add mod">
          <ac:chgData name="אמנדה מגזל" userId="d50b652f-cb88-4424-8cea-6618e2450d64" providerId="ADAL" clId="{A7258AC8-5E64-4E7E-AF50-BEF3FCC11B4C}" dt="2022-02-04T15:05:06.110" v="7546" actId="1076"/>
          <ac:picMkLst>
            <pc:docMk/>
            <pc:sldMk cId="2759090644" sldId="279"/>
            <ac:picMk id="10244" creationId="{E7D288C7-E437-422C-B21F-986B429FAF61}"/>
          </ac:picMkLst>
        </pc:picChg>
        <pc:cxnChg chg="add mod">
          <ac:chgData name="אמנדה מגזל" userId="d50b652f-cb88-4424-8cea-6618e2450d64" providerId="ADAL" clId="{A7258AC8-5E64-4E7E-AF50-BEF3FCC11B4C}" dt="2022-02-04T15:01:59.393" v="7535"/>
          <ac:cxnSpMkLst>
            <pc:docMk/>
            <pc:sldMk cId="2759090644" sldId="279"/>
            <ac:cxnSpMk id="7" creationId="{E363420B-4B69-4323-9A82-19743CCDD083}"/>
          </ac:cxnSpMkLst>
        </pc:cxnChg>
      </pc:sldChg>
      <pc:sldChg chg="add del setBg">
        <pc:chgData name="אמנדה מגזל" userId="d50b652f-cb88-4424-8cea-6618e2450d64" providerId="ADAL" clId="{A7258AC8-5E64-4E7E-AF50-BEF3FCC11B4C}" dt="2022-01-09T16:23:59.761" v="58"/>
        <pc:sldMkLst>
          <pc:docMk/>
          <pc:sldMk cId="3776666560" sldId="279"/>
        </pc:sldMkLst>
      </pc:sldChg>
      <pc:sldChg chg="addSp delSp modSp add mod replId">
        <pc:chgData name="אמנדה מגזל" userId="d50b652f-cb88-4424-8cea-6618e2450d64" providerId="ADAL" clId="{A7258AC8-5E64-4E7E-AF50-BEF3FCC11B4C}" dt="2022-02-04T14:55:40.083" v="7531" actId="20577"/>
        <pc:sldMkLst>
          <pc:docMk/>
          <pc:sldMk cId="1149628822" sldId="280"/>
        </pc:sldMkLst>
        <pc:spChg chg="add del mod">
          <ac:chgData name="אמנדה מגזל" userId="d50b652f-cb88-4424-8cea-6618e2450d64" providerId="ADAL" clId="{A7258AC8-5E64-4E7E-AF50-BEF3FCC11B4C}" dt="2022-02-04T14:52:04.711" v="7514" actId="478"/>
          <ac:spMkLst>
            <pc:docMk/>
            <pc:sldMk cId="1149628822" sldId="280"/>
            <ac:spMk id="3" creationId="{E57850E1-D24D-4656-B04C-6EC94901DE7F}"/>
          </ac:spMkLst>
        </pc:spChg>
        <pc:spChg chg="add mod">
          <ac:chgData name="אמנדה מגזל" userId="d50b652f-cb88-4424-8cea-6618e2450d64" providerId="ADAL" clId="{A7258AC8-5E64-4E7E-AF50-BEF3FCC11B4C}" dt="2022-02-04T14:55:40.083" v="7531" actId="20577"/>
          <ac:spMkLst>
            <pc:docMk/>
            <pc:sldMk cId="1149628822" sldId="280"/>
            <ac:spMk id="4" creationId="{F6639A55-7E23-4C5F-AB9D-69763B40BB7C}"/>
          </ac:spMkLst>
        </pc:spChg>
        <pc:spChg chg="add mod">
          <ac:chgData name="אמנדה מגזל" userId="d50b652f-cb88-4424-8cea-6618e2450d64" providerId="ADAL" clId="{A7258AC8-5E64-4E7E-AF50-BEF3FCC11B4C}" dt="2022-02-04T14:51:52.177" v="7513"/>
          <ac:spMkLst>
            <pc:docMk/>
            <pc:sldMk cId="1149628822" sldId="280"/>
            <ac:spMk id="6" creationId="{C40596CE-807D-41D9-9397-AF1FAF346546}"/>
          </ac:spMkLst>
        </pc:spChg>
        <pc:spChg chg="add mod">
          <ac:chgData name="אמנדה מגזל" userId="d50b652f-cb88-4424-8cea-6618e2450d64" providerId="ADAL" clId="{A7258AC8-5E64-4E7E-AF50-BEF3FCC11B4C}" dt="2022-02-04T14:54:12.828" v="7528" actId="14100"/>
          <ac:spMkLst>
            <pc:docMk/>
            <pc:sldMk cId="1149628822" sldId="280"/>
            <ac:spMk id="7" creationId="{830CB240-5430-4AEF-AB1E-9B494AD114A3}"/>
          </ac:spMkLst>
        </pc:spChg>
        <pc:spChg chg="add del mod">
          <ac:chgData name="אמנדה מגזל" userId="d50b652f-cb88-4424-8cea-6618e2450d64" providerId="ADAL" clId="{A7258AC8-5E64-4E7E-AF50-BEF3FCC11B4C}" dt="2022-02-04T14:52:07.664" v="7515" actId="478"/>
          <ac:spMkLst>
            <pc:docMk/>
            <pc:sldMk cId="1149628822" sldId="280"/>
            <ac:spMk id="9" creationId="{384AE4E7-3499-4064-A4AB-B7B5517ADD19}"/>
          </ac:spMkLst>
        </pc:spChg>
        <pc:spChg chg="add mod">
          <ac:chgData name="אמנדה מגזל" userId="d50b652f-cb88-4424-8cea-6618e2450d64" providerId="ADAL" clId="{A7258AC8-5E64-4E7E-AF50-BEF3FCC11B4C}" dt="2022-02-04T14:53:42.188" v="7525" actId="14100"/>
          <ac:spMkLst>
            <pc:docMk/>
            <pc:sldMk cId="1149628822" sldId="280"/>
            <ac:spMk id="11" creationId="{88C86F18-7BD6-471C-A5D7-CB8A3CB03541}"/>
          </ac:spMkLst>
        </pc:spChg>
        <pc:spChg chg="add mod">
          <ac:chgData name="אמנדה מגזל" userId="d50b652f-cb88-4424-8cea-6618e2450d64" providerId="ADAL" clId="{A7258AC8-5E64-4E7E-AF50-BEF3FCC11B4C}" dt="2022-02-04T14:54:22.443" v="7529" actId="20577"/>
          <ac:spMkLst>
            <pc:docMk/>
            <pc:sldMk cId="1149628822" sldId="280"/>
            <ac:spMk id="15" creationId="{526CBBB0-A5B5-4722-8285-A06C7EE92041}"/>
          </ac:spMkLst>
        </pc:spChg>
        <pc:picChg chg="add del mod">
          <ac:chgData name="אמנדה מגזל" userId="d50b652f-cb88-4424-8cea-6618e2450d64" providerId="ADAL" clId="{A7258AC8-5E64-4E7E-AF50-BEF3FCC11B4C}" dt="2022-02-04T14:52:04.711" v="7514" actId="478"/>
          <ac:picMkLst>
            <pc:docMk/>
            <pc:sldMk cId="1149628822" sldId="280"/>
            <ac:picMk id="2" creationId="{3FB95FE2-6F69-4C24-B792-6A88D282E6A8}"/>
          </ac:picMkLst>
        </pc:picChg>
        <pc:picChg chg="add del mod">
          <ac:chgData name="אמנדה מגזל" userId="d50b652f-cb88-4424-8cea-6618e2450d64" providerId="ADAL" clId="{A7258AC8-5E64-4E7E-AF50-BEF3FCC11B4C}" dt="2022-02-04T14:52:19.203" v="7518" actId="478"/>
          <ac:picMkLst>
            <pc:docMk/>
            <pc:sldMk cId="1149628822" sldId="280"/>
            <ac:picMk id="5" creationId="{42A486B1-BF80-4C1E-93AC-856E9C83D315}"/>
          </ac:picMkLst>
        </pc:picChg>
        <pc:picChg chg="add mod">
          <ac:chgData name="אמנדה מגזל" userId="d50b652f-cb88-4424-8cea-6618e2450d64" providerId="ADAL" clId="{A7258AC8-5E64-4E7E-AF50-BEF3FCC11B4C}" dt="2022-02-04T14:52:26.292" v="7519" actId="1076"/>
          <ac:picMkLst>
            <pc:docMk/>
            <pc:sldMk cId="1149628822" sldId="280"/>
            <ac:picMk id="8" creationId="{BDAD8718-8EAE-42AC-BF2E-85E0E904E1A4}"/>
          </ac:picMkLst>
        </pc:picChg>
        <pc:picChg chg="add mod">
          <ac:chgData name="אמנדה מגזל" userId="d50b652f-cb88-4424-8cea-6618e2450d64" providerId="ADAL" clId="{A7258AC8-5E64-4E7E-AF50-BEF3FCC11B4C}" dt="2022-02-04T14:51:52.177" v="7513"/>
          <ac:picMkLst>
            <pc:docMk/>
            <pc:sldMk cId="1149628822" sldId="280"/>
            <ac:picMk id="12" creationId="{B4CAEC84-A29F-4624-ACEA-D2B6F5A3709E}"/>
          </ac:picMkLst>
        </pc:picChg>
        <pc:picChg chg="add del mod">
          <ac:chgData name="אמנדה מגזל" userId="d50b652f-cb88-4424-8cea-6618e2450d64" providerId="ADAL" clId="{A7258AC8-5E64-4E7E-AF50-BEF3FCC11B4C}" dt="2022-02-04T14:52:10.740" v="7517" actId="478"/>
          <ac:picMkLst>
            <pc:docMk/>
            <pc:sldMk cId="1149628822" sldId="280"/>
            <ac:picMk id="13" creationId="{2D405353-A458-4C89-BE10-04C291481E69}"/>
          </ac:picMkLst>
        </pc:picChg>
        <pc:picChg chg="add del mod">
          <ac:chgData name="אמנדה מגזל" userId="d50b652f-cb88-4424-8cea-6618e2450d64" providerId="ADAL" clId="{A7258AC8-5E64-4E7E-AF50-BEF3FCC11B4C}" dt="2022-02-04T14:52:09.079" v="7516" actId="478"/>
          <ac:picMkLst>
            <pc:docMk/>
            <pc:sldMk cId="1149628822" sldId="280"/>
            <ac:picMk id="14" creationId="{61375B83-2583-4001-8906-A7BF69CC0C97}"/>
          </ac:picMkLst>
        </pc:picChg>
        <pc:picChg chg="add mod">
          <ac:chgData name="אמנדה מגזל" userId="d50b652f-cb88-4424-8cea-6618e2450d64" providerId="ADAL" clId="{A7258AC8-5E64-4E7E-AF50-BEF3FCC11B4C}" dt="2022-02-04T14:53:06.293" v="7522" actId="1076"/>
          <ac:picMkLst>
            <pc:docMk/>
            <pc:sldMk cId="1149628822" sldId="280"/>
            <ac:picMk id="16" creationId="{4C541E64-458B-4CD6-AF1F-3A61AB619C9C}"/>
          </ac:picMkLst>
        </pc:picChg>
        <pc:picChg chg="add mod">
          <ac:chgData name="אמנדה מגזל" userId="d50b652f-cb88-4424-8cea-6618e2450d64" providerId="ADAL" clId="{A7258AC8-5E64-4E7E-AF50-BEF3FCC11B4C}" dt="2022-02-04T14:52:52.209" v="7521" actId="1076"/>
          <ac:picMkLst>
            <pc:docMk/>
            <pc:sldMk cId="1149628822" sldId="280"/>
            <ac:picMk id="17" creationId="{2C9D0B4D-9778-4C67-9EDA-08A28FFEEDE8}"/>
          </ac:picMkLst>
        </pc:picChg>
        <pc:cxnChg chg="add mod">
          <ac:chgData name="אמנדה מגזל" userId="d50b652f-cb88-4424-8cea-6618e2450d64" providerId="ADAL" clId="{A7258AC8-5E64-4E7E-AF50-BEF3FCC11B4C}" dt="2022-02-04T14:51:52.177" v="7513"/>
          <ac:cxnSpMkLst>
            <pc:docMk/>
            <pc:sldMk cId="1149628822" sldId="280"/>
            <ac:cxnSpMk id="10" creationId="{08DC8298-A558-448F-A92D-E8627E248E0D}"/>
          </ac:cxnSpMkLst>
        </pc:cxnChg>
      </pc:sldChg>
      <pc:sldChg chg="add del setBg">
        <pc:chgData name="אמנדה מגזל" userId="d50b652f-cb88-4424-8cea-6618e2450d64" providerId="ADAL" clId="{A7258AC8-5E64-4E7E-AF50-BEF3FCC11B4C}" dt="2022-01-09T16:23:59.418" v="57"/>
        <pc:sldMkLst>
          <pc:docMk/>
          <pc:sldMk cId="4041997296" sldId="280"/>
        </pc:sldMkLst>
      </pc:sldChg>
      <pc:sldChg chg="add del setBg">
        <pc:chgData name="אמנדה מגזל" userId="d50b652f-cb88-4424-8cea-6618e2450d64" providerId="ADAL" clId="{A7258AC8-5E64-4E7E-AF50-BEF3FCC11B4C}" dt="2022-01-09T16:23:59.187" v="56"/>
        <pc:sldMkLst>
          <pc:docMk/>
          <pc:sldMk cId="1935260262" sldId="281"/>
        </pc:sldMkLst>
      </pc:sldChg>
      <pc:sldChg chg="addSp delSp modSp add mod">
        <pc:chgData name="אמנדה מגזל" userId="d50b652f-cb88-4424-8cea-6618e2450d64" providerId="ADAL" clId="{A7258AC8-5E64-4E7E-AF50-BEF3FCC11B4C}" dt="2022-02-04T11:23:15.055" v="5567" actId="1036"/>
        <pc:sldMkLst>
          <pc:docMk/>
          <pc:sldMk cId="2374693336" sldId="281"/>
        </pc:sldMkLst>
        <pc:spChg chg="add mod">
          <ac:chgData name="אמנדה מגזל" userId="d50b652f-cb88-4424-8cea-6618e2450d64" providerId="ADAL" clId="{A7258AC8-5E64-4E7E-AF50-BEF3FCC11B4C}" dt="2022-02-04T11:22:18.879" v="5556" actId="1036"/>
          <ac:spMkLst>
            <pc:docMk/>
            <pc:sldMk cId="2374693336" sldId="281"/>
            <ac:spMk id="3" creationId="{2D4F5D88-1803-41EA-9DEE-E57E962ECBB4}"/>
          </ac:spMkLst>
        </pc:spChg>
        <pc:spChg chg="add mod">
          <ac:chgData name="אמנדה מגזל" userId="d50b652f-cb88-4424-8cea-6618e2450d64" providerId="ADAL" clId="{A7258AC8-5E64-4E7E-AF50-BEF3FCC11B4C}" dt="2022-02-04T11:22:18.879" v="5556" actId="1036"/>
          <ac:spMkLst>
            <pc:docMk/>
            <pc:sldMk cId="2374693336" sldId="281"/>
            <ac:spMk id="4" creationId="{543C581B-1312-44A6-911B-EBB4BF800B6C}"/>
          </ac:spMkLst>
        </pc:spChg>
        <pc:spChg chg="add mod">
          <ac:chgData name="אמנדה מגזל" userId="d50b652f-cb88-4424-8cea-6618e2450d64" providerId="ADAL" clId="{A7258AC8-5E64-4E7E-AF50-BEF3FCC11B4C}" dt="2022-02-04T11:15:41.258" v="5510"/>
          <ac:spMkLst>
            <pc:docMk/>
            <pc:sldMk cId="2374693336" sldId="281"/>
            <ac:spMk id="5" creationId="{F0170D13-AFB2-4D85-AADF-B0FDA5EB21A7}"/>
          </ac:spMkLst>
        </pc:spChg>
        <pc:spChg chg="add mod">
          <ac:chgData name="אמנדה מגזל" userId="d50b652f-cb88-4424-8cea-6618e2450d64" providerId="ADAL" clId="{A7258AC8-5E64-4E7E-AF50-BEF3FCC11B4C}" dt="2022-02-04T11:22:29.974" v="5557" actId="1076"/>
          <ac:spMkLst>
            <pc:docMk/>
            <pc:sldMk cId="2374693336" sldId="281"/>
            <ac:spMk id="7" creationId="{31B9784C-8BD5-4C36-9552-5B242CF84C53}"/>
          </ac:spMkLst>
        </pc:spChg>
        <pc:spChg chg="add mod">
          <ac:chgData name="אמנדה מגזל" userId="d50b652f-cb88-4424-8cea-6618e2450d64" providerId="ADAL" clId="{A7258AC8-5E64-4E7E-AF50-BEF3FCC11B4C}" dt="2022-02-04T11:22:18.879" v="5556" actId="1036"/>
          <ac:spMkLst>
            <pc:docMk/>
            <pc:sldMk cId="2374693336" sldId="281"/>
            <ac:spMk id="9" creationId="{A55FEB49-3D2A-4965-B9EC-A74EE0AA88DE}"/>
          </ac:spMkLst>
        </pc:spChg>
        <pc:spChg chg="add mod">
          <ac:chgData name="אמנדה מגזל" userId="d50b652f-cb88-4424-8cea-6618e2450d64" providerId="ADAL" clId="{A7258AC8-5E64-4E7E-AF50-BEF3FCC11B4C}" dt="2022-02-04T11:22:18.879" v="5556" actId="1036"/>
          <ac:spMkLst>
            <pc:docMk/>
            <pc:sldMk cId="2374693336" sldId="281"/>
            <ac:spMk id="13" creationId="{3F7AF163-61F1-487E-98A5-186B611059ED}"/>
          </ac:spMkLst>
        </pc:spChg>
        <pc:picChg chg="add mod">
          <ac:chgData name="אמנדה מגזל" userId="d50b652f-cb88-4424-8cea-6618e2450d64" providerId="ADAL" clId="{A7258AC8-5E64-4E7E-AF50-BEF3FCC11B4C}" dt="2022-02-04T11:23:15.055" v="5567" actId="1036"/>
          <ac:picMkLst>
            <pc:docMk/>
            <pc:sldMk cId="2374693336" sldId="281"/>
            <ac:picMk id="2" creationId="{22C15918-AFC4-45AE-830F-A8336FEFC84C}"/>
          </ac:picMkLst>
        </pc:picChg>
        <pc:picChg chg="add del mod">
          <ac:chgData name="אמנדה מגזל" userId="d50b652f-cb88-4424-8cea-6618e2450d64" providerId="ADAL" clId="{A7258AC8-5E64-4E7E-AF50-BEF3FCC11B4C}" dt="2022-02-04T11:15:59.202" v="5511" actId="478"/>
          <ac:picMkLst>
            <pc:docMk/>
            <pc:sldMk cId="2374693336" sldId="281"/>
            <ac:picMk id="6" creationId="{03217C21-83DD-4969-A5E8-95E5C22B97F8}"/>
          </ac:picMkLst>
        </pc:picChg>
        <pc:picChg chg="add del mod">
          <ac:chgData name="אמנדה מגזל" userId="d50b652f-cb88-4424-8cea-6618e2450d64" providerId="ADAL" clId="{A7258AC8-5E64-4E7E-AF50-BEF3FCC11B4C}" dt="2022-02-04T11:16:11.296" v="5514" actId="478"/>
          <ac:picMkLst>
            <pc:docMk/>
            <pc:sldMk cId="2374693336" sldId="281"/>
            <ac:picMk id="10" creationId="{197DCED9-B588-42FE-A52B-EFACD37D8868}"/>
          </ac:picMkLst>
        </pc:picChg>
        <pc:picChg chg="add mod">
          <ac:chgData name="אמנדה מגזל" userId="d50b652f-cb88-4424-8cea-6618e2450d64" providerId="ADAL" clId="{A7258AC8-5E64-4E7E-AF50-BEF3FCC11B4C}" dt="2022-02-04T11:23:15.055" v="5567" actId="1036"/>
          <ac:picMkLst>
            <pc:docMk/>
            <pc:sldMk cId="2374693336" sldId="281"/>
            <ac:picMk id="11" creationId="{8E3212AE-7592-4407-AF14-8368348919C3}"/>
          </ac:picMkLst>
        </pc:picChg>
        <pc:picChg chg="add mod">
          <ac:chgData name="אמנדה מגזל" userId="d50b652f-cb88-4424-8cea-6618e2450d64" providerId="ADAL" clId="{A7258AC8-5E64-4E7E-AF50-BEF3FCC11B4C}" dt="2022-02-04T11:22:45.977" v="5560" actId="1076"/>
          <ac:picMkLst>
            <pc:docMk/>
            <pc:sldMk cId="2374693336" sldId="281"/>
            <ac:picMk id="12" creationId="{0AF393F7-141D-4C64-8E24-2AEF3BF589BE}"/>
          </ac:picMkLst>
        </pc:picChg>
        <pc:picChg chg="add mod">
          <ac:chgData name="אמנדה מגזל" userId="d50b652f-cb88-4424-8cea-6618e2450d64" providerId="ADAL" clId="{A7258AC8-5E64-4E7E-AF50-BEF3FCC11B4C}" dt="2022-02-04T11:23:15.055" v="5567" actId="1036"/>
          <ac:picMkLst>
            <pc:docMk/>
            <pc:sldMk cId="2374693336" sldId="281"/>
            <ac:picMk id="14" creationId="{F6566581-C6E6-4A11-85B1-870C48041015}"/>
          </ac:picMkLst>
        </pc:picChg>
        <pc:picChg chg="add mod">
          <ac:chgData name="אמנדה מגזל" userId="d50b652f-cb88-4424-8cea-6618e2450d64" providerId="ADAL" clId="{A7258AC8-5E64-4E7E-AF50-BEF3FCC11B4C}" dt="2022-02-04T11:23:15.055" v="5567" actId="1036"/>
          <ac:picMkLst>
            <pc:docMk/>
            <pc:sldMk cId="2374693336" sldId="281"/>
            <ac:picMk id="2050" creationId="{E73C119C-A8F6-4F93-B067-3C9733D699A4}"/>
          </ac:picMkLst>
        </pc:picChg>
        <pc:cxnChg chg="add mod">
          <ac:chgData name="אמנדה מגזל" userId="d50b652f-cb88-4424-8cea-6618e2450d64" providerId="ADAL" clId="{A7258AC8-5E64-4E7E-AF50-BEF3FCC11B4C}" dt="2022-02-04T11:15:41.258" v="5510"/>
          <ac:cxnSpMkLst>
            <pc:docMk/>
            <pc:sldMk cId="2374693336" sldId="281"/>
            <ac:cxnSpMk id="8" creationId="{32B48502-2C3F-4D41-A678-F10B2ACAD4E5}"/>
          </ac:cxnSpMkLst>
        </pc:cxnChg>
      </pc:sldChg>
      <pc:sldChg chg="addSp delSp modSp add mod ord delAnim modAnim">
        <pc:chgData name="אמנדה מגזל" userId="d50b652f-cb88-4424-8cea-6618e2450d64" providerId="ADAL" clId="{A7258AC8-5E64-4E7E-AF50-BEF3FCC11B4C}" dt="2022-02-04T15:10:28.563" v="7583" actId="1076"/>
        <pc:sldMkLst>
          <pc:docMk/>
          <pc:sldMk cId="1248542291" sldId="282"/>
        </pc:sldMkLst>
        <pc:spChg chg="mod">
          <ac:chgData name="אמנדה מגזל" userId="d50b652f-cb88-4424-8cea-6618e2450d64" providerId="ADAL" clId="{A7258AC8-5E64-4E7E-AF50-BEF3FCC11B4C}" dt="2022-01-09T17:45:08.490" v="410" actId="20577"/>
          <ac:spMkLst>
            <pc:docMk/>
            <pc:sldMk cId="1248542291" sldId="282"/>
            <ac:spMk id="8" creationId="{85DBE897-2815-41C7-91E9-974D31A87F6A}"/>
          </ac:spMkLst>
        </pc:spChg>
        <pc:spChg chg="mod">
          <ac:chgData name="אמנדה מגזל" userId="d50b652f-cb88-4424-8cea-6618e2450d64" providerId="ADAL" clId="{A7258AC8-5E64-4E7E-AF50-BEF3FCC11B4C}" dt="2022-02-04T09:48:42.859" v="4154" actId="20577"/>
          <ac:spMkLst>
            <pc:docMk/>
            <pc:sldMk cId="1248542291" sldId="282"/>
            <ac:spMk id="9" creationId="{07D209C6-1B2E-4BF1-8DF3-5BA0E5A832BF}"/>
          </ac:spMkLst>
        </pc:spChg>
        <pc:spChg chg="del">
          <ac:chgData name="אמנדה מגזל" userId="d50b652f-cb88-4424-8cea-6618e2450d64" providerId="ADAL" clId="{A7258AC8-5E64-4E7E-AF50-BEF3FCC11B4C}" dt="2022-01-09T17:45:13.694" v="411" actId="478"/>
          <ac:spMkLst>
            <pc:docMk/>
            <pc:sldMk cId="1248542291" sldId="282"/>
            <ac:spMk id="12" creationId="{07593DAE-0D58-4ABB-AC9E-B978BF0CFDDB}"/>
          </ac:spMkLst>
        </pc:spChg>
        <pc:spChg chg="add del mod">
          <ac:chgData name="אמנדה מגזל" userId="d50b652f-cb88-4424-8cea-6618e2450d64" providerId="ADAL" clId="{A7258AC8-5E64-4E7E-AF50-BEF3FCC11B4C}" dt="2022-02-04T10:54:34.317" v="4423"/>
          <ac:spMkLst>
            <pc:docMk/>
            <pc:sldMk cId="1248542291" sldId="282"/>
            <ac:spMk id="13" creationId="{849F9599-A32A-4C4C-A62A-7A2C3B1047C4}"/>
          </ac:spMkLst>
        </pc:spChg>
        <pc:spChg chg="del">
          <ac:chgData name="אמנדה מגזל" userId="d50b652f-cb88-4424-8cea-6618e2450d64" providerId="ADAL" clId="{A7258AC8-5E64-4E7E-AF50-BEF3FCC11B4C}" dt="2022-01-09T17:45:13.694" v="411" actId="478"/>
          <ac:spMkLst>
            <pc:docMk/>
            <pc:sldMk cId="1248542291" sldId="282"/>
            <ac:spMk id="13" creationId="{9A4ABA12-3C16-466F-B42F-A88C62585826}"/>
          </ac:spMkLst>
        </pc:spChg>
        <pc:spChg chg="del">
          <ac:chgData name="אמנדה מגזל" userId="d50b652f-cb88-4424-8cea-6618e2450d64" providerId="ADAL" clId="{A7258AC8-5E64-4E7E-AF50-BEF3FCC11B4C}" dt="2022-01-09T17:45:13.694" v="411" actId="478"/>
          <ac:spMkLst>
            <pc:docMk/>
            <pc:sldMk cId="1248542291" sldId="282"/>
            <ac:spMk id="14" creationId="{6F7BE840-78F7-4C7D-8470-D2E32488BCBF}"/>
          </ac:spMkLst>
        </pc:spChg>
        <pc:spChg chg="add del mod">
          <ac:chgData name="אמנדה מגזל" userId="d50b652f-cb88-4424-8cea-6618e2450d64" providerId="ADAL" clId="{A7258AC8-5E64-4E7E-AF50-BEF3FCC11B4C}" dt="2022-02-04T10:54:34.317" v="4423"/>
          <ac:spMkLst>
            <pc:docMk/>
            <pc:sldMk cId="1248542291" sldId="282"/>
            <ac:spMk id="14" creationId="{8F94AB56-FAA6-4C69-83A2-891EAEB732DF}"/>
          </ac:spMkLst>
        </pc:spChg>
        <pc:spChg chg="del">
          <ac:chgData name="אמנדה מגזל" userId="d50b652f-cb88-4424-8cea-6618e2450d64" providerId="ADAL" clId="{A7258AC8-5E64-4E7E-AF50-BEF3FCC11B4C}" dt="2022-01-09T17:45:13.694" v="411" actId="478"/>
          <ac:spMkLst>
            <pc:docMk/>
            <pc:sldMk cId="1248542291" sldId="282"/>
            <ac:spMk id="15" creationId="{76D5C8DD-FB1C-4540-9CCC-0FE9D84027E5}"/>
          </ac:spMkLst>
        </pc:spChg>
        <pc:spChg chg="add del mod">
          <ac:chgData name="אמנדה מגזל" userId="d50b652f-cb88-4424-8cea-6618e2450d64" providerId="ADAL" clId="{A7258AC8-5E64-4E7E-AF50-BEF3FCC11B4C}" dt="2022-02-04T10:54:34.317" v="4423"/>
          <ac:spMkLst>
            <pc:docMk/>
            <pc:sldMk cId="1248542291" sldId="282"/>
            <ac:spMk id="15" creationId="{F2085A39-09C8-4BCE-BE67-93706738C4A9}"/>
          </ac:spMkLst>
        </pc:spChg>
        <pc:spChg chg="del">
          <ac:chgData name="אמנדה מגזל" userId="d50b652f-cb88-4424-8cea-6618e2450d64" providerId="ADAL" clId="{A7258AC8-5E64-4E7E-AF50-BEF3FCC11B4C}" dt="2022-01-09T17:45:13.694" v="411" actId="478"/>
          <ac:spMkLst>
            <pc:docMk/>
            <pc:sldMk cId="1248542291" sldId="282"/>
            <ac:spMk id="16" creationId="{180AF2DC-0944-424A-9F39-3116E21DC56A}"/>
          </ac:spMkLst>
        </pc:spChg>
        <pc:spChg chg="add del mod">
          <ac:chgData name="אמנדה מגזל" userId="d50b652f-cb88-4424-8cea-6618e2450d64" providerId="ADAL" clId="{A7258AC8-5E64-4E7E-AF50-BEF3FCC11B4C}" dt="2022-02-04T10:54:34.317" v="4423"/>
          <ac:spMkLst>
            <pc:docMk/>
            <pc:sldMk cId="1248542291" sldId="282"/>
            <ac:spMk id="16" creationId="{31895532-BA7F-4036-934E-400720ED76E1}"/>
          </ac:spMkLst>
        </pc:spChg>
        <pc:spChg chg="del">
          <ac:chgData name="אמנדה מגזל" userId="d50b652f-cb88-4424-8cea-6618e2450d64" providerId="ADAL" clId="{A7258AC8-5E64-4E7E-AF50-BEF3FCC11B4C}" dt="2022-01-09T17:45:13.694" v="411" actId="478"/>
          <ac:spMkLst>
            <pc:docMk/>
            <pc:sldMk cId="1248542291" sldId="282"/>
            <ac:spMk id="17" creationId="{231AAE75-B6AC-4119-BD45-07B3651F3540}"/>
          </ac:spMkLst>
        </pc:spChg>
        <pc:spChg chg="add del mod">
          <ac:chgData name="אמנדה מגזל" userId="d50b652f-cb88-4424-8cea-6618e2450d64" providerId="ADAL" clId="{A7258AC8-5E64-4E7E-AF50-BEF3FCC11B4C}" dt="2022-02-04T10:54:34.317" v="4423"/>
          <ac:spMkLst>
            <pc:docMk/>
            <pc:sldMk cId="1248542291" sldId="282"/>
            <ac:spMk id="17" creationId="{6615D66B-8BAC-435E-945A-67080733F3C3}"/>
          </ac:spMkLst>
        </pc:spChg>
        <pc:spChg chg="del">
          <ac:chgData name="אמנדה מגזל" userId="d50b652f-cb88-4424-8cea-6618e2450d64" providerId="ADAL" clId="{A7258AC8-5E64-4E7E-AF50-BEF3FCC11B4C}" dt="2022-01-09T17:45:13.694" v="411" actId="478"/>
          <ac:spMkLst>
            <pc:docMk/>
            <pc:sldMk cId="1248542291" sldId="282"/>
            <ac:spMk id="18" creationId="{74EEEB1E-C404-4B3A-93D3-09E4486B9E44}"/>
          </ac:spMkLst>
        </pc:spChg>
        <pc:spChg chg="add del mod">
          <ac:chgData name="אמנדה מגזל" userId="d50b652f-cb88-4424-8cea-6618e2450d64" providerId="ADAL" clId="{A7258AC8-5E64-4E7E-AF50-BEF3FCC11B4C}" dt="2022-02-04T10:54:34.317" v="4423"/>
          <ac:spMkLst>
            <pc:docMk/>
            <pc:sldMk cId="1248542291" sldId="282"/>
            <ac:spMk id="18" creationId="{EF1C880E-F506-4B93-B78B-361F15A6A04A}"/>
          </ac:spMkLst>
        </pc:spChg>
        <pc:spChg chg="del">
          <ac:chgData name="אמנדה מגזל" userId="d50b652f-cb88-4424-8cea-6618e2450d64" providerId="ADAL" clId="{A7258AC8-5E64-4E7E-AF50-BEF3FCC11B4C}" dt="2022-01-09T17:45:13.694" v="411" actId="478"/>
          <ac:spMkLst>
            <pc:docMk/>
            <pc:sldMk cId="1248542291" sldId="282"/>
            <ac:spMk id="19" creationId="{758A5648-A54A-4B92-9649-3A20F44A3535}"/>
          </ac:spMkLst>
        </pc:spChg>
        <pc:spChg chg="add mod">
          <ac:chgData name="אמנדה מגזל" userId="d50b652f-cb88-4424-8cea-6618e2450d64" providerId="ADAL" clId="{A7258AC8-5E64-4E7E-AF50-BEF3FCC11B4C}" dt="2022-02-04T15:09:58.732" v="7578" actId="1076"/>
          <ac:spMkLst>
            <pc:docMk/>
            <pc:sldMk cId="1248542291" sldId="282"/>
            <ac:spMk id="19" creationId="{B41E131D-DE58-498D-B780-028FB0AD7402}"/>
          </ac:spMkLst>
        </pc:spChg>
        <pc:spChg chg="del">
          <ac:chgData name="אמנדה מגזל" userId="d50b652f-cb88-4424-8cea-6618e2450d64" providerId="ADAL" clId="{A7258AC8-5E64-4E7E-AF50-BEF3FCC11B4C}" dt="2022-01-09T17:45:13.694" v="411" actId="478"/>
          <ac:spMkLst>
            <pc:docMk/>
            <pc:sldMk cId="1248542291" sldId="282"/>
            <ac:spMk id="20" creationId="{5E16FE28-9B42-4D3C-9E16-083048C3DAE9}"/>
          </ac:spMkLst>
        </pc:spChg>
        <pc:spChg chg="add mod">
          <ac:chgData name="אמנדה מגזל" userId="d50b652f-cb88-4424-8cea-6618e2450d64" providerId="ADAL" clId="{A7258AC8-5E64-4E7E-AF50-BEF3FCC11B4C}" dt="2022-02-04T15:10:03.440" v="7579" actId="1076"/>
          <ac:spMkLst>
            <pc:docMk/>
            <pc:sldMk cId="1248542291" sldId="282"/>
            <ac:spMk id="20" creationId="{9D1BFAED-A564-4FE3-95DB-9015A3D211F3}"/>
          </ac:spMkLst>
        </pc:spChg>
        <pc:spChg chg="del">
          <ac:chgData name="אמנדה מגזל" userId="d50b652f-cb88-4424-8cea-6618e2450d64" providerId="ADAL" clId="{A7258AC8-5E64-4E7E-AF50-BEF3FCC11B4C}" dt="2022-01-09T17:45:13.694" v="411" actId="478"/>
          <ac:spMkLst>
            <pc:docMk/>
            <pc:sldMk cId="1248542291" sldId="282"/>
            <ac:spMk id="21" creationId="{1C4A20DD-20F1-4B60-9AAC-A08D86CBCA73}"/>
          </ac:spMkLst>
        </pc:spChg>
        <pc:spChg chg="add mod">
          <ac:chgData name="אמנדה מגזל" userId="d50b652f-cb88-4424-8cea-6618e2450d64" providerId="ADAL" clId="{A7258AC8-5E64-4E7E-AF50-BEF3FCC11B4C}" dt="2022-02-04T15:10:28.563" v="7583" actId="1076"/>
          <ac:spMkLst>
            <pc:docMk/>
            <pc:sldMk cId="1248542291" sldId="282"/>
            <ac:spMk id="21" creationId="{5065D062-2E49-4B98-A91D-208A7CDE5385}"/>
          </ac:spMkLst>
        </pc:spChg>
        <pc:spChg chg="del">
          <ac:chgData name="אמנדה מגזל" userId="d50b652f-cb88-4424-8cea-6618e2450d64" providerId="ADAL" clId="{A7258AC8-5E64-4E7E-AF50-BEF3FCC11B4C}" dt="2022-01-09T17:45:13.694" v="411" actId="478"/>
          <ac:spMkLst>
            <pc:docMk/>
            <pc:sldMk cId="1248542291" sldId="282"/>
            <ac:spMk id="22" creationId="{796ECD2D-F51B-42F1-839D-9AB59A49BA75}"/>
          </ac:spMkLst>
        </pc:spChg>
        <pc:spChg chg="add mod">
          <ac:chgData name="אמנדה מגזל" userId="d50b652f-cb88-4424-8cea-6618e2450d64" providerId="ADAL" clId="{A7258AC8-5E64-4E7E-AF50-BEF3FCC11B4C}" dt="2022-02-04T15:10:25.312" v="7582" actId="1076"/>
          <ac:spMkLst>
            <pc:docMk/>
            <pc:sldMk cId="1248542291" sldId="282"/>
            <ac:spMk id="22" creationId="{ACEC26A2-DEBB-49B9-BEEC-3F19913B9E38}"/>
          </ac:spMkLst>
        </pc:spChg>
        <pc:spChg chg="del">
          <ac:chgData name="אמנדה מגזל" userId="d50b652f-cb88-4424-8cea-6618e2450d64" providerId="ADAL" clId="{A7258AC8-5E64-4E7E-AF50-BEF3FCC11B4C}" dt="2022-01-09T17:45:13.694" v="411" actId="478"/>
          <ac:spMkLst>
            <pc:docMk/>
            <pc:sldMk cId="1248542291" sldId="282"/>
            <ac:spMk id="23" creationId="{00E78E1C-65B4-4EF3-A98E-A666865F3650}"/>
          </ac:spMkLst>
        </pc:spChg>
        <pc:spChg chg="add mod">
          <ac:chgData name="אמנדה מגזל" userId="d50b652f-cb88-4424-8cea-6618e2450d64" providerId="ADAL" clId="{A7258AC8-5E64-4E7E-AF50-BEF3FCC11B4C}" dt="2022-02-04T15:10:08.505" v="7580" actId="1076"/>
          <ac:spMkLst>
            <pc:docMk/>
            <pc:sldMk cId="1248542291" sldId="282"/>
            <ac:spMk id="23" creationId="{8D578085-199B-4954-A568-C8D3512D9C53}"/>
          </ac:spMkLst>
        </pc:spChg>
        <pc:spChg chg="add mod">
          <ac:chgData name="אמנדה מגזל" userId="d50b652f-cb88-4424-8cea-6618e2450d64" providerId="ADAL" clId="{A7258AC8-5E64-4E7E-AF50-BEF3FCC11B4C}" dt="2022-02-04T15:10:17.794" v="7581" actId="1076"/>
          <ac:spMkLst>
            <pc:docMk/>
            <pc:sldMk cId="1248542291" sldId="282"/>
            <ac:spMk id="24" creationId="{34D13ADA-DE8E-4A7B-AA86-46BDC502BFA1}"/>
          </ac:spMkLst>
        </pc:spChg>
        <pc:picChg chg="add del mod">
          <ac:chgData name="אמנדה מגזל" userId="d50b652f-cb88-4424-8cea-6618e2450d64" providerId="ADAL" clId="{A7258AC8-5E64-4E7E-AF50-BEF3FCC11B4C}" dt="2022-02-04T10:32:51.795" v="4250" actId="478"/>
          <ac:picMkLst>
            <pc:docMk/>
            <pc:sldMk cId="1248542291" sldId="282"/>
            <ac:picMk id="3" creationId="{69F9D060-5888-4D76-952E-0D9E4494F509}"/>
          </ac:picMkLst>
        </pc:picChg>
        <pc:picChg chg="add del mod">
          <ac:chgData name="אמנדה מגזל" userId="d50b652f-cb88-4424-8cea-6618e2450d64" providerId="ADAL" clId="{A7258AC8-5E64-4E7E-AF50-BEF3FCC11B4C}" dt="2022-02-04T10:53:00.686" v="4407" actId="478"/>
          <ac:picMkLst>
            <pc:docMk/>
            <pc:sldMk cId="1248542291" sldId="282"/>
            <ac:picMk id="10" creationId="{3F45177B-52ED-4CE4-BE49-94BFDF0E556C}"/>
          </ac:picMkLst>
        </pc:picChg>
        <pc:picChg chg="add del mod modCrop">
          <ac:chgData name="אמנדה מגזל" userId="d50b652f-cb88-4424-8cea-6618e2450d64" providerId="ADAL" clId="{A7258AC8-5E64-4E7E-AF50-BEF3FCC11B4C}" dt="2022-02-04T10:53:07.361" v="4410" actId="21"/>
          <ac:picMkLst>
            <pc:docMk/>
            <pc:sldMk cId="1248542291" sldId="282"/>
            <ac:picMk id="11" creationId="{3C3CF8E9-54AC-4F30-B3E4-0106C53F59C7}"/>
          </ac:picMkLst>
        </pc:picChg>
        <pc:picChg chg="add del mod">
          <ac:chgData name="אמנדה מגזל" userId="d50b652f-cb88-4424-8cea-6618e2450d64" providerId="ADAL" clId="{A7258AC8-5E64-4E7E-AF50-BEF3FCC11B4C}" dt="2022-02-04T10:53:54.042" v="4417"/>
          <ac:picMkLst>
            <pc:docMk/>
            <pc:sldMk cId="1248542291" sldId="282"/>
            <ac:picMk id="12" creationId="{73ADD12C-E8DA-4278-873C-D4535FEBFA45}"/>
          </ac:picMkLst>
        </pc:picChg>
        <pc:picChg chg="add del mod">
          <ac:chgData name="אמנדה מגזל" userId="d50b652f-cb88-4424-8cea-6618e2450d64" providerId="ADAL" clId="{A7258AC8-5E64-4E7E-AF50-BEF3FCC11B4C}" dt="2022-02-04T11:33:58.965" v="5629" actId="21"/>
          <ac:picMkLst>
            <pc:docMk/>
            <pc:sldMk cId="1248542291" sldId="282"/>
            <ac:picMk id="25" creationId="{FDF06037-3646-48ED-BA21-0CB27B622521}"/>
          </ac:picMkLst>
        </pc:picChg>
        <pc:picChg chg="del">
          <ac:chgData name="אמנדה מגזל" userId="d50b652f-cb88-4424-8cea-6618e2450d64" providerId="ADAL" clId="{A7258AC8-5E64-4E7E-AF50-BEF3FCC11B4C}" dt="2022-01-09T17:45:21.635" v="412" actId="478"/>
          <ac:picMkLst>
            <pc:docMk/>
            <pc:sldMk cId="1248542291" sldId="282"/>
            <ac:picMk id="1026" creationId="{4B80D6D0-068A-4EFD-9884-EFFDE1A18B69}"/>
          </ac:picMkLst>
        </pc:picChg>
      </pc:sldChg>
      <pc:sldChg chg="add del setBg">
        <pc:chgData name="אמנדה מגזל" userId="d50b652f-cb88-4424-8cea-6618e2450d64" providerId="ADAL" clId="{A7258AC8-5E64-4E7E-AF50-BEF3FCC11B4C}" dt="2022-01-09T16:23:58.967" v="55"/>
        <pc:sldMkLst>
          <pc:docMk/>
          <pc:sldMk cId="4119916586" sldId="282"/>
        </pc:sldMkLst>
      </pc:sldChg>
      <pc:sldChg chg="addSp delSp modSp add mod ord delAnim modAnim">
        <pc:chgData name="אמנדה מגזל" userId="d50b652f-cb88-4424-8cea-6618e2450d64" providerId="ADAL" clId="{A7258AC8-5E64-4E7E-AF50-BEF3FCC11B4C}" dt="2022-02-04T15:11:59.215" v="7599" actId="1076"/>
        <pc:sldMkLst>
          <pc:docMk/>
          <pc:sldMk cId="3169032836" sldId="283"/>
        </pc:sldMkLst>
        <pc:spChg chg="mod">
          <ac:chgData name="אמנדה מגזל" userId="d50b652f-cb88-4424-8cea-6618e2450d64" providerId="ADAL" clId="{A7258AC8-5E64-4E7E-AF50-BEF3FCC11B4C}" dt="2022-01-09T17:46:03.513" v="430" actId="20577"/>
          <ac:spMkLst>
            <pc:docMk/>
            <pc:sldMk cId="3169032836" sldId="283"/>
            <ac:spMk id="8" creationId="{85DBE897-2815-41C7-91E9-974D31A87F6A}"/>
          </ac:spMkLst>
        </pc:spChg>
        <pc:spChg chg="mod">
          <ac:chgData name="אמנדה מגזל" userId="d50b652f-cb88-4424-8cea-6618e2450d64" providerId="ADAL" clId="{A7258AC8-5E64-4E7E-AF50-BEF3FCC11B4C}" dt="2022-02-04T11:30:44.913" v="5620" actId="20577"/>
          <ac:spMkLst>
            <pc:docMk/>
            <pc:sldMk cId="3169032836" sldId="283"/>
            <ac:spMk id="9" creationId="{07D209C6-1B2E-4BF1-8DF3-5BA0E5A832BF}"/>
          </ac:spMkLst>
        </pc:spChg>
        <pc:spChg chg="mod">
          <ac:chgData name="אמנדה מגזל" userId="d50b652f-cb88-4424-8cea-6618e2450d64" providerId="ADAL" clId="{A7258AC8-5E64-4E7E-AF50-BEF3FCC11B4C}" dt="2022-02-04T15:11:03.718" v="7590" actId="1076"/>
          <ac:spMkLst>
            <pc:docMk/>
            <pc:sldMk cId="3169032836" sldId="283"/>
            <ac:spMk id="12" creationId="{07593DAE-0D58-4ABB-AC9E-B978BF0CFDDB}"/>
          </ac:spMkLst>
        </pc:spChg>
        <pc:spChg chg="mod">
          <ac:chgData name="אמנדה מגזל" userId="d50b652f-cb88-4424-8cea-6618e2450d64" providerId="ADAL" clId="{A7258AC8-5E64-4E7E-AF50-BEF3FCC11B4C}" dt="2022-02-04T15:11:09.821" v="7591" actId="1076"/>
          <ac:spMkLst>
            <pc:docMk/>
            <pc:sldMk cId="3169032836" sldId="283"/>
            <ac:spMk id="13" creationId="{9A4ABA12-3C16-466F-B42F-A88C62585826}"/>
          </ac:spMkLst>
        </pc:spChg>
        <pc:spChg chg="mod ord">
          <ac:chgData name="אמנדה מגזל" userId="d50b652f-cb88-4424-8cea-6618e2450d64" providerId="ADAL" clId="{A7258AC8-5E64-4E7E-AF50-BEF3FCC11B4C}" dt="2022-02-04T15:11:42.802" v="7596" actId="167"/>
          <ac:spMkLst>
            <pc:docMk/>
            <pc:sldMk cId="3169032836" sldId="283"/>
            <ac:spMk id="14" creationId="{6F7BE840-78F7-4C7D-8470-D2E32488BCBF}"/>
          </ac:spMkLst>
        </pc:spChg>
        <pc:spChg chg="del mod">
          <ac:chgData name="אמנדה מגזל" userId="d50b652f-cb88-4424-8cea-6618e2450d64" providerId="ADAL" clId="{A7258AC8-5E64-4E7E-AF50-BEF3FCC11B4C}" dt="2022-02-04T15:11:39.097" v="7595" actId="478"/>
          <ac:spMkLst>
            <pc:docMk/>
            <pc:sldMk cId="3169032836" sldId="283"/>
            <ac:spMk id="15" creationId="{76D5C8DD-FB1C-4540-9CCC-0FE9D84027E5}"/>
          </ac:spMkLst>
        </pc:spChg>
        <pc:spChg chg="mod">
          <ac:chgData name="אמנדה מגזל" userId="d50b652f-cb88-4424-8cea-6618e2450d64" providerId="ADAL" clId="{A7258AC8-5E64-4E7E-AF50-BEF3FCC11B4C}" dt="2022-02-04T15:11:53.440" v="7598" actId="1076"/>
          <ac:spMkLst>
            <pc:docMk/>
            <pc:sldMk cId="3169032836" sldId="283"/>
            <ac:spMk id="16" creationId="{180AF2DC-0944-424A-9F39-3116E21DC56A}"/>
          </ac:spMkLst>
        </pc:spChg>
        <pc:spChg chg="mod">
          <ac:chgData name="אמנדה מגזל" userId="d50b652f-cb88-4424-8cea-6618e2450d64" providerId="ADAL" clId="{A7258AC8-5E64-4E7E-AF50-BEF3FCC11B4C}" dt="2022-02-04T15:11:59.215" v="7599" actId="1076"/>
          <ac:spMkLst>
            <pc:docMk/>
            <pc:sldMk cId="3169032836" sldId="283"/>
            <ac:spMk id="17" creationId="{231AAE75-B6AC-4119-BD45-07B3651F3540}"/>
          </ac:spMkLst>
        </pc:spChg>
        <pc:spChg chg="del mod">
          <ac:chgData name="אמנדה מגזל" userId="d50b652f-cb88-4424-8cea-6618e2450d64" providerId="ADAL" clId="{A7258AC8-5E64-4E7E-AF50-BEF3FCC11B4C}" dt="2022-02-04T12:28:30.217" v="6813" actId="478"/>
          <ac:spMkLst>
            <pc:docMk/>
            <pc:sldMk cId="3169032836" sldId="283"/>
            <ac:spMk id="18" creationId="{74EEEB1E-C404-4B3A-93D3-09E4486B9E44}"/>
          </ac:spMkLst>
        </pc:spChg>
        <pc:spChg chg="del mod">
          <ac:chgData name="אמנדה מגזל" userId="d50b652f-cb88-4424-8cea-6618e2450d64" providerId="ADAL" clId="{A7258AC8-5E64-4E7E-AF50-BEF3FCC11B4C}" dt="2022-02-04T12:28:31.547" v="6814" actId="478"/>
          <ac:spMkLst>
            <pc:docMk/>
            <pc:sldMk cId="3169032836" sldId="283"/>
            <ac:spMk id="19" creationId="{758A5648-A54A-4B92-9649-3A20F44A3535}"/>
          </ac:spMkLst>
        </pc:spChg>
        <pc:spChg chg="del">
          <ac:chgData name="אמנדה מגזל" userId="d50b652f-cb88-4424-8cea-6618e2450d64" providerId="ADAL" clId="{A7258AC8-5E64-4E7E-AF50-BEF3FCC11B4C}" dt="2022-01-09T17:50:03.198" v="457" actId="478"/>
          <ac:spMkLst>
            <pc:docMk/>
            <pc:sldMk cId="3169032836" sldId="283"/>
            <ac:spMk id="20" creationId="{5E16FE28-9B42-4D3C-9E16-083048C3DAE9}"/>
          </ac:spMkLst>
        </pc:spChg>
        <pc:spChg chg="del">
          <ac:chgData name="אמנדה מגזל" userId="d50b652f-cb88-4424-8cea-6618e2450d64" providerId="ADAL" clId="{A7258AC8-5E64-4E7E-AF50-BEF3FCC11B4C}" dt="2022-01-09T17:50:05.633" v="458" actId="478"/>
          <ac:spMkLst>
            <pc:docMk/>
            <pc:sldMk cId="3169032836" sldId="283"/>
            <ac:spMk id="21" creationId="{1C4A20DD-20F1-4B60-9AAC-A08D86CBCA73}"/>
          </ac:spMkLst>
        </pc:spChg>
        <pc:spChg chg="add del mod ord">
          <ac:chgData name="אמנדה מגזל" userId="d50b652f-cb88-4424-8cea-6618e2450d64" providerId="ADAL" clId="{A7258AC8-5E64-4E7E-AF50-BEF3FCC11B4C}" dt="2022-02-04T15:11:48.240" v="7597" actId="478"/>
          <ac:spMkLst>
            <pc:docMk/>
            <pc:sldMk cId="3169032836" sldId="283"/>
            <ac:spMk id="21" creationId="{F22054CB-D452-489D-9DF4-964880D3A098}"/>
          </ac:spMkLst>
        </pc:spChg>
        <pc:spChg chg="del mod">
          <ac:chgData name="אמנדה מגזל" userId="d50b652f-cb88-4424-8cea-6618e2450d64" providerId="ADAL" clId="{A7258AC8-5E64-4E7E-AF50-BEF3FCC11B4C}" dt="2022-02-04T12:28:57.862" v="6847" actId="478"/>
          <ac:spMkLst>
            <pc:docMk/>
            <pc:sldMk cId="3169032836" sldId="283"/>
            <ac:spMk id="22" creationId="{796ECD2D-F51B-42F1-839D-9AB59A49BA75}"/>
          </ac:spMkLst>
        </pc:spChg>
        <pc:spChg chg="del mod">
          <ac:chgData name="אמנדה מגזל" userId="d50b652f-cb88-4424-8cea-6618e2450d64" providerId="ADAL" clId="{A7258AC8-5E64-4E7E-AF50-BEF3FCC11B4C}" dt="2022-02-04T12:28:58.883" v="6848" actId="478"/>
          <ac:spMkLst>
            <pc:docMk/>
            <pc:sldMk cId="3169032836" sldId="283"/>
            <ac:spMk id="23" creationId="{00E78E1C-65B4-4EF3-A98E-A666865F3650}"/>
          </ac:spMkLst>
        </pc:spChg>
        <pc:spChg chg="add mod ord">
          <ac:chgData name="אמנדה מגזל" userId="d50b652f-cb88-4424-8cea-6618e2450d64" providerId="ADAL" clId="{A7258AC8-5E64-4E7E-AF50-BEF3FCC11B4C}" dt="2022-02-04T15:11:30.414" v="7593" actId="167"/>
          <ac:spMkLst>
            <pc:docMk/>
            <pc:sldMk cId="3169032836" sldId="283"/>
            <ac:spMk id="24" creationId="{B1E66267-2204-44C4-962E-1A36D903182E}"/>
          </ac:spMkLst>
        </pc:spChg>
        <pc:picChg chg="add mod">
          <ac:chgData name="אמנדה מגזל" userId="d50b652f-cb88-4424-8cea-6618e2450d64" providerId="ADAL" clId="{A7258AC8-5E64-4E7E-AF50-BEF3FCC11B4C}" dt="2022-02-04T11:34:08.458" v="5631" actId="1076"/>
          <ac:picMkLst>
            <pc:docMk/>
            <pc:sldMk cId="3169032836" sldId="283"/>
            <ac:picMk id="20" creationId="{C1FD5CDD-065C-4490-9F9C-8C6693FDFC04}"/>
          </ac:picMkLst>
        </pc:picChg>
        <pc:picChg chg="del">
          <ac:chgData name="אמנדה מגזל" userId="d50b652f-cb88-4424-8cea-6618e2450d64" providerId="ADAL" clId="{A7258AC8-5E64-4E7E-AF50-BEF3FCC11B4C}" dt="2022-01-09T17:46:17.048" v="432" actId="478"/>
          <ac:picMkLst>
            <pc:docMk/>
            <pc:sldMk cId="3169032836" sldId="283"/>
            <ac:picMk id="1026" creationId="{4B80D6D0-068A-4EFD-9884-EFFDE1A18B69}"/>
          </ac:picMkLst>
        </pc:picChg>
        <pc:picChg chg="add del mod">
          <ac:chgData name="אמנדה מגזל" userId="d50b652f-cb88-4424-8cea-6618e2450d64" providerId="ADAL" clId="{A7258AC8-5E64-4E7E-AF50-BEF3FCC11B4C}" dt="2022-02-04T11:33:45.302" v="5625" actId="21"/>
          <ac:picMkLst>
            <pc:docMk/>
            <pc:sldMk cId="3169032836" sldId="283"/>
            <ac:picMk id="6146" creationId="{9D261381-E404-4593-BE7F-6E335A0643D1}"/>
          </ac:picMkLst>
        </pc:picChg>
      </pc:sldChg>
      <pc:sldChg chg="addSp modSp add mod ord modAnim">
        <pc:chgData name="אמנדה מגזל" userId="d50b652f-cb88-4424-8cea-6618e2450d64" providerId="ADAL" clId="{A7258AC8-5E64-4E7E-AF50-BEF3FCC11B4C}" dt="2022-02-04T11:10:03.899" v="5268" actId="1076"/>
        <pc:sldMkLst>
          <pc:docMk/>
          <pc:sldMk cId="498624524" sldId="284"/>
        </pc:sldMkLst>
        <pc:spChg chg="add mod">
          <ac:chgData name="אמנדה מגזל" userId="d50b652f-cb88-4424-8cea-6618e2450d64" providerId="ADAL" clId="{A7258AC8-5E64-4E7E-AF50-BEF3FCC11B4C}" dt="2022-02-04T10:51:57.909" v="4399" actId="14100"/>
          <ac:spMkLst>
            <pc:docMk/>
            <pc:sldMk cId="498624524" sldId="284"/>
            <ac:spMk id="3" creationId="{759F2215-D596-4E49-87CC-CE4462ECF132}"/>
          </ac:spMkLst>
        </pc:spChg>
        <pc:spChg chg="add mod">
          <ac:chgData name="אמנדה מגזל" userId="d50b652f-cb88-4424-8cea-6618e2450d64" providerId="ADAL" clId="{A7258AC8-5E64-4E7E-AF50-BEF3FCC11B4C}" dt="2022-02-04T11:01:00.370" v="4752" actId="1076"/>
          <ac:spMkLst>
            <pc:docMk/>
            <pc:sldMk cId="498624524" sldId="284"/>
            <ac:spMk id="4" creationId="{3A55A4EA-5198-4293-BDDF-07210DCA758E}"/>
          </ac:spMkLst>
        </pc:spChg>
        <pc:spChg chg="add mod">
          <ac:chgData name="אמנדה מגזל" userId="d50b652f-cb88-4424-8cea-6618e2450d64" providerId="ADAL" clId="{A7258AC8-5E64-4E7E-AF50-BEF3FCC11B4C}" dt="2022-02-04T11:00:04.310" v="4747" actId="1076"/>
          <ac:spMkLst>
            <pc:docMk/>
            <pc:sldMk cId="498624524" sldId="284"/>
            <ac:spMk id="5" creationId="{EDB1346E-7C9F-4CCE-BA39-1C00B928BE2F}"/>
          </ac:spMkLst>
        </pc:spChg>
        <pc:picChg chg="add mod">
          <ac:chgData name="אמנדה מגזל" userId="d50b652f-cb88-4424-8cea-6618e2450d64" providerId="ADAL" clId="{A7258AC8-5E64-4E7E-AF50-BEF3FCC11B4C}" dt="2022-02-04T10:52:07.874" v="4400" actId="1076"/>
          <ac:picMkLst>
            <pc:docMk/>
            <pc:sldMk cId="498624524" sldId="284"/>
            <ac:picMk id="2" creationId="{2B6A4761-F2B2-4D00-8030-485A8420E7B3}"/>
          </ac:picMkLst>
        </pc:picChg>
        <pc:cxnChg chg="add mod">
          <ac:chgData name="אמנדה מגזל" userId="d50b652f-cb88-4424-8cea-6618e2450d64" providerId="ADAL" clId="{A7258AC8-5E64-4E7E-AF50-BEF3FCC11B4C}" dt="2022-02-04T11:10:03.899" v="5268" actId="1076"/>
          <ac:cxnSpMkLst>
            <pc:docMk/>
            <pc:sldMk cId="498624524" sldId="284"/>
            <ac:cxnSpMk id="6" creationId="{707381B8-F97D-46A2-9FF4-58D1D5628AE5}"/>
          </ac:cxnSpMkLst>
        </pc:cxnChg>
      </pc:sldChg>
      <pc:sldChg chg="add del">
        <pc:chgData name="אמנדה מגזל" userId="d50b652f-cb88-4424-8cea-6618e2450d64" providerId="ADAL" clId="{A7258AC8-5E64-4E7E-AF50-BEF3FCC11B4C}" dt="2022-01-09T18:00:52.994" v="478" actId="2890"/>
        <pc:sldMkLst>
          <pc:docMk/>
          <pc:sldMk cId="2031594052" sldId="285"/>
        </pc:sldMkLst>
      </pc:sldChg>
      <pc:sldChg chg="addSp delSp modSp add mod">
        <pc:chgData name="אמנדה מגזל" userId="d50b652f-cb88-4424-8cea-6618e2450d64" providerId="ADAL" clId="{A7258AC8-5E64-4E7E-AF50-BEF3FCC11B4C}" dt="2022-02-04T15:25:47.689" v="8143" actId="20577"/>
        <pc:sldMkLst>
          <pc:docMk/>
          <pc:sldMk cId="2912364825" sldId="285"/>
        </pc:sldMkLst>
        <pc:spChg chg="mod">
          <ac:chgData name="אמנדה מגזל" userId="d50b652f-cb88-4424-8cea-6618e2450d64" providerId="ADAL" clId="{A7258AC8-5E64-4E7E-AF50-BEF3FCC11B4C}" dt="2022-02-04T15:21:48.707" v="7851" actId="20577"/>
          <ac:spMkLst>
            <pc:docMk/>
            <pc:sldMk cId="2912364825" sldId="285"/>
            <ac:spMk id="3" creationId="{E4EDCBB5-FC1E-4315-A0CE-F1EB007F2C99}"/>
          </ac:spMkLst>
        </pc:spChg>
        <pc:spChg chg="add del mod">
          <ac:chgData name="אמנדה מגזל" userId="d50b652f-cb88-4424-8cea-6618e2450d64" providerId="ADAL" clId="{A7258AC8-5E64-4E7E-AF50-BEF3FCC11B4C}" dt="2022-02-04T09:05:33.658" v="2723" actId="478"/>
          <ac:spMkLst>
            <pc:docMk/>
            <pc:sldMk cId="2912364825" sldId="285"/>
            <ac:spMk id="6" creationId="{B063EB9F-2CFE-49A5-8A86-FCCF58B2D5DD}"/>
          </ac:spMkLst>
        </pc:spChg>
        <pc:spChg chg="add mod">
          <ac:chgData name="אמנדה מגזל" userId="d50b652f-cb88-4424-8cea-6618e2450d64" providerId="ADAL" clId="{A7258AC8-5E64-4E7E-AF50-BEF3FCC11B4C}" dt="2022-02-04T15:22:56.295" v="7954" actId="20577"/>
          <ac:spMkLst>
            <pc:docMk/>
            <pc:sldMk cId="2912364825" sldId="285"/>
            <ac:spMk id="7" creationId="{3AE4C344-1D85-40C2-B569-1375ABE904FF}"/>
          </ac:spMkLst>
        </pc:spChg>
        <pc:spChg chg="add mod">
          <ac:chgData name="אמנדה מגזל" userId="d50b652f-cb88-4424-8cea-6618e2450d64" providerId="ADAL" clId="{A7258AC8-5E64-4E7E-AF50-BEF3FCC11B4C}" dt="2022-02-04T09:18:19.752" v="3500" actId="2710"/>
          <ac:spMkLst>
            <pc:docMk/>
            <pc:sldMk cId="2912364825" sldId="285"/>
            <ac:spMk id="8" creationId="{2B766274-FBC3-42BE-9944-C7929EF1FDD2}"/>
          </ac:spMkLst>
        </pc:spChg>
        <pc:graphicFrameChg chg="add mod modGraphic">
          <ac:chgData name="אמנדה מגזל" userId="d50b652f-cb88-4424-8cea-6618e2450d64" providerId="ADAL" clId="{A7258AC8-5E64-4E7E-AF50-BEF3FCC11B4C}" dt="2022-02-04T15:25:47.689" v="8143" actId="20577"/>
          <ac:graphicFrameMkLst>
            <pc:docMk/>
            <pc:sldMk cId="2912364825" sldId="285"/>
            <ac:graphicFrameMk id="5" creationId="{07AA3376-A709-4F09-A8FA-CA95C618DF3B}"/>
          </ac:graphicFrameMkLst>
        </pc:graphicFrameChg>
        <pc:cxnChg chg="add mod">
          <ac:chgData name="אמנדה מגזל" userId="d50b652f-cb88-4424-8cea-6618e2450d64" providerId="ADAL" clId="{A7258AC8-5E64-4E7E-AF50-BEF3FCC11B4C}" dt="2022-01-09T18:04:13.863" v="577"/>
          <ac:cxnSpMkLst>
            <pc:docMk/>
            <pc:sldMk cId="2912364825" sldId="285"/>
            <ac:cxnSpMk id="4" creationId="{CCEFC221-FDA7-46A9-9116-F9DF33AA01FA}"/>
          </ac:cxnSpMkLst>
        </pc:cxnChg>
      </pc:sldChg>
      <pc:sldChg chg="addSp modSp add del mod">
        <pc:chgData name="אמנדה מגזל" userId="d50b652f-cb88-4424-8cea-6618e2450d64" providerId="ADAL" clId="{A7258AC8-5E64-4E7E-AF50-BEF3FCC11B4C}" dt="2022-02-04T09:14:06.505" v="3226" actId="47"/>
        <pc:sldMkLst>
          <pc:docMk/>
          <pc:sldMk cId="256808168" sldId="286"/>
        </pc:sldMkLst>
        <pc:spChg chg="mod">
          <ac:chgData name="אמנדה מגזל" userId="d50b652f-cb88-4424-8cea-6618e2450d64" providerId="ADAL" clId="{A7258AC8-5E64-4E7E-AF50-BEF3FCC11B4C}" dt="2022-01-09T18:03:14.479" v="543" actId="20577"/>
          <ac:spMkLst>
            <pc:docMk/>
            <pc:sldMk cId="256808168" sldId="286"/>
            <ac:spMk id="3" creationId="{E4EDCBB5-FC1E-4315-A0CE-F1EB007F2C99}"/>
          </ac:spMkLst>
        </pc:spChg>
        <pc:spChg chg="add mod">
          <ac:chgData name="אמנדה מגזל" userId="d50b652f-cb88-4424-8cea-6618e2450d64" providerId="ADAL" clId="{A7258AC8-5E64-4E7E-AF50-BEF3FCC11B4C}" dt="2022-01-24T13:08:31.306" v="2348" actId="14100"/>
          <ac:spMkLst>
            <pc:docMk/>
            <pc:sldMk cId="256808168" sldId="286"/>
            <ac:spMk id="6" creationId="{9859F945-9ECC-4D50-BF65-70CE80562E08}"/>
          </ac:spMkLst>
        </pc:spChg>
        <pc:graphicFrameChg chg="add mod modGraphic">
          <ac:chgData name="אמנדה מגזל" userId="d50b652f-cb88-4424-8cea-6618e2450d64" providerId="ADAL" clId="{A7258AC8-5E64-4E7E-AF50-BEF3FCC11B4C}" dt="2022-02-04T09:11:48.466" v="2968" actId="1076"/>
          <ac:graphicFrameMkLst>
            <pc:docMk/>
            <pc:sldMk cId="256808168" sldId="286"/>
            <ac:graphicFrameMk id="5" creationId="{84182B06-2BC9-41A7-8D3E-7D3EA627E7CE}"/>
          </ac:graphicFrameMkLst>
        </pc:graphicFrameChg>
        <pc:cxnChg chg="add mod">
          <ac:chgData name="אמנדה מגזל" userId="d50b652f-cb88-4424-8cea-6618e2450d64" providerId="ADAL" clId="{A7258AC8-5E64-4E7E-AF50-BEF3FCC11B4C}" dt="2022-01-09T18:04:17.672" v="578"/>
          <ac:cxnSpMkLst>
            <pc:docMk/>
            <pc:sldMk cId="256808168" sldId="286"/>
            <ac:cxnSpMk id="4" creationId="{A25621EE-FE7D-4478-944E-9D8AADF07A92}"/>
          </ac:cxnSpMkLst>
        </pc:cxnChg>
      </pc:sldChg>
      <pc:sldChg chg="addSp modSp add del mod">
        <pc:chgData name="אמנדה מגזל" userId="d50b652f-cb88-4424-8cea-6618e2450d64" providerId="ADAL" clId="{A7258AC8-5E64-4E7E-AF50-BEF3FCC11B4C}" dt="2022-02-04T09:20:00.011" v="3736" actId="47"/>
        <pc:sldMkLst>
          <pc:docMk/>
          <pc:sldMk cId="2579263418" sldId="287"/>
        </pc:sldMkLst>
        <pc:spChg chg="mod">
          <ac:chgData name="אמנדה מגזל" userId="d50b652f-cb88-4424-8cea-6618e2450d64" providerId="ADAL" clId="{A7258AC8-5E64-4E7E-AF50-BEF3FCC11B4C}" dt="2022-01-09T18:03:29.217" v="548" actId="20577"/>
          <ac:spMkLst>
            <pc:docMk/>
            <pc:sldMk cId="2579263418" sldId="287"/>
            <ac:spMk id="3" creationId="{E4EDCBB5-FC1E-4315-A0CE-F1EB007F2C99}"/>
          </ac:spMkLst>
        </pc:spChg>
        <pc:spChg chg="add mod">
          <ac:chgData name="אמנדה מגזל" userId="d50b652f-cb88-4424-8cea-6618e2450d64" providerId="ADAL" clId="{A7258AC8-5E64-4E7E-AF50-BEF3FCC11B4C}" dt="2022-01-24T13:08:52.957" v="2351" actId="403"/>
          <ac:spMkLst>
            <pc:docMk/>
            <pc:sldMk cId="2579263418" sldId="287"/>
            <ac:spMk id="6" creationId="{D986BD1F-FBD1-4FC4-9A99-5769B408C1ED}"/>
          </ac:spMkLst>
        </pc:spChg>
        <pc:graphicFrameChg chg="add mod modGraphic">
          <ac:chgData name="אמנדה מגזל" userId="d50b652f-cb88-4424-8cea-6618e2450d64" providerId="ADAL" clId="{A7258AC8-5E64-4E7E-AF50-BEF3FCC11B4C}" dt="2022-01-24T13:09:09.521" v="2352" actId="2711"/>
          <ac:graphicFrameMkLst>
            <pc:docMk/>
            <pc:sldMk cId="2579263418" sldId="287"/>
            <ac:graphicFrameMk id="5" creationId="{0B350107-DB12-4620-8D4A-1914C9F2D86E}"/>
          </ac:graphicFrameMkLst>
        </pc:graphicFrameChg>
        <pc:cxnChg chg="add mod">
          <ac:chgData name="אמנדה מגזל" userId="d50b652f-cb88-4424-8cea-6618e2450d64" providerId="ADAL" clId="{A7258AC8-5E64-4E7E-AF50-BEF3FCC11B4C}" dt="2022-01-09T18:04:20.642" v="579"/>
          <ac:cxnSpMkLst>
            <pc:docMk/>
            <pc:sldMk cId="2579263418" sldId="287"/>
            <ac:cxnSpMk id="4" creationId="{04704654-D697-4D57-9C08-7615FE6A8AEE}"/>
          </ac:cxnSpMkLst>
        </pc:cxnChg>
      </pc:sldChg>
      <pc:sldChg chg="addSp modSp add del mod">
        <pc:chgData name="אמנדה מגזל" userId="d50b652f-cb88-4424-8cea-6618e2450d64" providerId="ADAL" clId="{A7258AC8-5E64-4E7E-AF50-BEF3FCC11B4C}" dt="2022-02-04T09:24:49.635" v="4044" actId="47"/>
        <pc:sldMkLst>
          <pc:docMk/>
          <pc:sldMk cId="3461898266" sldId="288"/>
        </pc:sldMkLst>
        <pc:spChg chg="mod">
          <ac:chgData name="אמנדה מגזל" userId="d50b652f-cb88-4424-8cea-6618e2450d64" providerId="ADAL" clId="{A7258AC8-5E64-4E7E-AF50-BEF3FCC11B4C}" dt="2022-01-09T18:03:51.746" v="572" actId="20577"/>
          <ac:spMkLst>
            <pc:docMk/>
            <pc:sldMk cId="3461898266" sldId="288"/>
            <ac:spMk id="3" creationId="{E4EDCBB5-FC1E-4315-A0CE-F1EB007F2C99}"/>
          </ac:spMkLst>
        </pc:spChg>
        <pc:graphicFrameChg chg="add mod modGraphic">
          <ac:chgData name="אמנדה מגזל" userId="d50b652f-cb88-4424-8cea-6618e2450d64" providerId="ADAL" clId="{A7258AC8-5E64-4E7E-AF50-BEF3FCC11B4C}" dt="2022-01-24T13:09:32.171" v="2354" actId="2711"/>
          <ac:graphicFrameMkLst>
            <pc:docMk/>
            <pc:sldMk cId="3461898266" sldId="288"/>
            <ac:graphicFrameMk id="5" creationId="{4411272C-BD11-4839-8A48-84B8FDE94A69}"/>
          </ac:graphicFrameMkLst>
        </pc:graphicFrameChg>
        <pc:cxnChg chg="add mod">
          <ac:chgData name="אמנדה מגזל" userId="d50b652f-cb88-4424-8cea-6618e2450d64" providerId="ADAL" clId="{A7258AC8-5E64-4E7E-AF50-BEF3FCC11B4C}" dt="2022-01-09T18:04:23.255" v="581"/>
          <ac:cxnSpMkLst>
            <pc:docMk/>
            <pc:sldMk cId="3461898266" sldId="288"/>
            <ac:cxnSpMk id="4" creationId="{66E3D9FF-A7E4-4571-80ED-9019F566C561}"/>
          </ac:cxnSpMkLst>
        </pc:cxnChg>
      </pc:sldChg>
      <pc:sldChg chg="addSp modSp add del mod">
        <pc:chgData name="אמנדה מגזל" userId="d50b652f-cb88-4424-8cea-6618e2450d64" providerId="ADAL" clId="{A7258AC8-5E64-4E7E-AF50-BEF3FCC11B4C}" dt="2022-02-04T09:22:38.974" v="3818" actId="47"/>
        <pc:sldMkLst>
          <pc:docMk/>
          <pc:sldMk cId="2274317478" sldId="289"/>
        </pc:sldMkLst>
        <pc:spChg chg="mod">
          <ac:chgData name="אמנדה מגזל" userId="d50b652f-cb88-4424-8cea-6618e2450d64" providerId="ADAL" clId="{A7258AC8-5E64-4E7E-AF50-BEF3FCC11B4C}" dt="2022-01-09T18:03:38.500" v="555" actId="20577"/>
          <ac:spMkLst>
            <pc:docMk/>
            <pc:sldMk cId="2274317478" sldId="289"/>
            <ac:spMk id="3" creationId="{E4EDCBB5-FC1E-4315-A0CE-F1EB007F2C99}"/>
          </ac:spMkLst>
        </pc:spChg>
        <pc:graphicFrameChg chg="add mod modGraphic">
          <ac:chgData name="אמנדה מגזל" userId="d50b652f-cb88-4424-8cea-6618e2450d64" providerId="ADAL" clId="{A7258AC8-5E64-4E7E-AF50-BEF3FCC11B4C}" dt="2022-01-24T13:09:22.615" v="2353" actId="2711"/>
          <ac:graphicFrameMkLst>
            <pc:docMk/>
            <pc:sldMk cId="2274317478" sldId="289"/>
            <ac:graphicFrameMk id="5" creationId="{BFBD02E0-13A6-4E5A-98D8-9E5F85E96BBA}"/>
          </ac:graphicFrameMkLst>
        </pc:graphicFrameChg>
        <pc:cxnChg chg="add mod">
          <ac:chgData name="אמנדה מגזל" userId="d50b652f-cb88-4424-8cea-6618e2450d64" providerId="ADAL" clId="{A7258AC8-5E64-4E7E-AF50-BEF3FCC11B4C}" dt="2022-01-09T18:04:22.011" v="580"/>
          <ac:cxnSpMkLst>
            <pc:docMk/>
            <pc:sldMk cId="2274317478" sldId="289"/>
            <ac:cxnSpMk id="4" creationId="{4333753D-82CD-41B6-9834-CC5DE03B819E}"/>
          </ac:cxnSpMkLst>
        </pc:cxnChg>
      </pc:sldChg>
      <pc:sldChg chg="addSp delSp modSp add mod ord">
        <pc:chgData name="אמנדה מגזל" userId="d50b652f-cb88-4424-8cea-6618e2450d64" providerId="ADAL" clId="{A7258AC8-5E64-4E7E-AF50-BEF3FCC11B4C}" dt="2022-02-04T12:27:40.508" v="6792" actId="1076"/>
        <pc:sldMkLst>
          <pc:docMk/>
          <pc:sldMk cId="2933167981" sldId="290"/>
        </pc:sldMkLst>
        <pc:spChg chg="mod">
          <ac:chgData name="אמנדה מגזל" userId="d50b652f-cb88-4424-8cea-6618e2450d64" providerId="ADAL" clId="{A7258AC8-5E64-4E7E-AF50-BEF3FCC11B4C}" dt="2022-01-09T18:05:11.511" v="601" actId="20577"/>
          <ac:spMkLst>
            <pc:docMk/>
            <pc:sldMk cId="2933167981" sldId="290"/>
            <ac:spMk id="3" creationId="{E4EDCBB5-FC1E-4315-A0CE-F1EB007F2C99}"/>
          </ac:spMkLst>
        </pc:spChg>
        <pc:spChg chg="add mod">
          <ac:chgData name="אמנדה מגזל" userId="d50b652f-cb88-4424-8cea-6618e2450d64" providerId="ADAL" clId="{A7258AC8-5E64-4E7E-AF50-BEF3FCC11B4C}" dt="2022-02-04T12:06:42.406" v="6111" actId="14100"/>
          <ac:spMkLst>
            <pc:docMk/>
            <pc:sldMk cId="2933167981" sldId="290"/>
            <ac:spMk id="5" creationId="{CBFF9E9F-AA73-45D2-8675-41E4B83203D9}"/>
          </ac:spMkLst>
        </pc:spChg>
        <pc:spChg chg="add mod">
          <ac:chgData name="אמנדה מגזל" userId="d50b652f-cb88-4424-8cea-6618e2450d64" providerId="ADAL" clId="{A7258AC8-5E64-4E7E-AF50-BEF3FCC11B4C}" dt="2022-02-04T12:27:40.508" v="6792" actId="1076"/>
          <ac:spMkLst>
            <pc:docMk/>
            <pc:sldMk cId="2933167981" sldId="290"/>
            <ac:spMk id="6" creationId="{839FA04C-9E04-4227-B1AE-4B15E64C256E}"/>
          </ac:spMkLst>
        </pc:spChg>
        <pc:graphicFrameChg chg="add del mod modGraphic">
          <ac:chgData name="אמנדה מגזל" userId="d50b652f-cb88-4424-8cea-6618e2450d64" providerId="ADAL" clId="{A7258AC8-5E64-4E7E-AF50-BEF3FCC11B4C}" dt="2022-02-04T12:27:13.622" v="6711" actId="478"/>
          <ac:graphicFrameMkLst>
            <pc:docMk/>
            <pc:sldMk cId="2933167981" sldId="290"/>
            <ac:graphicFrameMk id="9" creationId="{5AEDE316-7A22-4DAD-A2FD-3466DEF438D0}"/>
          </ac:graphicFrameMkLst>
        </pc:graphicFrameChg>
        <pc:picChg chg="add mod">
          <ac:chgData name="אמנדה מגזל" userId="d50b652f-cb88-4424-8cea-6618e2450d64" providerId="ADAL" clId="{A7258AC8-5E64-4E7E-AF50-BEF3FCC11B4C}" dt="2022-02-04T12:20:32.440" v="6438"/>
          <ac:picMkLst>
            <pc:docMk/>
            <pc:sldMk cId="2933167981" sldId="290"/>
            <ac:picMk id="8" creationId="{2C114E00-883E-44D9-91AA-72E5E232D20A}"/>
          </ac:picMkLst>
        </pc:picChg>
        <pc:picChg chg="add del mod">
          <ac:chgData name="אמנדה מגזל" userId="d50b652f-cb88-4424-8cea-6618e2450d64" providerId="ADAL" clId="{A7258AC8-5E64-4E7E-AF50-BEF3FCC11B4C}" dt="2022-02-04T12:20:20.630" v="6433" actId="21"/>
          <ac:picMkLst>
            <pc:docMk/>
            <pc:sldMk cId="2933167981" sldId="290"/>
            <ac:picMk id="7170" creationId="{B169D8DC-8580-4AE8-9957-6FCCE70C769B}"/>
          </ac:picMkLst>
        </pc:picChg>
      </pc:sldChg>
      <pc:sldChg chg="addSp delSp modSp add mod ord replId modAnim modNotesTx">
        <pc:chgData name="אמנדה מגזל" userId="d50b652f-cb88-4424-8cea-6618e2450d64" providerId="ADAL" clId="{A7258AC8-5E64-4E7E-AF50-BEF3FCC11B4C}" dt="2022-02-04T14:48:43.650" v="7499" actId="20577"/>
        <pc:sldMkLst>
          <pc:docMk/>
          <pc:sldMk cId="1944746898" sldId="291"/>
        </pc:sldMkLst>
        <pc:spChg chg="mod">
          <ac:chgData name="אמנדה מגזל" userId="d50b652f-cb88-4424-8cea-6618e2450d64" providerId="ADAL" clId="{A7258AC8-5E64-4E7E-AF50-BEF3FCC11B4C}" dt="2022-02-04T14:48:43.650" v="7499" actId="20577"/>
          <ac:spMkLst>
            <pc:docMk/>
            <pc:sldMk cId="1944746898" sldId="291"/>
            <ac:spMk id="3" creationId="{E4EDCBB5-FC1E-4315-A0CE-F1EB007F2C99}"/>
          </ac:spMkLst>
        </pc:spChg>
        <pc:spChg chg="add mod">
          <ac:chgData name="אמנדה מגזל" userId="d50b652f-cb88-4424-8cea-6618e2450d64" providerId="ADAL" clId="{A7258AC8-5E64-4E7E-AF50-BEF3FCC11B4C}" dt="2022-02-04T12:19:10.873" v="6389" actId="20577"/>
          <ac:spMkLst>
            <pc:docMk/>
            <pc:sldMk cId="1944746898" sldId="291"/>
            <ac:spMk id="5" creationId="{56773E89-B8D1-4CC8-824B-12AC5587D08C}"/>
          </ac:spMkLst>
        </pc:spChg>
        <pc:spChg chg="add mod">
          <ac:chgData name="אמנדה מגזל" userId="d50b652f-cb88-4424-8cea-6618e2450d64" providerId="ADAL" clId="{A7258AC8-5E64-4E7E-AF50-BEF3FCC11B4C}" dt="2022-02-04T12:27:48.305" v="6793" actId="1076"/>
          <ac:spMkLst>
            <pc:docMk/>
            <pc:sldMk cId="1944746898" sldId="291"/>
            <ac:spMk id="6" creationId="{CDF32178-DD57-4424-A898-81834E5F640D}"/>
          </ac:spMkLst>
        </pc:spChg>
        <pc:graphicFrameChg chg="add del mod modGraphic">
          <ac:chgData name="אמנדה מגזל" userId="d50b652f-cb88-4424-8cea-6618e2450d64" providerId="ADAL" clId="{A7258AC8-5E64-4E7E-AF50-BEF3FCC11B4C}" dt="2022-02-04T12:27:01.232" v="6709"/>
          <ac:graphicFrameMkLst>
            <pc:docMk/>
            <pc:sldMk cId="1944746898" sldId="291"/>
            <ac:graphicFrameMk id="10" creationId="{AFB99830-9404-4370-B6A0-ACA4B8328310}"/>
          </ac:graphicFrameMkLst>
        </pc:graphicFrameChg>
        <pc:picChg chg="add mod">
          <ac:chgData name="אמנדה מגזל" userId="d50b652f-cb88-4424-8cea-6618e2450d64" providerId="ADAL" clId="{A7258AC8-5E64-4E7E-AF50-BEF3FCC11B4C}" dt="2022-02-04T12:19:05.945" v="6384" actId="1076"/>
          <ac:picMkLst>
            <pc:docMk/>
            <pc:sldMk cId="1944746898" sldId="291"/>
            <ac:picMk id="8" creationId="{DF3C3D81-0983-4ACA-BDD0-68F99170A565}"/>
          </ac:picMkLst>
        </pc:picChg>
        <pc:picChg chg="add del mod">
          <ac:chgData name="אמנדה מגזל" userId="d50b652f-cb88-4424-8cea-6618e2450d64" providerId="ADAL" clId="{A7258AC8-5E64-4E7E-AF50-BEF3FCC11B4C}" dt="2022-02-04T12:20:30.735" v="6437" actId="21"/>
          <ac:picMkLst>
            <pc:docMk/>
            <pc:sldMk cId="1944746898" sldId="291"/>
            <ac:picMk id="9" creationId="{1BC3E0E6-3BFB-4171-A309-791D653F77D0}"/>
          </ac:picMkLst>
        </pc:picChg>
      </pc:sldChg>
      <pc:sldChg chg="modSp add del ord replId">
        <pc:chgData name="אמנדה מגזל" userId="d50b652f-cb88-4424-8cea-6618e2450d64" providerId="ADAL" clId="{A7258AC8-5E64-4E7E-AF50-BEF3FCC11B4C}" dt="2022-02-04T12:28:09.464" v="6798" actId="47"/>
        <pc:sldMkLst>
          <pc:docMk/>
          <pc:sldMk cId="578244140" sldId="292"/>
        </pc:sldMkLst>
        <pc:spChg chg="mod">
          <ac:chgData name="אמנדה מגזל" userId="d50b652f-cb88-4424-8cea-6618e2450d64" providerId="ADAL" clId="{A7258AC8-5E64-4E7E-AF50-BEF3FCC11B4C}" dt="2022-01-09T18:05:49.452" v="609"/>
          <ac:spMkLst>
            <pc:docMk/>
            <pc:sldMk cId="578244140" sldId="292"/>
            <ac:spMk id="3" creationId="{E4EDCBB5-FC1E-4315-A0CE-F1EB007F2C99}"/>
          </ac:spMkLst>
        </pc:spChg>
      </pc:sldChg>
      <pc:sldChg chg="addSp modSp add del mod ord replId">
        <pc:chgData name="אמנדה מגזל" userId="d50b652f-cb88-4424-8cea-6618e2450d64" providerId="ADAL" clId="{A7258AC8-5E64-4E7E-AF50-BEF3FCC11B4C}" dt="2022-02-04T12:03:27.146" v="6001" actId="47"/>
        <pc:sldMkLst>
          <pc:docMk/>
          <pc:sldMk cId="2851202130" sldId="293"/>
        </pc:sldMkLst>
        <pc:spChg chg="mod">
          <ac:chgData name="אמנדה מגזל" userId="d50b652f-cb88-4424-8cea-6618e2450d64" providerId="ADAL" clId="{A7258AC8-5E64-4E7E-AF50-BEF3FCC11B4C}" dt="2022-01-09T18:05:59.561" v="610"/>
          <ac:spMkLst>
            <pc:docMk/>
            <pc:sldMk cId="2851202130" sldId="293"/>
            <ac:spMk id="3" creationId="{E4EDCBB5-FC1E-4315-A0CE-F1EB007F2C99}"/>
          </ac:spMkLst>
        </pc:spChg>
        <pc:spChg chg="add mod">
          <ac:chgData name="אמנדה מגזל" userId="d50b652f-cb88-4424-8cea-6618e2450d64" providerId="ADAL" clId="{A7258AC8-5E64-4E7E-AF50-BEF3FCC11B4C}" dt="2022-02-04T12:02:22.872" v="5945" actId="20577"/>
          <ac:spMkLst>
            <pc:docMk/>
            <pc:sldMk cId="2851202130" sldId="293"/>
            <ac:spMk id="5" creationId="{90ECDE58-4BA4-4545-BD56-96F178FB77B2}"/>
          </ac:spMkLst>
        </pc:spChg>
        <pc:spChg chg="add mod">
          <ac:chgData name="אמנדה מגזל" userId="d50b652f-cb88-4424-8cea-6618e2450d64" providerId="ADAL" clId="{A7258AC8-5E64-4E7E-AF50-BEF3FCC11B4C}" dt="2022-02-04T12:03:22.308" v="6000" actId="20577"/>
          <ac:spMkLst>
            <pc:docMk/>
            <pc:sldMk cId="2851202130" sldId="293"/>
            <ac:spMk id="6" creationId="{84F41AA4-352F-4B15-AE75-65EC367821C3}"/>
          </ac:spMkLst>
        </pc:spChg>
      </pc:sldChg>
      <pc:sldChg chg="addSp delSp modSp add mod ord replId">
        <pc:chgData name="אמנדה מגזל" userId="d50b652f-cb88-4424-8cea-6618e2450d64" providerId="ADAL" clId="{A7258AC8-5E64-4E7E-AF50-BEF3FCC11B4C}" dt="2022-02-04T12:28:03.336" v="6797" actId="20577"/>
        <pc:sldMkLst>
          <pc:docMk/>
          <pc:sldMk cId="4219140009" sldId="294"/>
        </pc:sldMkLst>
        <pc:spChg chg="mod">
          <ac:chgData name="אמנדה מגזל" userId="d50b652f-cb88-4424-8cea-6618e2450d64" providerId="ADAL" clId="{A7258AC8-5E64-4E7E-AF50-BEF3FCC11B4C}" dt="2022-02-04T12:28:03.336" v="6797" actId="20577"/>
          <ac:spMkLst>
            <pc:docMk/>
            <pc:sldMk cId="4219140009" sldId="294"/>
            <ac:spMk id="3" creationId="{E4EDCBB5-FC1E-4315-A0CE-F1EB007F2C99}"/>
          </ac:spMkLst>
        </pc:spChg>
        <pc:spChg chg="add mod">
          <ac:chgData name="אמנדה מגזל" userId="d50b652f-cb88-4424-8cea-6618e2450d64" providerId="ADAL" clId="{A7258AC8-5E64-4E7E-AF50-BEF3FCC11B4C}" dt="2022-02-04T12:06:52.421" v="6113" actId="14100"/>
          <ac:spMkLst>
            <pc:docMk/>
            <pc:sldMk cId="4219140009" sldId="294"/>
            <ac:spMk id="5" creationId="{183BB74B-8C41-4DC4-9B60-0AD3FDCBAE60}"/>
          </ac:spMkLst>
        </pc:spChg>
        <pc:spChg chg="add del mod">
          <ac:chgData name="אמנדה מגזל" userId="d50b652f-cb88-4424-8cea-6618e2450d64" providerId="ADAL" clId="{A7258AC8-5E64-4E7E-AF50-BEF3FCC11B4C}" dt="2022-02-04T12:06:56.452" v="6114" actId="478"/>
          <ac:spMkLst>
            <pc:docMk/>
            <pc:sldMk cId="4219140009" sldId="294"/>
            <ac:spMk id="6" creationId="{23E6B893-93B9-4F16-A9AD-224ADE792687}"/>
          </ac:spMkLst>
        </pc:spChg>
        <pc:picChg chg="add mod">
          <ac:chgData name="אמנדה מגזל" userId="d50b652f-cb88-4424-8cea-6618e2450d64" providerId="ADAL" clId="{A7258AC8-5E64-4E7E-AF50-BEF3FCC11B4C}" dt="2022-02-04T12:07:47.575" v="6118" actId="1366"/>
          <ac:picMkLst>
            <pc:docMk/>
            <pc:sldMk cId="4219140009" sldId="294"/>
            <ac:picMk id="9218" creationId="{F51822F2-AF59-42CF-A550-A4543C22C181}"/>
          </ac:picMkLst>
        </pc:picChg>
      </pc:sldChg>
      <pc:sldChg chg="addSp delSp modSp add mod ord modAnim">
        <pc:chgData name="אמנדה מגזל" userId="d50b652f-cb88-4424-8cea-6618e2450d64" providerId="ADAL" clId="{A7258AC8-5E64-4E7E-AF50-BEF3FCC11B4C}" dt="2022-02-04T11:01:15.869" v="4754"/>
        <pc:sldMkLst>
          <pc:docMk/>
          <pc:sldMk cId="1249542725" sldId="295"/>
        </pc:sldMkLst>
        <pc:spChg chg="mod">
          <ac:chgData name="אמנדה מגזל" userId="d50b652f-cb88-4424-8cea-6618e2450d64" providerId="ADAL" clId="{A7258AC8-5E64-4E7E-AF50-BEF3FCC11B4C}" dt="2022-01-09T18:07:43.725" v="652" actId="20577"/>
          <ac:spMkLst>
            <pc:docMk/>
            <pc:sldMk cId="1249542725" sldId="295"/>
            <ac:spMk id="3" creationId="{E4EDCBB5-FC1E-4315-A0CE-F1EB007F2C99}"/>
          </ac:spMkLst>
        </pc:spChg>
        <pc:spChg chg="add del mod">
          <ac:chgData name="אמנדה מגזל" userId="d50b652f-cb88-4424-8cea-6618e2450d64" providerId="ADAL" clId="{A7258AC8-5E64-4E7E-AF50-BEF3FCC11B4C}" dt="2022-02-04T10:45:24.568" v="4366" actId="14100"/>
          <ac:spMkLst>
            <pc:docMk/>
            <pc:sldMk cId="1249542725" sldId="295"/>
            <ac:spMk id="5" creationId="{720BAD56-84D2-4A95-90C2-865BE9A73E3C}"/>
          </ac:spMkLst>
        </pc:spChg>
        <pc:grpChg chg="add del mod">
          <ac:chgData name="אמנדה מגזל" userId="d50b652f-cb88-4424-8cea-6618e2450d64" providerId="ADAL" clId="{A7258AC8-5E64-4E7E-AF50-BEF3FCC11B4C}" dt="2022-02-04T10:47:30.625" v="4387" actId="21"/>
          <ac:grpSpMkLst>
            <pc:docMk/>
            <pc:sldMk cId="1249542725" sldId="295"/>
            <ac:grpSpMk id="9" creationId="{B4145870-326B-4067-9FB6-57258F1EB8CD}"/>
          </ac:grpSpMkLst>
        </pc:grpChg>
        <pc:picChg chg="add del">
          <ac:chgData name="אמנדה מגזל" userId="d50b652f-cb88-4424-8cea-6618e2450d64" providerId="ADAL" clId="{A7258AC8-5E64-4E7E-AF50-BEF3FCC11B4C}" dt="2022-02-04T10:31:20.195" v="4241" actId="478"/>
          <ac:picMkLst>
            <pc:docMk/>
            <pc:sldMk cId="1249542725" sldId="295"/>
            <ac:picMk id="7" creationId="{5AA754EE-E56B-4F14-BC28-8FACE0907609}"/>
          </ac:picMkLst>
        </pc:picChg>
        <pc:picChg chg="add mod modCrop">
          <ac:chgData name="אמנדה מגזל" userId="d50b652f-cb88-4424-8cea-6618e2450d64" providerId="ADAL" clId="{A7258AC8-5E64-4E7E-AF50-BEF3FCC11B4C}" dt="2022-02-04T10:51:23.181" v="4394" actId="1366"/>
          <ac:picMkLst>
            <pc:docMk/>
            <pc:sldMk cId="1249542725" sldId="295"/>
            <ac:picMk id="8" creationId="{00E5C3DE-FEBD-4A9C-88BE-2644470C318A}"/>
          </ac:picMkLst>
        </pc:picChg>
        <pc:picChg chg="mod">
          <ac:chgData name="אמנדה מגזל" userId="d50b652f-cb88-4424-8cea-6618e2450d64" providerId="ADAL" clId="{A7258AC8-5E64-4E7E-AF50-BEF3FCC11B4C}" dt="2022-02-04T10:47:07.718" v="4383"/>
          <ac:picMkLst>
            <pc:docMk/>
            <pc:sldMk cId="1249542725" sldId="295"/>
            <ac:picMk id="10" creationId="{D3E668C9-FCDA-4623-B06D-8BA266774BE8}"/>
          </ac:picMkLst>
        </pc:picChg>
        <pc:picChg chg="mod">
          <ac:chgData name="אמנדה מגזל" userId="d50b652f-cb88-4424-8cea-6618e2450d64" providerId="ADAL" clId="{A7258AC8-5E64-4E7E-AF50-BEF3FCC11B4C}" dt="2022-02-04T10:47:07.718" v="4383"/>
          <ac:picMkLst>
            <pc:docMk/>
            <pc:sldMk cId="1249542725" sldId="295"/>
            <ac:picMk id="11" creationId="{0AC12DB6-1E73-4209-8909-1481A07BAE1A}"/>
          </ac:picMkLst>
        </pc:picChg>
        <pc:picChg chg="mod">
          <ac:chgData name="אמנדה מגזל" userId="d50b652f-cb88-4424-8cea-6618e2450d64" providerId="ADAL" clId="{A7258AC8-5E64-4E7E-AF50-BEF3FCC11B4C}" dt="2022-02-04T10:47:07.718" v="4383"/>
          <ac:picMkLst>
            <pc:docMk/>
            <pc:sldMk cId="1249542725" sldId="295"/>
            <ac:picMk id="12" creationId="{D2419D74-F074-4F44-9796-E6D8AAD8FE0C}"/>
          </ac:picMkLst>
        </pc:picChg>
        <pc:picChg chg="mod">
          <ac:chgData name="אמנדה מגזל" userId="d50b652f-cb88-4424-8cea-6618e2450d64" providerId="ADAL" clId="{A7258AC8-5E64-4E7E-AF50-BEF3FCC11B4C}" dt="2022-02-04T10:47:07.718" v="4383"/>
          <ac:picMkLst>
            <pc:docMk/>
            <pc:sldMk cId="1249542725" sldId="295"/>
            <ac:picMk id="13" creationId="{2D5C7D14-F721-4238-93EE-781B50CC742B}"/>
          </ac:picMkLst>
        </pc:picChg>
        <pc:picChg chg="mod">
          <ac:chgData name="אמנדה מגזל" userId="d50b652f-cb88-4424-8cea-6618e2450d64" providerId="ADAL" clId="{A7258AC8-5E64-4E7E-AF50-BEF3FCC11B4C}" dt="2022-02-04T10:47:07.718" v="4383"/>
          <ac:picMkLst>
            <pc:docMk/>
            <pc:sldMk cId="1249542725" sldId="295"/>
            <ac:picMk id="14" creationId="{77347AB9-0A9B-44A5-92AB-6490EB31B09B}"/>
          </ac:picMkLst>
        </pc:picChg>
      </pc:sldChg>
      <pc:sldChg chg="addSp delSp modSp add mod ord replId modAnim">
        <pc:chgData name="אמנדה מגזל" userId="d50b652f-cb88-4424-8cea-6618e2450d64" providerId="ADAL" clId="{A7258AC8-5E64-4E7E-AF50-BEF3FCC11B4C}" dt="2022-02-04T11:01:10.270" v="4753"/>
        <pc:sldMkLst>
          <pc:docMk/>
          <pc:sldMk cId="2558808672" sldId="296"/>
        </pc:sldMkLst>
        <pc:spChg chg="mod">
          <ac:chgData name="אמנדה מגזל" userId="d50b652f-cb88-4424-8cea-6618e2450d64" providerId="ADAL" clId="{A7258AC8-5E64-4E7E-AF50-BEF3FCC11B4C}" dt="2022-01-09T18:07:58.781" v="680" actId="20577"/>
          <ac:spMkLst>
            <pc:docMk/>
            <pc:sldMk cId="2558808672" sldId="296"/>
            <ac:spMk id="3" creationId="{E4EDCBB5-FC1E-4315-A0CE-F1EB007F2C99}"/>
          </ac:spMkLst>
        </pc:spChg>
        <pc:spChg chg="add mod ord">
          <ac:chgData name="אמנדה מגזל" userId="d50b652f-cb88-4424-8cea-6618e2450d64" providerId="ADAL" clId="{A7258AC8-5E64-4E7E-AF50-BEF3FCC11B4C}" dt="2022-02-04T10:45:06.622" v="4364" actId="167"/>
          <ac:spMkLst>
            <pc:docMk/>
            <pc:sldMk cId="2558808672" sldId="296"/>
            <ac:spMk id="5" creationId="{A9E073B8-708C-4257-A66D-B12005999F5D}"/>
          </ac:spMkLst>
        </pc:spChg>
        <pc:spChg chg="add del mod ord">
          <ac:chgData name="אמנדה מגזל" userId="d50b652f-cb88-4424-8cea-6618e2450d64" providerId="ADAL" clId="{A7258AC8-5E64-4E7E-AF50-BEF3FCC11B4C}" dt="2022-02-04T10:45:12.339" v="4365" actId="478"/>
          <ac:spMkLst>
            <pc:docMk/>
            <pc:sldMk cId="2558808672" sldId="296"/>
            <ac:spMk id="6" creationId="{23B6009E-3304-4C1E-B09D-5E574715C08F}"/>
          </ac:spMkLst>
        </pc:spChg>
        <pc:grpChg chg="add del mod">
          <ac:chgData name="אמנדה מגזל" userId="d50b652f-cb88-4424-8cea-6618e2450d64" providerId="ADAL" clId="{A7258AC8-5E64-4E7E-AF50-BEF3FCC11B4C}" dt="2022-02-04T10:47:05.157" v="4382" actId="21"/>
          <ac:grpSpMkLst>
            <pc:docMk/>
            <pc:sldMk cId="2558808672" sldId="296"/>
            <ac:grpSpMk id="9" creationId="{5CFDE4C4-8988-4D38-A7AF-317F0DFA2FAE}"/>
          </ac:grpSpMkLst>
        </pc:grpChg>
        <pc:grpChg chg="add mod">
          <ac:chgData name="אמנדה מגזל" userId="d50b652f-cb88-4424-8cea-6618e2450d64" providerId="ADAL" clId="{A7258AC8-5E64-4E7E-AF50-BEF3FCC11B4C}" dt="2022-02-04T10:48:03.085" v="4392" actId="1076"/>
          <ac:grpSpMkLst>
            <pc:docMk/>
            <pc:sldMk cId="2558808672" sldId="296"/>
            <ac:grpSpMk id="15" creationId="{10832B04-2253-4560-A1D7-1F101153AAFF}"/>
          </ac:grpSpMkLst>
        </pc:grpChg>
        <pc:picChg chg="mod">
          <ac:chgData name="אמנדה מגזל" userId="d50b652f-cb88-4424-8cea-6618e2450d64" providerId="ADAL" clId="{A7258AC8-5E64-4E7E-AF50-BEF3FCC11B4C}" dt="2022-02-04T10:46:53.121" v="4377"/>
          <ac:picMkLst>
            <pc:docMk/>
            <pc:sldMk cId="2558808672" sldId="296"/>
            <ac:picMk id="10" creationId="{08672D54-3714-4506-9233-A4EEF620CD60}"/>
          </ac:picMkLst>
        </pc:picChg>
        <pc:picChg chg="mod">
          <ac:chgData name="אמנדה מגזל" userId="d50b652f-cb88-4424-8cea-6618e2450d64" providerId="ADAL" clId="{A7258AC8-5E64-4E7E-AF50-BEF3FCC11B4C}" dt="2022-02-04T10:46:53.121" v="4377"/>
          <ac:picMkLst>
            <pc:docMk/>
            <pc:sldMk cId="2558808672" sldId="296"/>
            <ac:picMk id="11" creationId="{CA923F8F-3C3E-468E-A8B1-2D2843364B22}"/>
          </ac:picMkLst>
        </pc:picChg>
        <pc:picChg chg="mod">
          <ac:chgData name="אמנדה מגזל" userId="d50b652f-cb88-4424-8cea-6618e2450d64" providerId="ADAL" clId="{A7258AC8-5E64-4E7E-AF50-BEF3FCC11B4C}" dt="2022-02-04T10:46:53.121" v="4377"/>
          <ac:picMkLst>
            <pc:docMk/>
            <pc:sldMk cId="2558808672" sldId="296"/>
            <ac:picMk id="12" creationId="{CAC208CA-4E6A-4B83-8013-A0F15F14BD1B}"/>
          </ac:picMkLst>
        </pc:picChg>
        <pc:picChg chg="mod">
          <ac:chgData name="אמנדה מגזל" userId="d50b652f-cb88-4424-8cea-6618e2450d64" providerId="ADAL" clId="{A7258AC8-5E64-4E7E-AF50-BEF3FCC11B4C}" dt="2022-02-04T10:46:53.121" v="4377"/>
          <ac:picMkLst>
            <pc:docMk/>
            <pc:sldMk cId="2558808672" sldId="296"/>
            <ac:picMk id="13" creationId="{40F92335-785A-4BD1-B179-37C83247EABE}"/>
          </ac:picMkLst>
        </pc:picChg>
        <pc:picChg chg="mod">
          <ac:chgData name="אמנדה מגזל" userId="d50b652f-cb88-4424-8cea-6618e2450d64" providerId="ADAL" clId="{A7258AC8-5E64-4E7E-AF50-BEF3FCC11B4C}" dt="2022-02-04T10:46:53.121" v="4377"/>
          <ac:picMkLst>
            <pc:docMk/>
            <pc:sldMk cId="2558808672" sldId="296"/>
            <ac:picMk id="14" creationId="{16472578-B82D-474C-AC62-2CFA5F88644F}"/>
          </ac:picMkLst>
        </pc:picChg>
        <pc:picChg chg="mod">
          <ac:chgData name="אמנדה מגזל" userId="d50b652f-cb88-4424-8cea-6618e2450d64" providerId="ADAL" clId="{A7258AC8-5E64-4E7E-AF50-BEF3FCC11B4C}" dt="2022-02-04T10:47:32.563" v="4388"/>
          <ac:picMkLst>
            <pc:docMk/>
            <pc:sldMk cId="2558808672" sldId="296"/>
            <ac:picMk id="16" creationId="{61E48C87-1D13-4A90-8A94-B22E1D75CA81}"/>
          </ac:picMkLst>
        </pc:picChg>
        <pc:picChg chg="mod">
          <ac:chgData name="אמנדה מגזל" userId="d50b652f-cb88-4424-8cea-6618e2450d64" providerId="ADAL" clId="{A7258AC8-5E64-4E7E-AF50-BEF3FCC11B4C}" dt="2022-02-04T10:47:32.563" v="4388"/>
          <ac:picMkLst>
            <pc:docMk/>
            <pc:sldMk cId="2558808672" sldId="296"/>
            <ac:picMk id="17" creationId="{39D65E46-CB32-4E11-BE3A-BF4D1D30D176}"/>
          </ac:picMkLst>
        </pc:picChg>
        <pc:picChg chg="mod">
          <ac:chgData name="אמנדה מגזל" userId="d50b652f-cb88-4424-8cea-6618e2450d64" providerId="ADAL" clId="{A7258AC8-5E64-4E7E-AF50-BEF3FCC11B4C}" dt="2022-02-04T10:47:32.563" v="4388"/>
          <ac:picMkLst>
            <pc:docMk/>
            <pc:sldMk cId="2558808672" sldId="296"/>
            <ac:picMk id="18" creationId="{AC331A14-FCF4-4317-870F-E65DF8B01B8F}"/>
          </ac:picMkLst>
        </pc:picChg>
        <pc:picChg chg="mod">
          <ac:chgData name="אמנדה מגזל" userId="d50b652f-cb88-4424-8cea-6618e2450d64" providerId="ADAL" clId="{A7258AC8-5E64-4E7E-AF50-BEF3FCC11B4C}" dt="2022-02-04T10:47:32.563" v="4388"/>
          <ac:picMkLst>
            <pc:docMk/>
            <pc:sldMk cId="2558808672" sldId="296"/>
            <ac:picMk id="19" creationId="{8E4E0E6A-5812-4474-8286-F71E4392F62C}"/>
          </ac:picMkLst>
        </pc:picChg>
        <pc:picChg chg="mod">
          <ac:chgData name="אמנדה מגזל" userId="d50b652f-cb88-4424-8cea-6618e2450d64" providerId="ADAL" clId="{A7258AC8-5E64-4E7E-AF50-BEF3FCC11B4C}" dt="2022-02-04T10:47:32.563" v="4388"/>
          <ac:picMkLst>
            <pc:docMk/>
            <pc:sldMk cId="2558808672" sldId="296"/>
            <ac:picMk id="20" creationId="{E31897A4-9EB0-4FCF-937A-55B960B719BD}"/>
          </ac:picMkLst>
        </pc:picChg>
        <pc:picChg chg="add del mod">
          <ac:chgData name="אמנדה מגזל" userId="d50b652f-cb88-4424-8cea-6618e2450d64" providerId="ADAL" clId="{A7258AC8-5E64-4E7E-AF50-BEF3FCC11B4C}" dt="2022-02-04T10:46:02.702" v="4370" actId="478"/>
          <ac:picMkLst>
            <pc:docMk/>
            <pc:sldMk cId="2558808672" sldId="296"/>
            <ac:picMk id="1026" creationId="{E65DE84E-4278-4113-99D3-F71F8B5BF053}"/>
          </ac:picMkLst>
        </pc:picChg>
        <pc:picChg chg="add del mod">
          <ac:chgData name="אמנדה מגזל" userId="d50b652f-cb88-4424-8cea-6618e2450d64" providerId="ADAL" clId="{A7258AC8-5E64-4E7E-AF50-BEF3FCC11B4C}" dt="2022-02-04T10:46:57.166" v="4378" actId="21"/>
          <ac:picMkLst>
            <pc:docMk/>
            <pc:sldMk cId="2558808672" sldId="296"/>
            <ac:picMk id="1028" creationId="{9B1FA05F-CFD8-463C-A3CB-84033513B40E}"/>
          </ac:picMkLst>
        </pc:picChg>
      </pc:sldChg>
      <pc:sldChg chg="addSp delSp modSp add mod delAnim modAnim">
        <pc:chgData name="אמנדה מגזל" userId="d50b652f-cb88-4424-8cea-6618e2450d64" providerId="ADAL" clId="{A7258AC8-5E64-4E7E-AF50-BEF3FCC11B4C}" dt="2022-02-04T15:27:23.854" v="8153" actId="14100"/>
        <pc:sldMkLst>
          <pc:docMk/>
          <pc:sldMk cId="448393946" sldId="297"/>
        </pc:sldMkLst>
        <pc:spChg chg="del">
          <ac:chgData name="אמנדה מגזל" userId="d50b652f-cb88-4424-8cea-6618e2450d64" providerId="ADAL" clId="{A7258AC8-5E64-4E7E-AF50-BEF3FCC11B4C}" dt="2022-02-04T09:09:25.293" v="2816" actId="478"/>
          <ac:spMkLst>
            <pc:docMk/>
            <pc:sldMk cId="448393946" sldId="297"/>
            <ac:spMk id="3" creationId="{E4EDCBB5-FC1E-4315-A0CE-F1EB007F2C99}"/>
          </ac:spMkLst>
        </pc:spChg>
        <pc:spChg chg="mod">
          <ac:chgData name="אמנדה מגזל" userId="d50b652f-cb88-4424-8cea-6618e2450d64" providerId="ADAL" clId="{A7258AC8-5E64-4E7E-AF50-BEF3FCC11B4C}" dt="2022-02-04T09:10:02.423" v="2854" actId="14100"/>
          <ac:spMkLst>
            <pc:docMk/>
            <pc:sldMk cId="448393946" sldId="297"/>
            <ac:spMk id="7" creationId="{3AE4C344-1D85-40C2-B569-1375ABE904FF}"/>
          </ac:spMkLst>
        </pc:spChg>
        <pc:spChg chg="mod">
          <ac:chgData name="אמנדה מגזל" userId="d50b652f-cb88-4424-8cea-6618e2450d64" providerId="ADAL" clId="{A7258AC8-5E64-4E7E-AF50-BEF3FCC11B4C}" dt="2022-02-04T15:25:37.497" v="8141" actId="20577"/>
          <ac:spMkLst>
            <pc:docMk/>
            <pc:sldMk cId="448393946" sldId="297"/>
            <ac:spMk id="8" creationId="{2B766274-FBC3-42BE-9944-C7929EF1FDD2}"/>
          </ac:spMkLst>
        </pc:spChg>
        <pc:spChg chg="add mod">
          <ac:chgData name="אמנדה מגזל" userId="d50b652f-cb88-4424-8cea-6618e2450d64" providerId="ADAL" clId="{A7258AC8-5E64-4E7E-AF50-BEF3FCC11B4C}" dt="2022-02-04T09:09:25.701" v="2817"/>
          <ac:spMkLst>
            <pc:docMk/>
            <pc:sldMk cId="448393946" sldId="297"/>
            <ac:spMk id="9" creationId="{C0199C24-5B6A-43F5-804C-F8F6BAAA5A49}"/>
          </ac:spMkLst>
        </pc:spChg>
        <pc:graphicFrameChg chg="del">
          <ac:chgData name="אמנדה מגזל" userId="d50b652f-cb88-4424-8cea-6618e2450d64" providerId="ADAL" clId="{A7258AC8-5E64-4E7E-AF50-BEF3FCC11B4C}" dt="2022-02-04T09:11:43.148" v="2967" actId="478"/>
          <ac:graphicFrameMkLst>
            <pc:docMk/>
            <pc:sldMk cId="448393946" sldId="297"/>
            <ac:graphicFrameMk id="5" creationId="{07AA3376-A709-4F09-A8FA-CA95C618DF3B}"/>
          </ac:graphicFrameMkLst>
        </pc:graphicFrameChg>
        <pc:graphicFrameChg chg="add mod modGraphic">
          <ac:chgData name="אמנדה מגזל" userId="d50b652f-cb88-4424-8cea-6618e2450d64" providerId="ADAL" clId="{A7258AC8-5E64-4E7E-AF50-BEF3FCC11B4C}" dt="2022-02-04T15:27:23.854" v="8153" actId="14100"/>
          <ac:graphicFrameMkLst>
            <pc:docMk/>
            <pc:sldMk cId="448393946" sldId="297"/>
            <ac:graphicFrameMk id="10" creationId="{FC51796C-3677-4CE7-B113-AB6690FD1DA2}"/>
          </ac:graphicFrameMkLst>
        </pc:graphicFrameChg>
      </pc:sldChg>
      <pc:sldChg chg="addSp delSp modSp add mod ord delAnim modAnim">
        <pc:chgData name="אמנדה מגזל" userId="d50b652f-cb88-4424-8cea-6618e2450d64" providerId="ADAL" clId="{A7258AC8-5E64-4E7E-AF50-BEF3FCC11B4C}" dt="2022-02-04T15:45:35.857" v="8810" actId="20577"/>
        <pc:sldMkLst>
          <pc:docMk/>
          <pc:sldMk cId="2192872490" sldId="298"/>
        </pc:sldMkLst>
        <pc:spChg chg="del">
          <ac:chgData name="אמנדה מגזל" userId="d50b652f-cb88-4424-8cea-6618e2450d64" providerId="ADAL" clId="{A7258AC8-5E64-4E7E-AF50-BEF3FCC11B4C}" dt="2022-02-04T09:14:33.726" v="3230" actId="478"/>
          <ac:spMkLst>
            <pc:docMk/>
            <pc:sldMk cId="2192872490" sldId="298"/>
            <ac:spMk id="3" creationId="{E4EDCBB5-FC1E-4315-A0CE-F1EB007F2C99}"/>
          </ac:spMkLst>
        </pc:spChg>
        <pc:spChg chg="mod">
          <ac:chgData name="אמנדה מגזל" userId="d50b652f-cb88-4424-8cea-6618e2450d64" providerId="ADAL" clId="{A7258AC8-5E64-4E7E-AF50-BEF3FCC11B4C}" dt="2022-02-04T09:14:46.891" v="3248" actId="20577"/>
          <ac:spMkLst>
            <pc:docMk/>
            <pc:sldMk cId="2192872490" sldId="298"/>
            <ac:spMk id="7" creationId="{3AE4C344-1D85-40C2-B569-1375ABE904FF}"/>
          </ac:spMkLst>
        </pc:spChg>
        <pc:spChg chg="mod">
          <ac:chgData name="אמנדה מגזל" userId="d50b652f-cb88-4424-8cea-6618e2450d64" providerId="ADAL" clId="{A7258AC8-5E64-4E7E-AF50-BEF3FCC11B4C}" dt="2022-02-04T15:45:35.857" v="8810" actId="20577"/>
          <ac:spMkLst>
            <pc:docMk/>
            <pc:sldMk cId="2192872490" sldId="298"/>
            <ac:spMk id="8" creationId="{2B766274-FBC3-42BE-9944-C7929EF1FDD2}"/>
          </ac:spMkLst>
        </pc:spChg>
        <pc:spChg chg="add mod">
          <ac:chgData name="אמנדה מגזל" userId="d50b652f-cb88-4424-8cea-6618e2450d64" providerId="ADAL" clId="{A7258AC8-5E64-4E7E-AF50-BEF3FCC11B4C}" dt="2022-02-04T09:14:34.106" v="3231"/>
          <ac:spMkLst>
            <pc:docMk/>
            <pc:sldMk cId="2192872490" sldId="298"/>
            <ac:spMk id="9" creationId="{8DCFFED2-EAC8-45C2-A129-1F707EAEFA50}"/>
          </ac:spMkLst>
        </pc:spChg>
        <pc:graphicFrameChg chg="add del mod modGraphic">
          <ac:chgData name="אמנדה מגזל" userId="d50b652f-cb88-4424-8cea-6618e2450d64" providerId="ADAL" clId="{A7258AC8-5E64-4E7E-AF50-BEF3FCC11B4C}" dt="2022-02-04T15:42:11.422" v="8521" actId="20577"/>
          <ac:graphicFrameMkLst>
            <pc:docMk/>
            <pc:sldMk cId="2192872490" sldId="298"/>
            <ac:graphicFrameMk id="5" creationId="{07AA3376-A709-4F09-A8FA-CA95C618DF3B}"/>
          </ac:graphicFrameMkLst>
        </pc:graphicFrameChg>
      </pc:sldChg>
      <pc:sldChg chg="addSp delSp modSp add mod delAnim modAnim">
        <pc:chgData name="אמנדה מגזל" userId="d50b652f-cb88-4424-8cea-6618e2450d64" providerId="ADAL" clId="{A7258AC8-5E64-4E7E-AF50-BEF3FCC11B4C}" dt="2022-02-04T15:39:48.694" v="8460" actId="20577"/>
        <pc:sldMkLst>
          <pc:docMk/>
          <pc:sldMk cId="2038143144" sldId="299"/>
        </pc:sldMkLst>
        <pc:spChg chg="mod">
          <ac:chgData name="אמנדה מגזל" userId="d50b652f-cb88-4424-8cea-6618e2450d64" providerId="ADAL" clId="{A7258AC8-5E64-4E7E-AF50-BEF3FCC11B4C}" dt="2022-02-04T09:20:43.696" v="3747" actId="20577"/>
          <ac:spMkLst>
            <pc:docMk/>
            <pc:sldMk cId="2038143144" sldId="299"/>
            <ac:spMk id="7" creationId="{3AE4C344-1D85-40C2-B569-1375ABE904FF}"/>
          </ac:spMkLst>
        </pc:spChg>
        <pc:spChg chg="mod">
          <ac:chgData name="אמנדה מגזל" userId="d50b652f-cb88-4424-8cea-6618e2450d64" providerId="ADAL" clId="{A7258AC8-5E64-4E7E-AF50-BEF3FCC11B4C}" dt="2022-02-04T15:39:48.694" v="8460" actId="20577"/>
          <ac:spMkLst>
            <pc:docMk/>
            <pc:sldMk cId="2038143144" sldId="299"/>
            <ac:spMk id="8" creationId="{2B766274-FBC3-42BE-9944-C7929EF1FDD2}"/>
          </ac:spMkLst>
        </pc:spChg>
        <pc:spChg chg="del">
          <ac:chgData name="אמנדה מגזל" userId="d50b652f-cb88-4424-8cea-6618e2450d64" providerId="ADAL" clId="{A7258AC8-5E64-4E7E-AF50-BEF3FCC11B4C}" dt="2022-02-04T09:20:31.882" v="3740" actId="478"/>
          <ac:spMkLst>
            <pc:docMk/>
            <pc:sldMk cId="2038143144" sldId="299"/>
            <ac:spMk id="9" creationId="{8DCFFED2-EAC8-45C2-A129-1F707EAEFA50}"/>
          </ac:spMkLst>
        </pc:spChg>
        <pc:spChg chg="add del mod">
          <ac:chgData name="אמנדה מגזל" userId="d50b652f-cb88-4424-8cea-6618e2450d64" providerId="ADAL" clId="{A7258AC8-5E64-4E7E-AF50-BEF3FCC11B4C}" dt="2022-02-04T09:20:30.751" v="3739"/>
          <ac:spMkLst>
            <pc:docMk/>
            <pc:sldMk cId="2038143144" sldId="299"/>
            <ac:spMk id="10" creationId="{A22688BB-6E5C-4C51-A6A4-C7DD277FBEDB}"/>
          </ac:spMkLst>
        </pc:spChg>
        <pc:spChg chg="add mod">
          <ac:chgData name="אמנדה מגזל" userId="d50b652f-cb88-4424-8cea-6618e2450d64" providerId="ADAL" clId="{A7258AC8-5E64-4E7E-AF50-BEF3FCC11B4C}" dt="2022-02-04T15:31:57.883" v="8227" actId="20577"/>
          <ac:spMkLst>
            <pc:docMk/>
            <pc:sldMk cId="2038143144" sldId="299"/>
            <ac:spMk id="11" creationId="{59EF80E3-E455-4178-91A5-E3D933F33AB2}"/>
          </ac:spMkLst>
        </pc:spChg>
        <pc:graphicFrameChg chg="mod modGraphic">
          <ac:chgData name="אמנדה מגזל" userId="d50b652f-cb88-4424-8cea-6618e2450d64" providerId="ADAL" clId="{A7258AC8-5E64-4E7E-AF50-BEF3FCC11B4C}" dt="2022-02-04T09:26:17.294" v="4051" actId="14100"/>
          <ac:graphicFrameMkLst>
            <pc:docMk/>
            <pc:sldMk cId="2038143144" sldId="299"/>
            <ac:graphicFrameMk id="5" creationId="{07AA3376-A709-4F09-A8FA-CA95C618DF3B}"/>
          </ac:graphicFrameMkLst>
        </pc:graphicFrameChg>
      </pc:sldChg>
      <pc:sldChg chg="addSp delSp modSp add del mod delAnim modAnim">
        <pc:chgData name="אמנדה מגזל" userId="d50b652f-cb88-4424-8cea-6618e2450d64" providerId="ADAL" clId="{A7258AC8-5E64-4E7E-AF50-BEF3FCC11B4C}" dt="2022-02-04T15:09:26.959" v="7571" actId="47"/>
        <pc:sldMkLst>
          <pc:docMk/>
          <pc:sldMk cId="1391454615" sldId="300"/>
        </pc:sldMkLst>
        <pc:spChg chg="mod">
          <ac:chgData name="אמנדה מגזל" userId="d50b652f-cb88-4424-8cea-6618e2450d64" providerId="ADAL" clId="{A7258AC8-5E64-4E7E-AF50-BEF3FCC11B4C}" dt="2022-02-04T09:23:02.383" v="3837" actId="20577"/>
          <ac:spMkLst>
            <pc:docMk/>
            <pc:sldMk cId="1391454615" sldId="300"/>
            <ac:spMk id="7" creationId="{3AE4C344-1D85-40C2-B569-1375ABE904FF}"/>
          </ac:spMkLst>
        </pc:spChg>
        <pc:spChg chg="add mod">
          <ac:chgData name="אמנדה מגזל" userId="d50b652f-cb88-4424-8cea-6618e2450d64" providerId="ADAL" clId="{A7258AC8-5E64-4E7E-AF50-BEF3FCC11B4C}" dt="2022-02-04T09:22:52.661" v="3821"/>
          <ac:spMkLst>
            <pc:docMk/>
            <pc:sldMk cId="1391454615" sldId="300"/>
            <ac:spMk id="9" creationId="{24B8F7F5-962D-40DA-9E02-9CE41B99D9A5}"/>
          </ac:spMkLst>
        </pc:spChg>
        <pc:spChg chg="del">
          <ac:chgData name="אמנדה מגזל" userId="d50b652f-cb88-4424-8cea-6618e2450d64" providerId="ADAL" clId="{A7258AC8-5E64-4E7E-AF50-BEF3FCC11B4C}" dt="2022-02-04T09:22:52.308" v="3820" actId="478"/>
          <ac:spMkLst>
            <pc:docMk/>
            <pc:sldMk cId="1391454615" sldId="300"/>
            <ac:spMk id="11" creationId="{59EF80E3-E455-4178-91A5-E3D933F33AB2}"/>
          </ac:spMkLst>
        </pc:spChg>
        <pc:graphicFrameChg chg="mod modGraphic">
          <ac:chgData name="אמנדה מגזל" userId="d50b652f-cb88-4424-8cea-6618e2450d64" providerId="ADAL" clId="{A7258AC8-5E64-4E7E-AF50-BEF3FCC11B4C}" dt="2022-02-04T09:26:24.890" v="4053" actId="14100"/>
          <ac:graphicFrameMkLst>
            <pc:docMk/>
            <pc:sldMk cId="1391454615" sldId="300"/>
            <ac:graphicFrameMk id="5" creationId="{07AA3376-A709-4F09-A8FA-CA95C618DF3B}"/>
          </ac:graphicFrameMkLst>
        </pc:graphicFrameChg>
      </pc:sldChg>
      <pc:sldChg chg="addSp delSp modSp add mod ord">
        <pc:chgData name="אמנדה מגזל" userId="d50b652f-cb88-4424-8cea-6618e2450d64" providerId="ADAL" clId="{A7258AC8-5E64-4E7E-AF50-BEF3FCC11B4C}" dt="2022-02-04T11:08:28.659" v="5226" actId="1076"/>
        <pc:sldMkLst>
          <pc:docMk/>
          <pc:sldMk cId="221387976" sldId="301"/>
        </pc:sldMkLst>
        <pc:spChg chg="mod">
          <ac:chgData name="אמנדה מגזל" userId="d50b652f-cb88-4424-8cea-6618e2450d64" providerId="ADAL" clId="{A7258AC8-5E64-4E7E-AF50-BEF3FCC11B4C}" dt="2022-02-04T11:01:37.480" v="4769" actId="20577"/>
          <ac:spMkLst>
            <pc:docMk/>
            <pc:sldMk cId="221387976" sldId="301"/>
            <ac:spMk id="3" creationId="{E4EDCBB5-FC1E-4315-A0CE-F1EB007F2C99}"/>
          </ac:spMkLst>
        </pc:spChg>
        <pc:spChg chg="mod">
          <ac:chgData name="אמנדה מגזל" userId="d50b652f-cb88-4424-8cea-6618e2450d64" providerId="ADAL" clId="{A7258AC8-5E64-4E7E-AF50-BEF3FCC11B4C}" dt="2022-02-04T11:08:19.852" v="5225" actId="20577"/>
          <ac:spMkLst>
            <pc:docMk/>
            <pc:sldMk cId="221387976" sldId="301"/>
            <ac:spMk id="5" creationId="{A9E073B8-708C-4257-A66D-B12005999F5D}"/>
          </ac:spMkLst>
        </pc:spChg>
        <pc:grpChg chg="del">
          <ac:chgData name="אמנדה מגזל" userId="d50b652f-cb88-4424-8cea-6618e2450d64" providerId="ADAL" clId="{A7258AC8-5E64-4E7E-AF50-BEF3FCC11B4C}" dt="2022-02-04T11:01:47.125" v="4770" actId="478"/>
          <ac:grpSpMkLst>
            <pc:docMk/>
            <pc:sldMk cId="221387976" sldId="301"/>
            <ac:grpSpMk id="15" creationId="{10832B04-2253-4560-A1D7-1F101153AAFF}"/>
          </ac:grpSpMkLst>
        </pc:grpChg>
        <pc:picChg chg="add mod">
          <ac:chgData name="אמנדה מגזל" userId="d50b652f-cb88-4424-8cea-6618e2450d64" providerId="ADAL" clId="{A7258AC8-5E64-4E7E-AF50-BEF3FCC11B4C}" dt="2022-02-04T11:08:28.659" v="5226" actId="1076"/>
          <ac:picMkLst>
            <pc:docMk/>
            <pc:sldMk cId="221387976" sldId="301"/>
            <ac:picMk id="12" creationId="{9F5A42C2-B384-48DE-B7AA-8D949C9EB551}"/>
          </ac:picMkLst>
        </pc:picChg>
      </pc:sldChg>
      <pc:sldChg chg="addSp delSp modSp add mod modNotesTx">
        <pc:chgData name="אמנדה מגזל" userId="d50b652f-cb88-4424-8cea-6618e2450d64" providerId="ADAL" clId="{A7258AC8-5E64-4E7E-AF50-BEF3FCC11B4C}" dt="2022-02-04T11:12:09.512" v="5509" actId="20577"/>
        <pc:sldMkLst>
          <pc:docMk/>
          <pc:sldMk cId="846024693" sldId="302"/>
        </pc:sldMkLst>
        <pc:spChg chg="del mod">
          <ac:chgData name="אמנדה מגזל" userId="d50b652f-cb88-4424-8cea-6618e2450d64" providerId="ADAL" clId="{A7258AC8-5E64-4E7E-AF50-BEF3FCC11B4C}" dt="2022-02-04T11:09:45.468" v="5265" actId="478"/>
          <ac:spMkLst>
            <pc:docMk/>
            <pc:sldMk cId="846024693" sldId="302"/>
            <ac:spMk id="2" creationId="{98EBEAC3-2A3A-41B4-8D2E-FEA431661FE1}"/>
          </ac:spMkLst>
        </pc:spChg>
        <pc:spChg chg="mod">
          <ac:chgData name="אמנדה מגזל" userId="d50b652f-cb88-4424-8cea-6618e2450d64" providerId="ADAL" clId="{A7258AC8-5E64-4E7E-AF50-BEF3FCC11B4C}" dt="2022-02-04T11:10:30.773" v="5276" actId="1076"/>
          <ac:spMkLst>
            <pc:docMk/>
            <pc:sldMk cId="846024693" sldId="302"/>
            <ac:spMk id="3" creationId="{E4EDCBB5-FC1E-4315-A0CE-F1EB007F2C99}"/>
          </ac:spMkLst>
        </pc:spChg>
        <pc:spChg chg="del mod">
          <ac:chgData name="אמנדה מגזל" userId="d50b652f-cb88-4424-8cea-6618e2450d64" providerId="ADAL" clId="{A7258AC8-5E64-4E7E-AF50-BEF3FCC11B4C}" dt="2022-02-04T11:10:36.679" v="5277" actId="478"/>
          <ac:spMkLst>
            <pc:docMk/>
            <pc:sldMk cId="846024693" sldId="302"/>
            <ac:spMk id="5" creationId="{A9E073B8-708C-4257-A66D-B12005999F5D}"/>
          </ac:spMkLst>
        </pc:spChg>
        <pc:spChg chg="mod">
          <ac:chgData name="אמנדה מגזל" userId="d50b652f-cb88-4424-8cea-6618e2450d64" providerId="ADAL" clId="{A7258AC8-5E64-4E7E-AF50-BEF3FCC11B4C}" dt="2022-02-04T11:09:10.907" v="5232"/>
          <ac:spMkLst>
            <pc:docMk/>
            <pc:sldMk cId="846024693" sldId="302"/>
            <ac:spMk id="8" creationId="{74A0CDD9-77FF-4CB7-A5D6-5EB38EFAE8B2}"/>
          </ac:spMkLst>
        </pc:spChg>
        <pc:spChg chg="add mod ord">
          <ac:chgData name="אמנדה מגזל" userId="d50b652f-cb88-4424-8cea-6618e2450d64" providerId="ADAL" clId="{A7258AC8-5E64-4E7E-AF50-BEF3FCC11B4C}" dt="2022-02-04T11:10:18.146" v="5271" actId="167"/>
          <ac:spMkLst>
            <pc:docMk/>
            <pc:sldMk cId="846024693" sldId="302"/>
            <ac:spMk id="10" creationId="{45313BBE-1450-4E11-8DDA-994695C19DA8}"/>
          </ac:spMkLst>
        </pc:spChg>
        <pc:grpChg chg="add mod">
          <ac:chgData name="אמנדה מגזל" userId="d50b652f-cb88-4424-8cea-6618e2450d64" providerId="ADAL" clId="{A7258AC8-5E64-4E7E-AF50-BEF3FCC11B4C}" dt="2022-02-04T11:10:48.531" v="5280" actId="1076"/>
          <ac:grpSpMkLst>
            <pc:docMk/>
            <pc:sldMk cId="846024693" sldId="302"/>
            <ac:grpSpMk id="7" creationId="{4993E5FA-D8B2-448B-8F9B-5FC9CBB0E532}"/>
          </ac:grpSpMkLst>
        </pc:grpChg>
        <pc:picChg chg="mod">
          <ac:chgData name="אמנדה מגזל" userId="d50b652f-cb88-4424-8cea-6618e2450d64" providerId="ADAL" clId="{A7258AC8-5E64-4E7E-AF50-BEF3FCC11B4C}" dt="2022-02-04T11:09:10.907" v="5232"/>
          <ac:picMkLst>
            <pc:docMk/>
            <pc:sldMk cId="846024693" sldId="302"/>
            <ac:picMk id="9" creationId="{4863615F-4D76-4959-9E45-C12D43C19CE7}"/>
          </ac:picMkLst>
        </pc:picChg>
        <pc:picChg chg="del">
          <ac:chgData name="אמנדה מגזל" userId="d50b652f-cb88-4424-8cea-6618e2450d64" providerId="ADAL" clId="{A7258AC8-5E64-4E7E-AF50-BEF3FCC11B4C}" dt="2022-02-04T11:09:03.911" v="5228" actId="478"/>
          <ac:picMkLst>
            <pc:docMk/>
            <pc:sldMk cId="846024693" sldId="302"/>
            <ac:picMk id="12" creationId="{9F5A42C2-B384-48DE-B7AA-8D949C9EB551}"/>
          </ac:picMkLst>
        </pc:picChg>
        <pc:cxnChg chg="del">
          <ac:chgData name="אמנדה מגזל" userId="d50b652f-cb88-4424-8cea-6618e2450d64" providerId="ADAL" clId="{A7258AC8-5E64-4E7E-AF50-BEF3FCC11B4C}" dt="2022-02-04T11:10:28.193" v="5275" actId="478"/>
          <ac:cxnSpMkLst>
            <pc:docMk/>
            <pc:sldMk cId="846024693" sldId="302"/>
            <ac:cxnSpMk id="4" creationId="{CCEFC221-FDA7-46A9-9116-F9DF33AA01FA}"/>
          </ac:cxnSpMkLst>
        </pc:cxnChg>
        <pc:cxnChg chg="add mod">
          <ac:chgData name="אמנדה מגזל" userId="d50b652f-cb88-4424-8cea-6618e2450d64" providerId="ADAL" clId="{A7258AC8-5E64-4E7E-AF50-BEF3FCC11B4C}" dt="2022-02-04T11:10:10.328" v="5269"/>
          <ac:cxnSpMkLst>
            <pc:docMk/>
            <pc:sldMk cId="846024693" sldId="302"/>
            <ac:cxnSpMk id="11" creationId="{2587ED0D-E05E-4501-8EEA-836358AB2DB0}"/>
          </ac:cxnSpMkLst>
        </pc:cxnChg>
      </pc:sldChg>
    </pc:docChg>
  </pc:docChgLst>
  <pc:docChgLst>
    <pc:chgData name="Tal Dulberg" userId="643278e3d9af6261" providerId="LiveId" clId="{ECF5A942-0602-41BD-84B2-2A4ED65ABBF4}"/>
    <pc:docChg chg="modSld">
      <pc:chgData name="Tal Dulberg" userId="643278e3d9af6261" providerId="LiveId" clId="{ECF5A942-0602-41BD-84B2-2A4ED65ABBF4}" dt="2022-04-28T08:36:53.712" v="0" actId="1076"/>
      <pc:docMkLst>
        <pc:docMk/>
      </pc:docMkLst>
      <pc:sldChg chg="modSp mod">
        <pc:chgData name="Tal Dulberg" userId="643278e3d9af6261" providerId="LiveId" clId="{ECF5A942-0602-41BD-84B2-2A4ED65ABBF4}" dt="2022-04-28T08:36:53.712" v="0" actId="1076"/>
        <pc:sldMkLst>
          <pc:docMk/>
          <pc:sldMk cId="2912364825" sldId="285"/>
        </pc:sldMkLst>
        <pc:spChg chg="mod">
          <ac:chgData name="Tal Dulberg" userId="643278e3d9af6261" providerId="LiveId" clId="{ECF5A942-0602-41BD-84B2-2A4ED65ABBF4}" dt="2022-04-28T08:36:53.712" v="0" actId="1076"/>
          <ac:spMkLst>
            <pc:docMk/>
            <pc:sldMk cId="2912364825" sldId="285"/>
            <ac:spMk id="3" creationId="{E4EDCBB5-FC1E-4315-A0CE-F1EB007F2C99}"/>
          </ac:spMkLst>
        </pc:spChg>
      </pc:sldChg>
    </pc:docChg>
  </pc:docChgLst>
  <pc:docChgLst>
    <pc:chgData name="אמנדה מגזל" userId="d50b652f-cb88-4424-8cea-6618e2450d64" providerId="ADAL" clId="{F7A58257-B582-474C-BFBD-735BBC744860}"/>
    <pc:docChg chg="undo redo custSel addSld delSld modSld sldOrd">
      <pc:chgData name="אמנדה מגזל" userId="d50b652f-cb88-4424-8cea-6618e2450d64" providerId="ADAL" clId="{F7A58257-B582-474C-BFBD-735BBC744860}" dt="2022-03-01T12:32:01.092" v="1829"/>
      <pc:docMkLst>
        <pc:docMk/>
      </pc:docMkLst>
      <pc:sldChg chg="modAnim">
        <pc:chgData name="אמנדה מגזל" userId="d50b652f-cb88-4424-8cea-6618e2450d64" providerId="ADAL" clId="{F7A58257-B582-474C-BFBD-735BBC744860}" dt="2022-03-01T12:30:48.043" v="1827"/>
        <pc:sldMkLst>
          <pc:docMk/>
          <pc:sldMk cId="3070371378" sldId="256"/>
        </pc:sldMkLst>
      </pc:sldChg>
      <pc:sldChg chg="modTransition">
        <pc:chgData name="אמנדה מגזל" userId="d50b652f-cb88-4424-8cea-6618e2450d64" providerId="ADAL" clId="{F7A58257-B582-474C-BFBD-735BBC744860}" dt="2022-02-22T11:54:13.134" v="87"/>
        <pc:sldMkLst>
          <pc:docMk/>
          <pc:sldMk cId="2201973099" sldId="268"/>
        </pc:sldMkLst>
      </pc:sldChg>
      <pc:sldChg chg="modAnim">
        <pc:chgData name="אמנדה מגזל" userId="d50b652f-cb88-4424-8cea-6618e2450d64" providerId="ADAL" clId="{F7A58257-B582-474C-BFBD-735BBC744860}" dt="2022-02-22T12:40:49.149" v="319"/>
        <pc:sldMkLst>
          <pc:docMk/>
          <pc:sldMk cId="2792156157" sldId="278"/>
        </pc:sldMkLst>
      </pc:sldChg>
      <pc:sldChg chg="addSp delSp modSp mod">
        <pc:chgData name="אמנדה מגזל" userId="d50b652f-cb88-4424-8cea-6618e2450d64" providerId="ADAL" clId="{F7A58257-B582-474C-BFBD-735BBC744860}" dt="2022-02-26T17:30:16.295" v="1496" actId="1076"/>
        <pc:sldMkLst>
          <pc:docMk/>
          <pc:sldMk cId="2759090644" sldId="279"/>
        </pc:sldMkLst>
        <pc:spChg chg="mod">
          <ac:chgData name="אמנדה מגזל" userId="d50b652f-cb88-4424-8cea-6618e2450d64" providerId="ADAL" clId="{F7A58257-B582-474C-BFBD-735BBC744860}" dt="2022-02-26T17:26:54.140" v="1479" actId="1035"/>
          <ac:spMkLst>
            <pc:docMk/>
            <pc:sldMk cId="2759090644" sldId="279"/>
            <ac:spMk id="3" creationId="{18A872B4-D3D4-45EC-BD5D-678127376458}"/>
          </ac:spMkLst>
        </pc:spChg>
        <pc:spChg chg="mod">
          <ac:chgData name="אמנדה מגזל" userId="d50b652f-cb88-4424-8cea-6618e2450d64" providerId="ADAL" clId="{F7A58257-B582-474C-BFBD-735BBC744860}" dt="2022-02-26T17:26:54.140" v="1479" actId="1035"/>
          <ac:spMkLst>
            <pc:docMk/>
            <pc:sldMk cId="2759090644" sldId="279"/>
            <ac:spMk id="5" creationId="{BF45943E-3548-424D-8F4C-578637E1FFD2}"/>
          </ac:spMkLst>
        </pc:spChg>
        <pc:spChg chg="mod">
          <ac:chgData name="אמנדה מגזל" userId="d50b652f-cb88-4424-8cea-6618e2450d64" providerId="ADAL" clId="{F7A58257-B582-474C-BFBD-735BBC744860}" dt="2022-02-26T17:26:54.140" v="1479" actId="1035"/>
          <ac:spMkLst>
            <pc:docMk/>
            <pc:sldMk cId="2759090644" sldId="279"/>
            <ac:spMk id="8" creationId="{AC1636FD-0DB8-46B4-966F-66178BE3AA49}"/>
          </ac:spMkLst>
        </pc:spChg>
        <pc:spChg chg="mod">
          <ac:chgData name="אמנדה מגזל" userId="d50b652f-cb88-4424-8cea-6618e2450d64" providerId="ADAL" clId="{F7A58257-B582-474C-BFBD-735BBC744860}" dt="2022-02-26T17:26:54.140" v="1479" actId="1035"/>
          <ac:spMkLst>
            <pc:docMk/>
            <pc:sldMk cId="2759090644" sldId="279"/>
            <ac:spMk id="10" creationId="{7C0908D7-ED87-40A8-8091-142EDD6E380D}"/>
          </ac:spMkLst>
        </pc:spChg>
        <pc:spChg chg="add mod">
          <ac:chgData name="אמנדה מגזל" userId="d50b652f-cb88-4424-8cea-6618e2450d64" providerId="ADAL" clId="{F7A58257-B582-474C-BFBD-735BBC744860}" dt="2022-02-26T17:30:16.295" v="1496" actId="1076"/>
          <ac:spMkLst>
            <pc:docMk/>
            <pc:sldMk cId="2759090644" sldId="279"/>
            <ac:spMk id="13" creationId="{668CC0AD-0FBD-4D56-A96C-7BEAE577B9C7}"/>
          </ac:spMkLst>
        </pc:spChg>
        <pc:picChg chg="mod">
          <ac:chgData name="אמנדה מגזל" userId="d50b652f-cb88-4424-8cea-6618e2450d64" providerId="ADAL" clId="{F7A58257-B582-474C-BFBD-735BBC744860}" dt="2022-02-26T17:26:54.140" v="1479" actId="1035"/>
          <ac:picMkLst>
            <pc:docMk/>
            <pc:sldMk cId="2759090644" sldId="279"/>
            <ac:picMk id="6" creationId="{A393E73A-BC88-42DC-8B27-B71B6BDBAECE}"/>
          </ac:picMkLst>
        </pc:picChg>
        <pc:picChg chg="mod">
          <ac:chgData name="אמנדה מגזל" userId="d50b652f-cb88-4424-8cea-6618e2450d64" providerId="ADAL" clId="{F7A58257-B582-474C-BFBD-735BBC744860}" dt="2022-02-26T17:26:54.140" v="1479" actId="1035"/>
          <ac:picMkLst>
            <pc:docMk/>
            <pc:sldMk cId="2759090644" sldId="279"/>
            <ac:picMk id="12" creationId="{EDDE3EB3-920F-4893-9E7E-6F3CFDB1CBF1}"/>
          </ac:picMkLst>
        </pc:picChg>
        <pc:picChg chg="add del mod">
          <ac:chgData name="אמנדה מגזל" userId="d50b652f-cb88-4424-8cea-6618e2450d64" providerId="ADAL" clId="{F7A58257-B582-474C-BFBD-735BBC744860}" dt="2022-02-26T17:27:22.100" v="1482" actId="478"/>
          <ac:picMkLst>
            <pc:docMk/>
            <pc:sldMk cId="2759090644" sldId="279"/>
            <ac:picMk id="14" creationId="{82D4877C-7473-4221-85B0-870263543AB1}"/>
          </ac:picMkLst>
        </pc:picChg>
        <pc:picChg chg="add mod">
          <ac:chgData name="אמנדה מגזל" userId="d50b652f-cb88-4424-8cea-6618e2450d64" providerId="ADAL" clId="{F7A58257-B582-474C-BFBD-735BBC744860}" dt="2022-02-26T17:28:15.542" v="1486" actId="1076"/>
          <ac:picMkLst>
            <pc:docMk/>
            <pc:sldMk cId="2759090644" sldId="279"/>
            <ac:picMk id="15" creationId="{C6B65A6A-F46F-4617-AE7B-74636268C327}"/>
          </ac:picMkLst>
        </pc:picChg>
        <pc:picChg chg="mod">
          <ac:chgData name="אמנדה מגזל" userId="d50b652f-cb88-4424-8cea-6618e2450d64" providerId="ADAL" clId="{F7A58257-B582-474C-BFBD-735BBC744860}" dt="2022-02-26T17:26:54.140" v="1479" actId="1035"/>
          <ac:picMkLst>
            <pc:docMk/>
            <pc:sldMk cId="2759090644" sldId="279"/>
            <ac:picMk id="10242" creationId="{00D81F85-5D4D-4BA3-A093-C69B0D33B895}"/>
          </ac:picMkLst>
        </pc:picChg>
        <pc:picChg chg="mod">
          <ac:chgData name="אמנדה מגזל" userId="d50b652f-cb88-4424-8cea-6618e2450d64" providerId="ADAL" clId="{F7A58257-B582-474C-BFBD-735BBC744860}" dt="2022-02-26T17:26:54.140" v="1479" actId="1035"/>
          <ac:picMkLst>
            <pc:docMk/>
            <pc:sldMk cId="2759090644" sldId="279"/>
            <ac:picMk id="10244" creationId="{E7D288C7-E437-422C-B21F-986B429FAF61}"/>
          </ac:picMkLst>
        </pc:picChg>
      </pc:sldChg>
      <pc:sldChg chg="modAnim">
        <pc:chgData name="אמנדה מגזל" userId="d50b652f-cb88-4424-8cea-6618e2450d64" providerId="ADAL" clId="{F7A58257-B582-474C-BFBD-735BBC744860}" dt="2022-03-01T12:31:30.502" v="1828"/>
        <pc:sldMkLst>
          <pc:docMk/>
          <pc:sldMk cId="1248542291" sldId="282"/>
        </pc:sldMkLst>
      </pc:sldChg>
      <pc:sldChg chg="modAnim">
        <pc:chgData name="אמנדה מגזל" userId="d50b652f-cb88-4424-8cea-6618e2450d64" providerId="ADAL" clId="{F7A58257-B582-474C-BFBD-735BBC744860}" dt="2022-03-01T12:32:01.092" v="1829"/>
        <pc:sldMkLst>
          <pc:docMk/>
          <pc:sldMk cId="3169032836" sldId="283"/>
        </pc:sldMkLst>
      </pc:sldChg>
      <pc:sldChg chg="modAnim">
        <pc:chgData name="אמנדה מגזל" userId="d50b652f-cb88-4424-8cea-6618e2450d64" providerId="ADAL" clId="{F7A58257-B582-474C-BFBD-735BBC744860}" dt="2022-02-22T12:40:40.609" v="317"/>
        <pc:sldMkLst>
          <pc:docMk/>
          <pc:sldMk cId="2912364825" sldId="285"/>
        </pc:sldMkLst>
      </pc:sldChg>
      <pc:sldChg chg="modAnim">
        <pc:chgData name="אמנדה מגזל" userId="d50b652f-cb88-4424-8cea-6618e2450d64" providerId="ADAL" clId="{F7A58257-B582-474C-BFBD-735BBC744860}" dt="2022-02-22T12:41:01.643" v="320"/>
        <pc:sldMkLst>
          <pc:docMk/>
          <pc:sldMk cId="2933167981" sldId="290"/>
        </pc:sldMkLst>
      </pc:sldChg>
      <pc:sldChg chg="modAnim">
        <pc:chgData name="אמנדה מגזל" userId="d50b652f-cb88-4424-8cea-6618e2450d64" providerId="ADAL" clId="{F7A58257-B582-474C-BFBD-735BBC744860}" dt="2022-02-22T12:41:04.806" v="321"/>
        <pc:sldMkLst>
          <pc:docMk/>
          <pc:sldMk cId="1944746898" sldId="291"/>
        </pc:sldMkLst>
      </pc:sldChg>
      <pc:sldChg chg="modAnim">
        <pc:chgData name="אמנדה מגזל" userId="d50b652f-cb88-4424-8cea-6618e2450d64" providerId="ADAL" clId="{F7A58257-B582-474C-BFBD-735BBC744860}" dt="2022-02-22T12:41:08.050" v="322"/>
        <pc:sldMkLst>
          <pc:docMk/>
          <pc:sldMk cId="4219140009" sldId="294"/>
        </pc:sldMkLst>
      </pc:sldChg>
      <pc:sldChg chg="modAnim">
        <pc:chgData name="אמנדה מגזל" userId="d50b652f-cb88-4424-8cea-6618e2450d64" providerId="ADAL" clId="{F7A58257-B582-474C-BFBD-735BBC744860}" dt="2022-02-22T12:40:45.099" v="318"/>
        <pc:sldMkLst>
          <pc:docMk/>
          <pc:sldMk cId="448393946" sldId="297"/>
        </pc:sldMkLst>
      </pc:sldChg>
      <pc:sldChg chg="modAnim">
        <pc:chgData name="אמנדה מגזל" userId="d50b652f-cb88-4424-8cea-6618e2450d64" providerId="ADAL" clId="{F7A58257-B582-474C-BFBD-735BBC744860}" dt="2022-02-22T12:40:36.445" v="316"/>
        <pc:sldMkLst>
          <pc:docMk/>
          <pc:sldMk cId="2192872490" sldId="298"/>
        </pc:sldMkLst>
      </pc:sldChg>
      <pc:sldChg chg="modAnim">
        <pc:chgData name="אמנדה מגזל" userId="d50b652f-cb88-4424-8cea-6618e2450d64" providerId="ADAL" clId="{F7A58257-B582-474C-BFBD-735BBC744860}" dt="2022-02-22T12:40:32.303" v="315"/>
        <pc:sldMkLst>
          <pc:docMk/>
          <pc:sldMk cId="2038143144" sldId="299"/>
        </pc:sldMkLst>
      </pc:sldChg>
      <pc:sldChg chg="addSp delSp modSp add mod ord delAnim">
        <pc:chgData name="אמנדה מגזל" userId="d50b652f-cb88-4424-8cea-6618e2450d64" providerId="ADAL" clId="{F7A58257-B582-474C-BFBD-735BBC744860}" dt="2022-02-22T11:48:16.909" v="85" actId="1076"/>
        <pc:sldMkLst>
          <pc:docMk/>
          <pc:sldMk cId="946401025" sldId="303"/>
        </pc:sldMkLst>
        <pc:spChg chg="mod">
          <ac:chgData name="אמנדה מגזל" userId="d50b652f-cb88-4424-8cea-6618e2450d64" providerId="ADAL" clId="{F7A58257-B582-474C-BFBD-735BBC744860}" dt="2022-02-22T11:47:22.561" v="83" actId="14100"/>
          <ac:spMkLst>
            <pc:docMk/>
            <pc:sldMk cId="946401025" sldId="303"/>
            <ac:spMk id="3" creationId="{759F2215-D596-4E49-87CC-CE4462ECF132}"/>
          </ac:spMkLst>
        </pc:spChg>
        <pc:spChg chg="mod">
          <ac:chgData name="אמנדה מגזל" userId="d50b652f-cb88-4424-8cea-6618e2450d64" providerId="ADAL" clId="{F7A58257-B582-474C-BFBD-735BBC744860}" dt="2022-02-22T11:47:28.388" v="84" actId="1076"/>
          <ac:spMkLst>
            <pc:docMk/>
            <pc:sldMk cId="946401025" sldId="303"/>
            <ac:spMk id="4" creationId="{3A55A4EA-5198-4293-BDDF-07210DCA758E}"/>
          </ac:spMkLst>
        </pc:spChg>
        <pc:spChg chg="del">
          <ac:chgData name="אמנדה מגזל" userId="d50b652f-cb88-4424-8cea-6618e2450d64" providerId="ADAL" clId="{F7A58257-B582-474C-BFBD-735BBC744860}" dt="2022-02-22T11:42:48.916" v="34" actId="478"/>
          <ac:spMkLst>
            <pc:docMk/>
            <pc:sldMk cId="946401025" sldId="303"/>
            <ac:spMk id="5" creationId="{EDB1346E-7C9F-4CCE-BA39-1C00B928BE2F}"/>
          </ac:spMkLst>
        </pc:spChg>
        <pc:picChg chg="del">
          <ac:chgData name="אמנדה מגזל" userId="d50b652f-cb88-4424-8cea-6618e2450d64" providerId="ADAL" clId="{F7A58257-B582-474C-BFBD-735BBC744860}" dt="2022-02-22T11:42:30.057" v="5" actId="478"/>
          <ac:picMkLst>
            <pc:docMk/>
            <pc:sldMk cId="946401025" sldId="303"/>
            <ac:picMk id="2" creationId="{2B6A4761-F2B2-4D00-8030-485A8420E7B3}"/>
          </ac:picMkLst>
        </pc:picChg>
        <pc:picChg chg="add mod">
          <ac:chgData name="אמנדה מגזל" userId="d50b652f-cb88-4424-8cea-6618e2450d64" providerId="ADAL" clId="{F7A58257-B582-474C-BFBD-735BBC744860}" dt="2022-02-22T11:48:16.909" v="85" actId="1076"/>
          <ac:picMkLst>
            <pc:docMk/>
            <pc:sldMk cId="946401025" sldId="303"/>
            <ac:picMk id="1026" creationId="{3FC13DBE-9FCF-4242-87CD-F64CDD59A874}"/>
          </ac:picMkLst>
        </pc:picChg>
        <pc:cxnChg chg="mod">
          <ac:chgData name="אמנדה מגזל" userId="d50b652f-cb88-4424-8cea-6618e2450d64" providerId="ADAL" clId="{F7A58257-B582-474C-BFBD-735BBC744860}" dt="2022-02-22T11:43:59.623" v="52" actId="1076"/>
          <ac:cxnSpMkLst>
            <pc:docMk/>
            <pc:sldMk cId="946401025" sldId="303"/>
            <ac:cxnSpMk id="6" creationId="{707381B8-F97D-46A2-9FF4-58D1D5628AE5}"/>
          </ac:cxnSpMkLst>
        </pc:cxnChg>
      </pc:sldChg>
      <pc:sldChg chg="addSp delSp modSp add mod ord">
        <pc:chgData name="אמנדה מגזל" userId="d50b652f-cb88-4424-8cea-6618e2450d64" providerId="ADAL" clId="{F7A58257-B582-474C-BFBD-735BBC744860}" dt="2022-02-22T12:14:59.624" v="115" actId="1076"/>
        <pc:sldMkLst>
          <pc:docMk/>
          <pc:sldMk cId="2119260242" sldId="304"/>
        </pc:sldMkLst>
        <pc:spChg chg="del">
          <ac:chgData name="אמנדה מגזל" userId="d50b652f-cb88-4424-8cea-6618e2450d64" providerId="ADAL" clId="{F7A58257-B582-474C-BFBD-735BBC744860}" dt="2022-02-22T11:55:38.044" v="91" actId="478"/>
          <ac:spMkLst>
            <pc:docMk/>
            <pc:sldMk cId="2119260242" sldId="304"/>
            <ac:spMk id="2" creationId="{B41189F8-D4C9-4D20-9A7F-A30CFC9632D1}"/>
          </ac:spMkLst>
        </pc:spChg>
        <pc:spChg chg="add del mod">
          <ac:chgData name="אמנדה מגזל" userId="d50b652f-cb88-4424-8cea-6618e2450d64" providerId="ADAL" clId="{F7A58257-B582-474C-BFBD-735BBC744860}" dt="2022-02-22T11:55:40.723" v="93" actId="478"/>
          <ac:spMkLst>
            <pc:docMk/>
            <pc:sldMk cId="2119260242" sldId="304"/>
            <ac:spMk id="4" creationId="{81E60BB7-4DD9-49CD-A37E-9E50ED1D6AD1}"/>
          </ac:spMkLst>
        </pc:spChg>
        <pc:spChg chg="del">
          <ac:chgData name="אמנדה מגזל" userId="d50b652f-cb88-4424-8cea-6618e2450d64" providerId="ADAL" clId="{F7A58257-B582-474C-BFBD-735BBC744860}" dt="2022-02-22T11:55:38.044" v="91" actId="478"/>
          <ac:spMkLst>
            <pc:docMk/>
            <pc:sldMk cId="2119260242" sldId="304"/>
            <ac:spMk id="5" creationId="{A2B97391-FAA6-424B-B97A-36470AE2D8DF}"/>
          </ac:spMkLst>
        </pc:spChg>
        <pc:spChg chg="add mod">
          <ac:chgData name="אמנדה מגזל" userId="d50b652f-cb88-4424-8cea-6618e2450d64" providerId="ADAL" clId="{F7A58257-B582-474C-BFBD-735BBC744860}" dt="2022-02-22T11:55:41.555" v="94"/>
          <ac:spMkLst>
            <pc:docMk/>
            <pc:sldMk cId="2119260242" sldId="304"/>
            <ac:spMk id="9" creationId="{137BC968-9119-4A42-9D95-BD8CAF464846}"/>
          </ac:spMkLst>
        </pc:spChg>
        <pc:spChg chg="add mod">
          <ac:chgData name="אמנדה מגזל" userId="d50b652f-cb88-4424-8cea-6618e2450d64" providerId="ADAL" clId="{F7A58257-B582-474C-BFBD-735BBC744860}" dt="2022-02-22T12:14:59.624" v="115" actId="1076"/>
          <ac:spMkLst>
            <pc:docMk/>
            <pc:sldMk cId="2119260242" sldId="304"/>
            <ac:spMk id="11" creationId="{E76DEFB0-F9B3-4222-BA64-8AE546A1F9F7}"/>
          </ac:spMkLst>
        </pc:spChg>
        <pc:spChg chg="add mod">
          <ac:chgData name="אמנדה מגזל" userId="d50b652f-cb88-4424-8cea-6618e2450d64" providerId="ADAL" clId="{F7A58257-B582-474C-BFBD-735BBC744860}" dt="2022-02-22T11:55:59.217" v="110" actId="1076"/>
          <ac:spMkLst>
            <pc:docMk/>
            <pc:sldMk cId="2119260242" sldId="304"/>
            <ac:spMk id="12" creationId="{2F1233DD-30CD-4383-9B43-5407728920EC}"/>
          </ac:spMkLst>
        </pc:spChg>
        <pc:picChg chg="del">
          <ac:chgData name="אמנדה מגזל" userId="d50b652f-cb88-4424-8cea-6618e2450d64" providerId="ADAL" clId="{F7A58257-B582-474C-BFBD-735BBC744860}" dt="2022-02-22T11:55:38.044" v="91" actId="478"/>
          <ac:picMkLst>
            <pc:docMk/>
            <pc:sldMk cId="2119260242" sldId="304"/>
            <ac:picMk id="6" creationId="{07B61E24-AD74-45DC-A2CD-E95141A2D83B}"/>
          </ac:picMkLst>
        </pc:picChg>
        <pc:picChg chg="del">
          <ac:chgData name="אמנדה מגזל" userId="d50b652f-cb88-4424-8cea-6618e2450d64" providerId="ADAL" clId="{F7A58257-B582-474C-BFBD-735BBC744860}" dt="2022-02-22T11:55:38.044" v="91" actId="478"/>
          <ac:picMkLst>
            <pc:docMk/>
            <pc:sldMk cId="2119260242" sldId="304"/>
            <ac:picMk id="10" creationId="{4D62A833-6FB1-4F81-A2A5-BD3C34D09A13}"/>
          </ac:picMkLst>
        </pc:picChg>
        <pc:cxnChg chg="del">
          <ac:chgData name="אמנדה מגזל" userId="d50b652f-cb88-4424-8cea-6618e2450d64" providerId="ADAL" clId="{F7A58257-B582-474C-BFBD-735BBC744860}" dt="2022-02-22T11:55:38.044" v="91" actId="478"/>
          <ac:cxnSpMkLst>
            <pc:docMk/>
            <pc:sldMk cId="2119260242" sldId="304"/>
            <ac:cxnSpMk id="8" creationId="{4CD0F425-6450-473A-A2B3-4CF0D90E9A30}"/>
          </ac:cxnSpMkLst>
        </pc:cxnChg>
      </pc:sldChg>
      <pc:sldChg chg="addSp delSp modSp add mod ord delAnim modAnim">
        <pc:chgData name="אמנדה מגזל" userId="d50b652f-cb88-4424-8cea-6618e2450d64" providerId="ADAL" clId="{F7A58257-B582-474C-BFBD-735BBC744860}" dt="2022-02-26T17:37:55.423" v="1826" actId="20577"/>
        <pc:sldMkLst>
          <pc:docMk/>
          <pc:sldMk cId="2799688714" sldId="305"/>
        </pc:sldMkLst>
        <pc:spChg chg="mod ord">
          <ac:chgData name="אמנדה מגזל" userId="d50b652f-cb88-4424-8cea-6618e2450d64" providerId="ADAL" clId="{F7A58257-B582-474C-BFBD-735BBC744860}" dt="2022-02-26T17:30:37.597" v="1498" actId="167"/>
          <ac:spMkLst>
            <pc:docMk/>
            <pc:sldMk cId="2799688714" sldId="305"/>
            <ac:spMk id="3" creationId="{759F2215-D596-4E49-87CC-CE4462ECF132}"/>
          </ac:spMkLst>
        </pc:spChg>
        <pc:spChg chg="del mod">
          <ac:chgData name="אמנדה מגזל" userId="d50b652f-cb88-4424-8cea-6618e2450d64" providerId="ADAL" clId="{F7A58257-B582-474C-BFBD-735BBC744860}" dt="2022-02-26T16:18:30.206" v="361" actId="478"/>
          <ac:spMkLst>
            <pc:docMk/>
            <pc:sldMk cId="2799688714" sldId="305"/>
            <ac:spMk id="4" creationId="{3A55A4EA-5198-4293-BDDF-07210DCA758E}"/>
          </ac:spMkLst>
        </pc:spChg>
        <pc:spChg chg="del">
          <ac:chgData name="אמנדה מגזל" userId="d50b652f-cb88-4424-8cea-6618e2450d64" providerId="ADAL" clId="{F7A58257-B582-474C-BFBD-735BBC744860}" dt="2022-02-22T12:28:31.706" v="120" actId="478"/>
          <ac:spMkLst>
            <pc:docMk/>
            <pc:sldMk cId="2799688714" sldId="305"/>
            <ac:spMk id="5" creationId="{EDB1346E-7C9F-4CCE-BA39-1C00B928BE2F}"/>
          </ac:spMkLst>
        </pc:spChg>
        <pc:spChg chg="add mod">
          <ac:chgData name="אמנדה מגזל" userId="d50b652f-cb88-4424-8cea-6618e2450d64" providerId="ADAL" clId="{F7A58257-B582-474C-BFBD-735BBC744860}" dt="2022-02-22T12:30:12.552" v="162" actId="1076"/>
          <ac:spMkLst>
            <pc:docMk/>
            <pc:sldMk cId="2799688714" sldId="305"/>
            <ac:spMk id="9" creationId="{855E8061-D1CF-4F80-BC66-F865A4053C37}"/>
          </ac:spMkLst>
        </pc:spChg>
        <pc:spChg chg="add mod">
          <ac:chgData name="אמנדה מגזל" userId="d50b652f-cb88-4424-8cea-6618e2450d64" providerId="ADAL" clId="{F7A58257-B582-474C-BFBD-735BBC744860}" dt="2022-02-22T12:30:12.552" v="162" actId="1076"/>
          <ac:spMkLst>
            <pc:docMk/>
            <pc:sldMk cId="2799688714" sldId="305"/>
            <ac:spMk id="10" creationId="{44066526-E52C-4E88-B4E4-9317C1648EC1}"/>
          </ac:spMkLst>
        </pc:spChg>
        <pc:spChg chg="add mod">
          <ac:chgData name="אמנדה מגזל" userId="d50b652f-cb88-4424-8cea-6618e2450d64" providerId="ADAL" clId="{F7A58257-B582-474C-BFBD-735BBC744860}" dt="2022-02-22T12:30:41.754" v="165" actId="208"/>
          <ac:spMkLst>
            <pc:docMk/>
            <pc:sldMk cId="2799688714" sldId="305"/>
            <ac:spMk id="11" creationId="{5F45880B-5F4D-4D3B-A997-D319E18DD1F3}"/>
          </ac:spMkLst>
        </pc:spChg>
        <pc:spChg chg="add mod">
          <ac:chgData name="אמנדה מגזל" userId="d50b652f-cb88-4424-8cea-6618e2450d64" providerId="ADAL" clId="{F7A58257-B582-474C-BFBD-735BBC744860}" dt="2022-02-22T12:30:41.754" v="165" actId="208"/>
          <ac:spMkLst>
            <pc:docMk/>
            <pc:sldMk cId="2799688714" sldId="305"/>
            <ac:spMk id="12" creationId="{6966D73B-424B-4631-99E3-614B6BE52025}"/>
          </ac:spMkLst>
        </pc:spChg>
        <pc:spChg chg="add mod">
          <ac:chgData name="אמנדה מגזל" userId="d50b652f-cb88-4424-8cea-6618e2450d64" providerId="ADAL" clId="{F7A58257-B582-474C-BFBD-735BBC744860}" dt="2022-02-22T12:30:41.754" v="165" actId="208"/>
          <ac:spMkLst>
            <pc:docMk/>
            <pc:sldMk cId="2799688714" sldId="305"/>
            <ac:spMk id="13" creationId="{FF75B060-A95A-4308-9F0E-931D6EC7CE6A}"/>
          </ac:spMkLst>
        </pc:spChg>
        <pc:spChg chg="add mod">
          <ac:chgData name="אמנדה מגזל" userId="d50b652f-cb88-4424-8cea-6618e2450d64" providerId="ADAL" clId="{F7A58257-B582-474C-BFBD-735BBC744860}" dt="2022-02-22T12:34:08.061" v="183" actId="1076"/>
          <ac:spMkLst>
            <pc:docMk/>
            <pc:sldMk cId="2799688714" sldId="305"/>
            <ac:spMk id="14" creationId="{4F6D46BE-E6BB-4731-99CD-018C867751D1}"/>
          </ac:spMkLst>
        </pc:spChg>
        <pc:spChg chg="add mod">
          <ac:chgData name="אמנדה מגזל" userId="d50b652f-cb88-4424-8cea-6618e2450d64" providerId="ADAL" clId="{F7A58257-B582-474C-BFBD-735BBC744860}" dt="2022-02-22T12:34:36.095" v="190" actId="1076"/>
          <ac:spMkLst>
            <pc:docMk/>
            <pc:sldMk cId="2799688714" sldId="305"/>
            <ac:spMk id="15" creationId="{05D65CDA-061D-4D06-A233-7B9855651B1B}"/>
          </ac:spMkLst>
        </pc:spChg>
        <pc:spChg chg="add mod">
          <ac:chgData name="אמנדה מגזל" userId="d50b652f-cb88-4424-8cea-6618e2450d64" providerId="ADAL" clId="{F7A58257-B582-474C-BFBD-735BBC744860}" dt="2022-02-22T12:30:41.754" v="165" actId="208"/>
          <ac:spMkLst>
            <pc:docMk/>
            <pc:sldMk cId="2799688714" sldId="305"/>
            <ac:spMk id="16" creationId="{74CA5115-7715-4219-A978-77CC17EDA7E9}"/>
          </ac:spMkLst>
        </pc:spChg>
        <pc:spChg chg="add mod">
          <ac:chgData name="אמנדה מגזל" userId="d50b652f-cb88-4424-8cea-6618e2450d64" providerId="ADAL" clId="{F7A58257-B582-474C-BFBD-735BBC744860}" dt="2022-02-22T12:30:41.754" v="165" actId="208"/>
          <ac:spMkLst>
            <pc:docMk/>
            <pc:sldMk cId="2799688714" sldId="305"/>
            <ac:spMk id="17" creationId="{9F6FE202-3165-4BDF-88BA-F93D1DC4F712}"/>
          </ac:spMkLst>
        </pc:spChg>
        <pc:spChg chg="add mod">
          <ac:chgData name="אמנדה מגזל" userId="d50b652f-cb88-4424-8cea-6618e2450d64" providerId="ADAL" clId="{F7A58257-B582-474C-BFBD-735BBC744860}" dt="2022-02-22T12:30:41.754" v="165" actId="208"/>
          <ac:spMkLst>
            <pc:docMk/>
            <pc:sldMk cId="2799688714" sldId="305"/>
            <ac:spMk id="18" creationId="{C81FEE10-3729-4E24-9843-39E573EE9B60}"/>
          </ac:spMkLst>
        </pc:spChg>
        <pc:spChg chg="add mod">
          <ac:chgData name="אמנדה מגזל" userId="d50b652f-cb88-4424-8cea-6618e2450d64" providerId="ADAL" clId="{F7A58257-B582-474C-BFBD-735BBC744860}" dt="2022-02-22T12:30:41.754" v="165" actId="208"/>
          <ac:spMkLst>
            <pc:docMk/>
            <pc:sldMk cId="2799688714" sldId="305"/>
            <ac:spMk id="19" creationId="{6F066C71-2ECD-41A8-95B4-1F808116BC5D}"/>
          </ac:spMkLst>
        </pc:spChg>
        <pc:spChg chg="add mod">
          <ac:chgData name="אמנדה מגזל" userId="d50b652f-cb88-4424-8cea-6618e2450d64" providerId="ADAL" clId="{F7A58257-B582-474C-BFBD-735BBC744860}" dt="2022-02-22T12:30:41.754" v="165" actId="208"/>
          <ac:spMkLst>
            <pc:docMk/>
            <pc:sldMk cId="2799688714" sldId="305"/>
            <ac:spMk id="20" creationId="{33887A47-18BF-4B8C-BCB0-7383D5DAE1EB}"/>
          </ac:spMkLst>
        </pc:spChg>
        <pc:spChg chg="add mod">
          <ac:chgData name="אמנדה מגזל" userId="d50b652f-cb88-4424-8cea-6618e2450d64" providerId="ADAL" clId="{F7A58257-B582-474C-BFBD-735BBC744860}" dt="2022-02-22T12:30:41.754" v="165" actId="208"/>
          <ac:spMkLst>
            <pc:docMk/>
            <pc:sldMk cId="2799688714" sldId="305"/>
            <ac:spMk id="21" creationId="{BC3B185E-22B0-491C-9067-D9E46546D82F}"/>
          </ac:spMkLst>
        </pc:spChg>
        <pc:spChg chg="add mod">
          <ac:chgData name="אמנדה מגזל" userId="d50b652f-cb88-4424-8cea-6618e2450d64" providerId="ADAL" clId="{F7A58257-B582-474C-BFBD-735BBC744860}" dt="2022-02-22T12:30:41.754" v="165" actId="208"/>
          <ac:spMkLst>
            <pc:docMk/>
            <pc:sldMk cId="2799688714" sldId="305"/>
            <ac:spMk id="22" creationId="{633F5FB2-A493-4552-82AF-3DA6C99702F8}"/>
          </ac:spMkLst>
        </pc:spChg>
        <pc:spChg chg="add del mod">
          <ac:chgData name="אמנדה מגזל" userId="d50b652f-cb88-4424-8cea-6618e2450d64" providerId="ADAL" clId="{F7A58257-B582-474C-BFBD-735BBC744860}" dt="2022-02-22T12:30:16.581" v="163" actId="478"/>
          <ac:spMkLst>
            <pc:docMk/>
            <pc:sldMk cId="2799688714" sldId="305"/>
            <ac:spMk id="23" creationId="{AB0E2BCA-A654-4E7B-BB41-075C0B2939C5}"/>
          </ac:spMkLst>
        </pc:spChg>
        <pc:spChg chg="add mod">
          <ac:chgData name="אמנדה מגזל" userId="d50b652f-cb88-4424-8cea-6618e2450d64" providerId="ADAL" clId="{F7A58257-B582-474C-BFBD-735BBC744860}" dt="2022-02-22T12:31:00.300" v="167" actId="1076"/>
          <ac:spMkLst>
            <pc:docMk/>
            <pc:sldMk cId="2799688714" sldId="305"/>
            <ac:spMk id="24" creationId="{14232B4C-426E-42C2-903D-8F07C45F6E43}"/>
          </ac:spMkLst>
        </pc:spChg>
        <pc:spChg chg="add mod">
          <ac:chgData name="אמנדה מגזל" userId="d50b652f-cb88-4424-8cea-6618e2450d64" providerId="ADAL" clId="{F7A58257-B582-474C-BFBD-735BBC744860}" dt="2022-02-22T12:31:00.300" v="167" actId="1076"/>
          <ac:spMkLst>
            <pc:docMk/>
            <pc:sldMk cId="2799688714" sldId="305"/>
            <ac:spMk id="25" creationId="{C044E20A-7BD0-48EE-80B0-1B388B9FD336}"/>
          </ac:spMkLst>
        </pc:spChg>
        <pc:spChg chg="add mod">
          <ac:chgData name="אמנדה מגזל" userId="d50b652f-cb88-4424-8cea-6618e2450d64" providerId="ADAL" clId="{F7A58257-B582-474C-BFBD-735BBC744860}" dt="2022-02-22T12:31:07.156" v="170" actId="1076"/>
          <ac:spMkLst>
            <pc:docMk/>
            <pc:sldMk cId="2799688714" sldId="305"/>
            <ac:spMk id="26" creationId="{EFADB6B7-9FBA-4C19-ACC5-62A551F8CF09}"/>
          </ac:spMkLst>
        </pc:spChg>
        <pc:spChg chg="add mod">
          <ac:chgData name="אמנדה מגזל" userId="d50b652f-cb88-4424-8cea-6618e2450d64" providerId="ADAL" clId="{F7A58257-B582-474C-BFBD-735BBC744860}" dt="2022-02-22T12:31:04.350" v="169" actId="1076"/>
          <ac:spMkLst>
            <pc:docMk/>
            <pc:sldMk cId="2799688714" sldId="305"/>
            <ac:spMk id="27" creationId="{334AB9CF-5D3D-4DF8-BAF9-65CCCBE43295}"/>
          </ac:spMkLst>
        </pc:spChg>
        <pc:spChg chg="add mod">
          <ac:chgData name="אמנדה מגזל" userId="d50b652f-cb88-4424-8cea-6618e2450d64" providerId="ADAL" clId="{F7A58257-B582-474C-BFBD-735BBC744860}" dt="2022-02-22T12:31:15.909" v="172" actId="1076"/>
          <ac:spMkLst>
            <pc:docMk/>
            <pc:sldMk cId="2799688714" sldId="305"/>
            <ac:spMk id="28" creationId="{6E53E214-7DA7-41AF-8B15-85B5DA7E59A4}"/>
          </ac:spMkLst>
        </pc:spChg>
        <pc:spChg chg="add mod">
          <ac:chgData name="אמנדה מגזל" userId="d50b652f-cb88-4424-8cea-6618e2450d64" providerId="ADAL" clId="{F7A58257-B582-474C-BFBD-735BBC744860}" dt="2022-02-22T12:31:15.909" v="172" actId="1076"/>
          <ac:spMkLst>
            <pc:docMk/>
            <pc:sldMk cId="2799688714" sldId="305"/>
            <ac:spMk id="29" creationId="{9CB6AD85-0518-486D-9FEA-274087B9457B}"/>
          </ac:spMkLst>
        </pc:spChg>
        <pc:spChg chg="add mod">
          <ac:chgData name="אמנדה מגזל" userId="d50b652f-cb88-4424-8cea-6618e2450d64" providerId="ADAL" clId="{F7A58257-B582-474C-BFBD-735BBC744860}" dt="2022-02-22T12:31:15.909" v="172" actId="1076"/>
          <ac:spMkLst>
            <pc:docMk/>
            <pc:sldMk cId="2799688714" sldId="305"/>
            <ac:spMk id="30" creationId="{24F100B8-E941-4E0C-97CE-357A0D421C23}"/>
          </ac:spMkLst>
        </pc:spChg>
        <pc:spChg chg="add mod">
          <ac:chgData name="אמנדה מגזל" userId="d50b652f-cb88-4424-8cea-6618e2450d64" providerId="ADAL" clId="{F7A58257-B582-474C-BFBD-735BBC744860}" dt="2022-02-22T12:31:23.404" v="174" actId="1076"/>
          <ac:spMkLst>
            <pc:docMk/>
            <pc:sldMk cId="2799688714" sldId="305"/>
            <ac:spMk id="31" creationId="{E8EA0DE2-E9E7-45ED-958E-C9DC00EBC130}"/>
          </ac:spMkLst>
        </pc:spChg>
        <pc:spChg chg="add del mod">
          <ac:chgData name="אמנדה מגזל" userId="d50b652f-cb88-4424-8cea-6618e2450d64" providerId="ADAL" clId="{F7A58257-B582-474C-BFBD-735BBC744860}" dt="2022-02-26T17:32:42.810" v="1500" actId="478"/>
          <ac:spMkLst>
            <pc:docMk/>
            <pc:sldMk cId="2799688714" sldId="305"/>
            <ac:spMk id="35" creationId="{E4C5C156-6CC0-4809-A007-24794EFA2B6B}"/>
          </ac:spMkLst>
        </pc:spChg>
        <pc:spChg chg="add mod">
          <ac:chgData name="אמנדה מגזל" userId="d50b652f-cb88-4424-8cea-6618e2450d64" providerId="ADAL" clId="{F7A58257-B582-474C-BFBD-735BBC744860}" dt="2022-02-26T17:32:46.672" v="1504" actId="20577"/>
          <ac:spMkLst>
            <pc:docMk/>
            <pc:sldMk cId="2799688714" sldId="305"/>
            <ac:spMk id="36" creationId="{274CA29F-E508-4E4C-9D1E-725E47897FF8}"/>
          </ac:spMkLst>
        </pc:spChg>
        <pc:spChg chg="add mod">
          <ac:chgData name="אמנדה מגזל" userId="d50b652f-cb88-4424-8cea-6618e2450d64" providerId="ADAL" clId="{F7A58257-B582-474C-BFBD-735BBC744860}" dt="2022-02-26T17:37:55.423" v="1826" actId="20577"/>
          <ac:spMkLst>
            <pc:docMk/>
            <pc:sldMk cId="2799688714" sldId="305"/>
            <ac:spMk id="37" creationId="{472831BF-4647-482A-A9D4-0CF31E5582BE}"/>
          </ac:spMkLst>
        </pc:spChg>
        <pc:spChg chg="add del mod">
          <ac:chgData name="אמנדה מגזל" userId="d50b652f-cb88-4424-8cea-6618e2450d64" providerId="ADAL" clId="{F7A58257-B582-474C-BFBD-735BBC744860}" dt="2022-02-26T17:37:45.367" v="1814" actId="478"/>
          <ac:spMkLst>
            <pc:docMk/>
            <pc:sldMk cId="2799688714" sldId="305"/>
            <ac:spMk id="38" creationId="{5CD13D3A-2FD8-4714-ABA2-C486AF6D487C}"/>
          </ac:spMkLst>
        </pc:spChg>
        <pc:spChg chg="add del mod">
          <ac:chgData name="אמנדה מגזל" userId="d50b652f-cb88-4424-8cea-6618e2450d64" providerId="ADAL" clId="{F7A58257-B582-474C-BFBD-735BBC744860}" dt="2022-02-26T17:32:42.810" v="1500" actId="478"/>
          <ac:spMkLst>
            <pc:docMk/>
            <pc:sldMk cId="2799688714" sldId="305"/>
            <ac:spMk id="46" creationId="{6AEA1083-DA6F-4861-BCD0-DBCD15D1CE40}"/>
          </ac:spMkLst>
        </pc:spChg>
        <pc:spChg chg="add del mod">
          <ac:chgData name="אמנדה מגזל" userId="d50b652f-cb88-4424-8cea-6618e2450d64" providerId="ADAL" clId="{F7A58257-B582-474C-BFBD-735BBC744860}" dt="2022-02-26T17:32:42.810" v="1500" actId="478"/>
          <ac:spMkLst>
            <pc:docMk/>
            <pc:sldMk cId="2799688714" sldId="305"/>
            <ac:spMk id="47" creationId="{583AF1BF-9187-46B7-8B52-560CCF9B38E9}"/>
          </ac:spMkLst>
        </pc:spChg>
        <pc:spChg chg="add del mod">
          <ac:chgData name="אמנדה מגזל" userId="d50b652f-cb88-4424-8cea-6618e2450d64" providerId="ADAL" clId="{F7A58257-B582-474C-BFBD-735BBC744860}" dt="2022-02-26T17:32:42.810" v="1500" actId="478"/>
          <ac:spMkLst>
            <pc:docMk/>
            <pc:sldMk cId="2799688714" sldId="305"/>
            <ac:spMk id="48" creationId="{4E570AE2-6FED-4656-BA34-672920E4FCBE}"/>
          </ac:spMkLst>
        </pc:spChg>
        <pc:picChg chg="del">
          <ac:chgData name="אמנדה מגזל" userId="d50b652f-cb88-4424-8cea-6618e2450d64" providerId="ADAL" clId="{F7A58257-B582-474C-BFBD-735BBC744860}" dt="2022-02-22T12:28:29.523" v="119" actId="478"/>
          <ac:picMkLst>
            <pc:docMk/>
            <pc:sldMk cId="2799688714" sldId="305"/>
            <ac:picMk id="2" creationId="{2B6A4761-F2B2-4D00-8030-485A8420E7B3}"/>
          </ac:picMkLst>
        </pc:picChg>
        <pc:cxnChg chg="mod">
          <ac:chgData name="אמנדה מגזל" userId="d50b652f-cb88-4424-8cea-6618e2450d64" providerId="ADAL" clId="{F7A58257-B582-474C-BFBD-735BBC744860}" dt="2022-02-26T17:30:51.625" v="1499" actId="208"/>
          <ac:cxnSpMkLst>
            <pc:docMk/>
            <pc:sldMk cId="2799688714" sldId="305"/>
            <ac:cxnSpMk id="6" creationId="{707381B8-F97D-46A2-9FF4-58D1D5628AE5}"/>
          </ac:cxnSpMkLst>
        </pc:cxnChg>
        <pc:cxnChg chg="add mod">
          <ac:chgData name="אמנדה מגזל" userId="d50b652f-cb88-4424-8cea-6618e2450d64" providerId="ADAL" clId="{F7A58257-B582-474C-BFBD-735BBC744860}" dt="2022-02-22T12:30:12.552" v="162" actId="1076"/>
          <ac:cxnSpMkLst>
            <pc:docMk/>
            <pc:sldMk cId="2799688714" sldId="305"/>
            <ac:cxnSpMk id="7" creationId="{64AF01E5-9336-409F-8CA4-B1FDC91ED434}"/>
          </ac:cxnSpMkLst>
        </pc:cxnChg>
        <pc:cxnChg chg="add mod">
          <ac:chgData name="אמנדה מגזל" userId="d50b652f-cb88-4424-8cea-6618e2450d64" providerId="ADAL" clId="{F7A58257-B582-474C-BFBD-735BBC744860}" dt="2022-02-22T12:30:12.552" v="162" actId="1076"/>
          <ac:cxnSpMkLst>
            <pc:docMk/>
            <pc:sldMk cId="2799688714" sldId="305"/>
            <ac:cxnSpMk id="8" creationId="{518D7596-DD1A-4CED-BD0E-BA54B923E56D}"/>
          </ac:cxnSpMkLst>
        </pc:cxnChg>
        <pc:cxnChg chg="add mod">
          <ac:chgData name="אמנדה מגזל" userId="d50b652f-cb88-4424-8cea-6618e2450d64" providerId="ADAL" clId="{F7A58257-B582-474C-BFBD-735BBC744860}" dt="2022-02-22T12:34:36.095" v="190" actId="1076"/>
          <ac:cxnSpMkLst>
            <pc:docMk/>
            <pc:sldMk cId="2799688714" sldId="305"/>
            <ac:cxnSpMk id="33" creationId="{683F8C96-5054-4AC8-B4A0-9B4A30B166D7}"/>
          </ac:cxnSpMkLst>
        </pc:cxnChg>
        <pc:cxnChg chg="add mod">
          <ac:chgData name="אמנדה מגזל" userId="d50b652f-cb88-4424-8cea-6618e2450d64" providerId="ADAL" clId="{F7A58257-B582-474C-BFBD-735BBC744860}" dt="2022-02-22T12:34:18.162" v="186" actId="14100"/>
          <ac:cxnSpMkLst>
            <pc:docMk/>
            <pc:sldMk cId="2799688714" sldId="305"/>
            <ac:cxnSpMk id="39" creationId="{2E541D3C-4FFF-4ED9-9EF2-80BE080A612E}"/>
          </ac:cxnSpMkLst>
        </pc:cxnChg>
        <pc:cxnChg chg="add mod">
          <ac:chgData name="אמנדה מגזל" userId="d50b652f-cb88-4424-8cea-6618e2450d64" providerId="ADAL" clId="{F7A58257-B582-474C-BFBD-735BBC744860}" dt="2022-02-22T12:34:26.213" v="189" actId="14100"/>
          <ac:cxnSpMkLst>
            <pc:docMk/>
            <pc:sldMk cId="2799688714" sldId="305"/>
            <ac:cxnSpMk id="42" creationId="{48A356F8-6159-4DF6-8225-A855710F4B2F}"/>
          </ac:cxnSpMkLst>
        </pc:cxnChg>
      </pc:sldChg>
      <pc:sldChg chg="addSp delSp modSp add mod ord delAnim modAnim">
        <pc:chgData name="אמנדה מגזל" userId="d50b652f-cb88-4424-8cea-6618e2450d64" providerId="ADAL" clId="{F7A58257-B582-474C-BFBD-735BBC744860}" dt="2022-02-26T17:20:15.125" v="1392"/>
        <pc:sldMkLst>
          <pc:docMk/>
          <pc:sldMk cId="779143833" sldId="306"/>
        </pc:sldMkLst>
        <pc:spChg chg="mod">
          <ac:chgData name="אמנדה מגזל" userId="d50b652f-cb88-4424-8cea-6618e2450d64" providerId="ADAL" clId="{F7A58257-B582-474C-BFBD-735BBC744860}" dt="2022-02-26T17:00:39.456" v="1032" actId="1076"/>
          <ac:spMkLst>
            <pc:docMk/>
            <pc:sldMk cId="779143833" sldId="306"/>
            <ac:spMk id="4" creationId="{3A55A4EA-5198-4293-BDDF-07210DCA758E}"/>
          </ac:spMkLst>
        </pc:spChg>
        <pc:spChg chg="del">
          <ac:chgData name="אמנדה מגזל" userId="d50b652f-cb88-4424-8cea-6618e2450d64" providerId="ADAL" clId="{F7A58257-B582-474C-BFBD-735BBC744860}" dt="2022-02-26T16:17:47.945" v="351" actId="478"/>
          <ac:spMkLst>
            <pc:docMk/>
            <pc:sldMk cId="779143833" sldId="306"/>
            <ac:spMk id="9" creationId="{855E8061-D1CF-4F80-BC66-F865A4053C37}"/>
          </ac:spMkLst>
        </pc:spChg>
        <pc:spChg chg="del">
          <ac:chgData name="אמנדה מגזל" userId="d50b652f-cb88-4424-8cea-6618e2450d64" providerId="ADAL" clId="{F7A58257-B582-474C-BFBD-735BBC744860}" dt="2022-02-26T16:17:47.945" v="351" actId="478"/>
          <ac:spMkLst>
            <pc:docMk/>
            <pc:sldMk cId="779143833" sldId="306"/>
            <ac:spMk id="10" creationId="{44066526-E52C-4E88-B4E4-9317C1648EC1}"/>
          </ac:spMkLst>
        </pc:spChg>
        <pc:spChg chg="del">
          <ac:chgData name="אמנדה מגזל" userId="d50b652f-cb88-4424-8cea-6618e2450d64" providerId="ADAL" clId="{F7A58257-B582-474C-BFBD-735BBC744860}" dt="2022-02-26T16:17:47.945" v="351" actId="478"/>
          <ac:spMkLst>
            <pc:docMk/>
            <pc:sldMk cId="779143833" sldId="306"/>
            <ac:spMk id="11" creationId="{5F45880B-5F4D-4D3B-A997-D319E18DD1F3}"/>
          </ac:spMkLst>
        </pc:spChg>
        <pc:spChg chg="del">
          <ac:chgData name="אמנדה מגזל" userId="d50b652f-cb88-4424-8cea-6618e2450d64" providerId="ADAL" clId="{F7A58257-B582-474C-BFBD-735BBC744860}" dt="2022-02-26T16:17:47.945" v="351" actId="478"/>
          <ac:spMkLst>
            <pc:docMk/>
            <pc:sldMk cId="779143833" sldId="306"/>
            <ac:spMk id="12" creationId="{6966D73B-424B-4631-99E3-614B6BE52025}"/>
          </ac:spMkLst>
        </pc:spChg>
        <pc:spChg chg="del">
          <ac:chgData name="אמנדה מגזל" userId="d50b652f-cb88-4424-8cea-6618e2450d64" providerId="ADAL" clId="{F7A58257-B582-474C-BFBD-735BBC744860}" dt="2022-02-26T16:17:47.945" v="351" actId="478"/>
          <ac:spMkLst>
            <pc:docMk/>
            <pc:sldMk cId="779143833" sldId="306"/>
            <ac:spMk id="13" creationId="{FF75B060-A95A-4308-9F0E-931D6EC7CE6A}"/>
          </ac:spMkLst>
        </pc:spChg>
        <pc:spChg chg="del">
          <ac:chgData name="אמנדה מגזל" userId="d50b652f-cb88-4424-8cea-6618e2450d64" providerId="ADAL" clId="{F7A58257-B582-474C-BFBD-735BBC744860}" dt="2022-02-26T16:17:47.945" v="351" actId="478"/>
          <ac:spMkLst>
            <pc:docMk/>
            <pc:sldMk cId="779143833" sldId="306"/>
            <ac:spMk id="14" creationId="{4F6D46BE-E6BB-4731-99CD-018C867751D1}"/>
          </ac:spMkLst>
        </pc:spChg>
        <pc:spChg chg="del">
          <ac:chgData name="אמנדה מגזל" userId="d50b652f-cb88-4424-8cea-6618e2450d64" providerId="ADAL" clId="{F7A58257-B582-474C-BFBD-735BBC744860}" dt="2022-02-26T16:17:47.945" v="351" actId="478"/>
          <ac:spMkLst>
            <pc:docMk/>
            <pc:sldMk cId="779143833" sldId="306"/>
            <ac:spMk id="15" creationId="{05D65CDA-061D-4D06-A233-7B9855651B1B}"/>
          </ac:spMkLst>
        </pc:spChg>
        <pc:spChg chg="del">
          <ac:chgData name="אמנדה מגזל" userId="d50b652f-cb88-4424-8cea-6618e2450d64" providerId="ADAL" clId="{F7A58257-B582-474C-BFBD-735BBC744860}" dt="2022-02-26T16:17:47.945" v="351" actId="478"/>
          <ac:spMkLst>
            <pc:docMk/>
            <pc:sldMk cId="779143833" sldId="306"/>
            <ac:spMk id="16" creationId="{74CA5115-7715-4219-A978-77CC17EDA7E9}"/>
          </ac:spMkLst>
        </pc:spChg>
        <pc:spChg chg="del">
          <ac:chgData name="אמנדה מגזל" userId="d50b652f-cb88-4424-8cea-6618e2450d64" providerId="ADAL" clId="{F7A58257-B582-474C-BFBD-735BBC744860}" dt="2022-02-26T16:17:47.945" v="351" actId="478"/>
          <ac:spMkLst>
            <pc:docMk/>
            <pc:sldMk cId="779143833" sldId="306"/>
            <ac:spMk id="17" creationId="{9F6FE202-3165-4BDF-88BA-F93D1DC4F712}"/>
          </ac:spMkLst>
        </pc:spChg>
        <pc:spChg chg="del">
          <ac:chgData name="אמנדה מגזל" userId="d50b652f-cb88-4424-8cea-6618e2450d64" providerId="ADAL" clId="{F7A58257-B582-474C-BFBD-735BBC744860}" dt="2022-02-26T16:17:47.945" v="351" actId="478"/>
          <ac:spMkLst>
            <pc:docMk/>
            <pc:sldMk cId="779143833" sldId="306"/>
            <ac:spMk id="18" creationId="{C81FEE10-3729-4E24-9843-39E573EE9B60}"/>
          </ac:spMkLst>
        </pc:spChg>
        <pc:spChg chg="del">
          <ac:chgData name="אמנדה מגזל" userId="d50b652f-cb88-4424-8cea-6618e2450d64" providerId="ADAL" clId="{F7A58257-B582-474C-BFBD-735BBC744860}" dt="2022-02-26T16:17:47.945" v="351" actId="478"/>
          <ac:spMkLst>
            <pc:docMk/>
            <pc:sldMk cId="779143833" sldId="306"/>
            <ac:spMk id="19" creationId="{6F066C71-2ECD-41A8-95B4-1F808116BC5D}"/>
          </ac:spMkLst>
        </pc:spChg>
        <pc:spChg chg="del">
          <ac:chgData name="אמנדה מגזל" userId="d50b652f-cb88-4424-8cea-6618e2450d64" providerId="ADAL" clId="{F7A58257-B582-474C-BFBD-735BBC744860}" dt="2022-02-26T16:17:47.945" v="351" actId="478"/>
          <ac:spMkLst>
            <pc:docMk/>
            <pc:sldMk cId="779143833" sldId="306"/>
            <ac:spMk id="20" creationId="{33887A47-18BF-4B8C-BCB0-7383D5DAE1EB}"/>
          </ac:spMkLst>
        </pc:spChg>
        <pc:spChg chg="del">
          <ac:chgData name="אמנדה מגזל" userId="d50b652f-cb88-4424-8cea-6618e2450d64" providerId="ADAL" clId="{F7A58257-B582-474C-BFBD-735BBC744860}" dt="2022-02-26T16:17:47.945" v="351" actId="478"/>
          <ac:spMkLst>
            <pc:docMk/>
            <pc:sldMk cId="779143833" sldId="306"/>
            <ac:spMk id="21" creationId="{BC3B185E-22B0-491C-9067-D9E46546D82F}"/>
          </ac:spMkLst>
        </pc:spChg>
        <pc:spChg chg="del">
          <ac:chgData name="אמנדה מגזל" userId="d50b652f-cb88-4424-8cea-6618e2450d64" providerId="ADAL" clId="{F7A58257-B582-474C-BFBD-735BBC744860}" dt="2022-02-26T16:17:47.945" v="351" actId="478"/>
          <ac:spMkLst>
            <pc:docMk/>
            <pc:sldMk cId="779143833" sldId="306"/>
            <ac:spMk id="22" creationId="{633F5FB2-A493-4552-82AF-3DA6C99702F8}"/>
          </ac:spMkLst>
        </pc:spChg>
        <pc:spChg chg="del">
          <ac:chgData name="אמנדה מגזל" userId="d50b652f-cb88-4424-8cea-6618e2450d64" providerId="ADAL" clId="{F7A58257-B582-474C-BFBD-735BBC744860}" dt="2022-02-26T16:17:47.945" v="351" actId="478"/>
          <ac:spMkLst>
            <pc:docMk/>
            <pc:sldMk cId="779143833" sldId="306"/>
            <ac:spMk id="24" creationId="{14232B4C-426E-42C2-903D-8F07C45F6E43}"/>
          </ac:spMkLst>
        </pc:spChg>
        <pc:spChg chg="del">
          <ac:chgData name="אמנדה מגזל" userId="d50b652f-cb88-4424-8cea-6618e2450d64" providerId="ADAL" clId="{F7A58257-B582-474C-BFBD-735BBC744860}" dt="2022-02-26T16:17:47.945" v="351" actId="478"/>
          <ac:spMkLst>
            <pc:docMk/>
            <pc:sldMk cId="779143833" sldId="306"/>
            <ac:spMk id="25" creationId="{C044E20A-7BD0-48EE-80B0-1B388B9FD336}"/>
          </ac:spMkLst>
        </pc:spChg>
        <pc:spChg chg="del">
          <ac:chgData name="אמנדה מגזל" userId="d50b652f-cb88-4424-8cea-6618e2450d64" providerId="ADAL" clId="{F7A58257-B582-474C-BFBD-735BBC744860}" dt="2022-02-26T16:17:47.945" v="351" actId="478"/>
          <ac:spMkLst>
            <pc:docMk/>
            <pc:sldMk cId="779143833" sldId="306"/>
            <ac:spMk id="26" creationId="{EFADB6B7-9FBA-4C19-ACC5-62A551F8CF09}"/>
          </ac:spMkLst>
        </pc:spChg>
        <pc:spChg chg="del">
          <ac:chgData name="אמנדה מגזל" userId="d50b652f-cb88-4424-8cea-6618e2450d64" providerId="ADAL" clId="{F7A58257-B582-474C-BFBD-735BBC744860}" dt="2022-02-26T16:17:47.945" v="351" actId="478"/>
          <ac:spMkLst>
            <pc:docMk/>
            <pc:sldMk cId="779143833" sldId="306"/>
            <ac:spMk id="27" creationId="{334AB9CF-5D3D-4DF8-BAF9-65CCCBE43295}"/>
          </ac:spMkLst>
        </pc:spChg>
        <pc:spChg chg="del">
          <ac:chgData name="אמנדה מגזל" userId="d50b652f-cb88-4424-8cea-6618e2450d64" providerId="ADAL" clId="{F7A58257-B582-474C-BFBD-735BBC744860}" dt="2022-02-26T16:17:47.945" v="351" actId="478"/>
          <ac:spMkLst>
            <pc:docMk/>
            <pc:sldMk cId="779143833" sldId="306"/>
            <ac:spMk id="28" creationId="{6E53E214-7DA7-41AF-8B15-85B5DA7E59A4}"/>
          </ac:spMkLst>
        </pc:spChg>
        <pc:spChg chg="del">
          <ac:chgData name="אמנדה מגזל" userId="d50b652f-cb88-4424-8cea-6618e2450d64" providerId="ADAL" clId="{F7A58257-B582-474C-BFBD-735BBC744860}" dt="2022-02-26T16:17:47.945" v="351" actId="478"/>
          <ac:spMkLst>
            <pc:docMk/>
            <pc:sldMk cId="779143833" sldId="306"/>
            <ac:spMk id="29" creationId="{9CB6AD85-0518-486D-9FEA-274087B9457B}"/>
          </ac:spMkLst>
        </pc:spChg>
        <pc:spChg chg="del">
          <ac:chgData name="אמנדה מגזל" userId="d50b652f-cb88-4424-8cea-6618e2450d64" providerId="ADAL" clId="{F7A58257-B582-474C-BFBD-735BBC744860}" dt="2022-02-26T16:17:47.945" v="351" actId="478"/>
          <ac:spMkLst>
            <pc:docMk/>
            <pc:sldMk cId="779143833" sldId="306"/>
            <ac:spMk id="30" creationId="{24F100B8-E941-4E0C-97CE-357A0D421C23}"/>
          </ac:spMkLst>
        </pc:spChg>
        <pc:spChg chg="del">
          <ac:chgData name="אמנדה מגזל" userId="d50b652f-cb88-4424-8cea-6618e2450d64" providerId="ADAL" clId="{F7A58257-B582-474C-BFBD-735BBC744860}" dt="2022-02-26T16:17:47.945" v="351" actId="478"/>
          <ac:spMkLst>
            <pc:docMk/>
            <pc:sldMk cId="779143833" sldId="306"/>
            <ac:spMk id="31" creationId="{E8EA0DE2-E9E7-45ED-958E-C9DC00EBC130}"/>
          </ac:spMkLst>
        </pc:spChg>
        <pc:spChg chg="add mod">
          <ac:chgData name="אמנדה מגזל" userId="d50b652f-cb88-4424-8cea-6618e2450d64" providerId="ADAL" clId="{F7A58257-B582-474C-BFBD-735BBC744860}" dt="2022-02-26T17:05:03.514" v="1073" actId="1076"/>
          <ac:spMkLst>
            <pc:docMk/>
            <pc:sldMk cId="779143833" sldId="306"/>
            <ac:spMk id="36" creationId="{74DCE8CF-8DF2-4429-A768-344440CFD5F2}"/>
          </ac:spMkLst>
        </pc:spChg>
        <pc:spChg chg="del">
          <ac:chgData name="אמנדה מגזל" userId="d50b652f-cb88-4424-8cea-6618e2450d64" providerId="ADAL" clId="{F7A58257-B582-474C-BFBD-735BBC744860}" dt="2022-02-26T16:17:57.102" v="352" actId="478"/>
          <ac:spMkLst>
            <pc:docMk/>
            <pc:sldMk cId="779143833" sldId="306"/>
            <ac:spMk id="46" creationId="{6AEA1083-DA6F-4861-BCD0-DBCD15D1CE40}"/>
          </ac:spMkLst>
        </pc:spChg>
        <pc:spChg chg="del">
          <ac:chgData name="אמנדה מגזל" userId="d50b652f-cb88-4424-8cea-6618e2450d64" providerId="ADAL" clId="{F7A58257-B582-474C-BFBD-735BBC744860}" dt="2022-02-26T16:17:57.102" v="352" actId="478"/>
          <ac:spMkLst>
            <pc:docMk/>
            <pc:sldMk cId="779143833" sldId="306"/>
            <ac:spMk id="47" creationId="{583AF1BF-9187-46B7-8B52-560CCF9B38E9}"/>
          </ac:spMkLst>
        </pc:spChg>
        <pc:spChg chg="del">
          <ac:chgData name="אמנדה מגזל" userId="d50b652f-cb88-4424-8cea-6618e2450d64" providerId="ADAL" clId="{F7A58257-B582-474C-BFBD-735BBC744860}" dt="2022-02-26T16:17:57.102" v="352" actId="478"/>
          <ac:spMkLst>
            <pc:docMk/>
            <pc:sldMk cId="779143833" sldId="306"/>
            <ac:spMk id="48" creationId="{4E570AE2-6FED-4656-BA34-672920E4FCBE}"/>
          </ac:spMkLst>
        </pc:spChg>
        <pc:spChg chg="add mod">
          <ac:chgData name="אמנדה מגזל" userId="d50b652f-cb88-4424-8cea-6618e2450d64" providerId="ADAL" clId="{F7A58257-B582-474C-BFBD-735BBC744860}" dt="2022-02-26T16:51:08.930" v="723" actId="1035"/>
          <ac:spMkLst>
            <pc:docMk/>
            <pc:sldMk cId="779143833" sldId="306"/>
            <ac:spMk id="52" creationId="{162053A6-9BFC-4F67-BE45-1F52FDA4BAC4}"/>
          </ac:spMkLst>
        </pc:spChg>
        <pc:spChg chg="add mod">
          <ac:chgData name="אמנדה מגזל" userId="d50b652f-cb88-4424-8cea-6618e2450d64" providerId="ADAL" clId="{F7A58257-B582-474C-BFBD-735BBC744860}" dt="2022-02-26T17:00:44.502" v="1038" actId="1035"/>
          <ac:spMkLst>
            <pc:docMk/>
            <pc:sldMk cId="779143833" sldId="306"/>
            <ac:spMk id="59" creationId="{0ABF3112-CF48-44FA-B073-87CD74C0316F}"/>
          </ac:spMkLst>
        </pc:spChg>
        <pc:spChg chg="add mod">
          <ac:chgData name="אמנדה מגזל" userId="d50b652f-cb88-4424-8cea-6618e2450d64" providerId="ADAL" clId="{F7A58257-B582-474C-BFBD-735BBC744860}" dt="2022-02-26T17:00:44.502" v="1038" actId="1035"/>
          <ac:spMkLst>
            <pc:docMk/>
            <pc:sldMk cId="779143833" sldId="306"/>
            <ac:spMk id="60" creationId="{A4ADA5D2-989C-4E77-8E98-3253C4AEE800}"/>
          </ac:spMkLst>
        </pc:spChg>
        <pc:spChg chg="add mod">
          <ac:chgData name="אמנדה מגזל" userId="d50b652f-cb88-4424-8cea-6618e2450d64" providerId="ADAL" clId="{F7A58257-B582-474C-BFBD-735BBC744860}" dt="2022-02-26T17:00:44.502" v="1038" actId="1035"/>
          <ac:spMkLst>
            <pc:docMk/>
            <pc:sldMk cId="779143833" sldId="306"/>
            <ac:spMk id="61" creationId="{592EE13B-88B1-47F8-8617-80B7162AAA31}"/>
          </ac:spMkLst>
        </pc:spChg>
        <pc:spChg chg="add mod">
          <ac:chgData name="אמנדה מגזל" userId="d50b652f-cb88-4424-8cea-6618e2450d64" providerId="ADAL" clId="{F7A58257-B582-474C-BFBD-735BBC744860}" dt="2022-02-26T17:00:44.502" v="1038" actId="1035"/>
          <ac:spMkLst>
            <pc:docMk/>
            <pc:sldMk cId="779143833" sldId="306"/>
            <ac:spMk id="62" creationId="{9BB0D1B9-B3BD-4CDE-8347-D72A59A0CAA6}"/>
          </ac:spMkLst>
        </pc:spChg>
        <pc:graphicFrameChg chg="add del mod modGraphic">
          <ac:chgData name="אמנדה מגזל" userId="d50b652f-cb88-4424-8cea-6618e2450d64" providerId="ADAL" clId="{F7A58257-B582-474C-BFBD-735BBC744860}" dt="2022-02-26T16:33:54.451" v="463" actId="478"/>
          <ac:graphicFrameMkLst>
            <pc:docMk/>
            <pc:sldMk cId="779143833" sldId="306"/>
            <ac:graphicFrameMk id="2" creationId="{FA8FE243-E552-4FA1-A6F1-6F2396DC0D49}"/>
          </ac:graphicFrameMkLst>
        </pc:graphicFrameChg>
        <pc:graphicFrameChg chg="add mod modGraphic">
          <ac:chgData name="אמנדה מגזל" userId="d50b652f-cb88-4424-8cea-6618e2450d64" providerId="ADAL" clId="{F7A58257-B582-474C-BFBD-735BBC744860}" dt="2022-02-26T16:51:08.930" v="723" actId="1035"/>
          <ac:graphicFrameMkLst>
            <pc:docMk/>
            <pc:sldMk cId="779143833" sldId="306"/>
            <ac:graphicFrameMk id="5" creationId="{D1F2C1A3-9BB7-4DC1-BA6C-0F5322132787}"/>
          </ac:graphicFrameMkLst>
        </pc:graphicFrameChg>
        <pc:graphicFrameChg chg="add del mod modGraphic">
          <ac:chgData name="אמנדה מגזל" userId="d50b652f-cb88-4424-8cea-6618e2450d64" providerId="ADAL" clId="{F7A58257-B582-474C-BFBD-735BBC744860}" dt="2022-02-26T16:33:51.575" v="462" actId="478"/>
          <ac:graphicFrameMkLst>
            <pc:docMk/>
            <pc:sldMk cId="779143833" sldId="306"/>
            <ac:graphicFrameMk id="37" creationId="{3F5FC307-BA50-4D3D-8606-3BEE5907BBD3}"/>
          </ac:graphicFrameMkLst>
        </pc:graphicFrameChg>
        <pc:graphicFrameChg chg="add del mod modGraphic">
          <ac:chgData name="אמנדה מגזל" userId="d50b652f-cb88-4424-8cea-6618e2450d64" providerId="ADAL" clId="{F7A58257-B582-474C-BFBD-735BBC744860}" dt="2022-02-26T16:40:38.732" v="566" actId="478"/>
          <ac:graphicFrameMkLst>
            <pc:docMk/>
            <pc:sldMk cId="779143833" sldId="306"/>
            <ac:graphicFrameMk id="40" creationId="{526C07D9-17F5-4BD9-BA07-CAF30C3B6A0A}"/>
          </ac:graphicFrameMkLst>
        </pc:graphicFrameChg>
        <pc:graphicFrameChg chg="add mod modGraphic">
          <ac:chgData name="אמנדה מגזל" userId="d50b652f-cb88-4424-8cea-6618e2450d64" providerId="ADAL" clId="{F7A58257-B582-474C-BFBD-735BBC744860}" dt="2022-02-26T17:08:36.495" v="1195" actId="207"/>
          <ac:graphicFrameMkLst>
            <pc:docMk/>
            <pc:sldMk cId="779143833" sldId="306"/>
            <ac:graphicFrameMk id="41" creationId="{D5BF17CC-57B6-4DF7-A54D-CF9A15F624A3}"/>
          </ac:graphicFrameMkLst>
        </pc:graphicFrameChg>
        <pc:graphicFrameChg chg="add mod modGraphic">
          <ac:chgData name="אמנדה מגזל" userId="d50b652f-cb88-4424-8cea-6618e2450d64" providerId="ADAL" clId="{F7A58257-B582-474C-BFBD-735BBC744860}" dt="2022-02-26T17:08:42.177" v="1196" actId="207"/>
          <ac:graphicFrameMkLst>
            <pc:docMk/>
            <pc:sldMk cId="779143833" sldId="306"/>
            <ac:graphicFrameMk id="49" creationId="{1B349B68-5EBD-468D-BF3F-A54A45B1B1EF}"/>
          </ac:graphicFrameMkLst>
        </pc:graphicFrameChg>
        <pc:graphicFrameChg chg="add mod modGraphic">
          <ac:chgData name="אמנדה מגזל" userId="d50b652f-cb88-4424-8cea-6618e2450d64" providerId="ADAL" clId="{F7A58257-B582-474C-BFBD-735BBC744860}" dt="2022-02-26T17:06:20.421" v="1156" actId="1076"/>
          <ac:graphicFrameMkLst>
            <pc:docMk/>
            <pc:sldMk cId="779143833" sldId="306"/>
            <ac:graphicFrameMk id="50" creationId="{1642C7EE-30AD-45C3-AC37-69E1AED593E3}"/>
          </ac:graphicFrameMkLst>
        </pc:graphicFrameChg>
        <pc:picChg chg="add del mod">
          <ac:chgData name="אמנדה מגזל" userId="d50b652f-cb88-4424-8cea-6618e2450d64" providerId="ADAL" clId="{F7A58257-B582-474C-BFBD-735BBC744860}" dt="2022-02-26T16:32:57.687" v="461" actId="478"/>
          <ac:picMkLst>
            <pc:docMk/>
            <pc:sldMk cId="779143833" sldId="306"/>
            <ac:picMk id="35" creationId="{6A5A7D79-DCE9-4677-BE0C-A46BE42DE840}"/>
          </ac:picMkLst>
        </pc:picChg>
        <pc:cxnChg chg="del">
          <ac:chgData name="אמנדה מגזל" userId="d50b652f-cb88-4424-8cea-6618e2450d64" providerId="ADAL" clId="{F7A58257-B582-474C-BFBD-735BBC744860}" dt="2022-02-26T16:17:47.945" v="351" actId="478"/>
          <ac:cxnSpMkLst>
            <pc:docMk/>
            <pc:sldMk cId="779143833" sldId="306"/>
            <ac:cxnSpMk id="7" creationId="{64AF01E5-9336-409F-8CA4-B1FDC91ED434}"/>
          </ac:cxnSpMkLst>
        </pc:cxnChg>
        <pc:cxnChg chg="del">
          <ac:chgData name="אמנדה מגזל" userId="d50b652f-cb88-4424-8cea-6618e2450d64" providerId="ADAL" clId="{F7A58257-B582-474C-BFBD-735BBC744860}" dt="2022-02-26T16:17:47.945" v="351" actId="478"/>
          <ac:cxnSpMkLst>
            <pc:docMk/>
            <pc:sldMk cId="779143833" sldId="306"/>
            <ac:cxnSpMk id="8" creationId="{518D7596-DD1A-4CED-BD0E-BA54B923E56D}"/>
          </ac:cxnSpMkLst>
        </pc:cxnChg>
        <pc:cxnChg chg="add mod">
          <ac:chgData name="אמנדה מגזל" userId="d50b652f-cb88-4424-8cea-6618e2450d64" providerId="ADAL" clId="{F7A58257-B582-474C-BFBD-735BBC744860}" dt="2022-02-26T17:05:03.514" v="1073" actId="1076"/>
          <ac:cxnSpMkLst>
            <pc:docMk/>
            <pc:sldMk cId="779143833" sldId="306"/>
            <ac:cxnSpMk id="32" creationId="{07B23E4D-8E94-48E9-9D2A-1C3975CBDBC4}"/>
          </ac:cxnSpMkLst>
        </pc:cxnChg>
        <pc:cxnChg chg="del mod">
          <ac:chgData name="אמנדה מגזל" userId="d50b652f-cb88-4424-8cea-6618e2450d64" providerId="ADAL" clId="{F7A58257-B582-474C-BFBD-735BBC744860}" dt="2022-02-26T16:17:47.945" v="351" actId="478"/>
          <ac:cxnSpMkLst>
            <pc:docMk/>
            <pc:sldMk cId="779143833" sldId="306"/>
            <ac:cxnSpMk id="33" creationId="{683F8C96-5054-4AC8-B4A0-9B4A30B166D7}"/>
          </ac:cxnSpMkLst>
        </pc:cxnChg>
        <pc:cxnChg chg="del mod">
          <ac:chgData name="אמנדה מגזל" userId="d50b652f-cb88-4424-8cea-6618e2450d64" providerId="ADAL" clId="{F7A58257-B582-474C-BFBD-735BBC744860}" dt="2022-02-26T16:17:47.945" v="351" actId="478"/>
          <ac:cxnSpMkLst>
            <pc:docMk/>
            <pc:sldMk cId="779143833" sldId="306"/>
            <ac:cxnSpMk id="39" creationId="{2E541D3C-4FFF-4ED9-9EF2-80BE080A612E}"/>
          </ac:cxnSpMkLst>
        </pc:cxnChg>
        <pc:cxnChg chg="del mod">
          <ac:chgData name="אמנדה מגזל" userId="d50b652f-cb88-4424-8cea-6618e2450d64" providerId="ADAL" clId="{F7A58257-B582-474C-BFBD-735BBC744860}" dt="2022-02-26T16:17:47.945" v="351" actId="478"/>
          <ac:cxnSpMkLst>
            <pc:docMk/>
            <pc:sldMk cId="779143833" sldId="306"/>
            <ac:cxnSpMk id="42" creationId="{48A356F8-6159-4DF6-8225-A855710F4B2F}"/>
          </ac:cxnSpMkLst>
        </pc:cxnChg>
        <pc:cxnChg chg="add mod">
          <ac:chgData name="אמנדה מגזל" userId="d50b652f-cb88-4424-8cea-6618e2450d64" providerId="ADAL" clId="{F7A58257-B582-474C-BFBD-735BBC744860}" dt="2022-02-26T17:06:20.421" v="1156" actId="1076"/>
          <ac:cxnSpMkLst>
            <pc:docMk/>
            <pc:sldMk cId="779143833" sldId="306"/>
            <ac:cxnSpMk id="51" creationId="{F9D2393E-3030-43C0-B51C-D0C856419D17}"/>
          </ac:cxnSpMkLst>
        </pc:cxnChg>
        <pc:cxnChg chg="add mod">
          <ac:chgData name="אמנדה מגזל" userId="d50b652f-cb88-4424-8cea-6618e2450d64" providerId="ADAL" clId="{F7A58257-B582-474C-BFBD-735BBC744860}" dt="2022-02-26T16:51:08.930" v="723" actId="1035"/>
          <ac:cxnSpMkLst>
            <pc:docMk/>
            <pc:sldMk cId="779143833" sldId="306"/>
            <ac:cxnSpMk id="54" creationId="{423A56FB-1456-4407-AF18-AEDB276AC0DB}"/>
          </ac:cxnSpMkLst>
        </pc:cxnChg>
      </pc:sldChg>
      <pc:sldChg chg="add del">
        <pc:chgData name="אמנדה מגזל" userId="d50b652f-cb88-4424-8cea-6618e2450d64" providerId="ADAL" clId="{F7A58257-B582-474C-BFBD-735BBC744860}" dt="2022-02-26T16:16:16.537" v="347" actId="47"/>
        <pc:sldMkLst>
          <pc:docMk/>
          <pc:sldMk cId="3348753070" sldId="306"/>
        </pc:sldMkLst>
      </pc:sldChg>
      <pc:sldChg chg="addSp delSp modSp add mod delAnim modAnim">
        <pc:chgData name="אמנדה מגזל" userId="d50b652f-cb88-4424-8cea-6618e2450d64" providerId="ADAL" clId="{F7A58257-B582-474C-BFBD-735BBC744860}" dt="2022-02-26T17:22:23.446" v="1402"/>
        <pc:sldMkLst>
          <pc:docMk/>
          <pc:sldMk cId="2350400978" sldId="307"/>
        </pc:sldMkLst>
        <pc:spChg chg="add del mod">
          <ac:chgData name="אמנדה מגזל" userId="d50b652f-cb88-4424-8cea-6618e2450d64" providerId="ADAL" clId="{F7A58257-B582-474C-BFBD-735BBC744860}" dt="2022-02-26T17:14:40.132" v="1365" actId="1076"/>
          <ac:spMkLst>
            <pc:docMk/>
            <pc:sldMk cId="2350400978" sldId="307"/>
            <ac:spMk id="19" creationId="{7D5EBDC8-FE27-4600-AD92-60832EDD54F9}"/>
          </ac:spMkLst>
        </pc:spChg>
        <pc:spChg chg="add mod">
          <ac:chgData name="אמנדה מגזל" userId="d50b652f-cb88-4424-8cea-6618e2450d64" providerId="ADAL" clId="{F7A58257-B582-474C-BFBD-735BBC744860}" dt="2022-02-26T17:13:41.574" v="1352" actId="20577"/>
          <ac:spMkLst>
            <pc:docMk/>
            <pc:sldMk cId="2350400978" sldId="307"/>
            <ac:spMk id="23" creationId="{3101D184-2768-4A30-B637-82423E23FDE6}"/>
          </ac:spMkLst>
        </pc:spChg>
        <pc:spChg chg="add mod">
          <ac:chgData name="אמנדה מגזל" userId="d50b652f-cb88-4424-8cea-6618e2450d64" providerId="ADAL" clId="{F7A58257-B582-474C-BFBD-735BBC744860}" dt="2022-02-26T17:14:50.217" v="1369" actId="20577"/>
          <ac:spMkLst>
            <pc:docMk/>
            <pc:sldMk cId="2350400978" sldId="307"/>
            <ac:spMk id="28" creationId="{DE1317B6-5840-46B8-86B5-B0BF9EF6AC5D}"/>
          </ac:spMkLst>
        </pc:spChg>
        <pc:spChg chg="del">
          <ac:chgData name="אמנדה מגזל" userId="d50b652f-cb88-4424-8cea-6618e2450d64" providerId="ADAL" clId="{F7A58257-B582-474C-BFBD-735BBC744860}" dt="2022-02-26T17:01:34.372" v="1043" actId="478"/>
          <ac:spMkLst>
            <pc:docMk/>
            <pc:sldMk cId="2350400978" sldId="307"/>
            <ac:spMk id="36" creationId="{74DCE8CF-8DF2-4429-A768-344440CFD5F2}"/>
          </ac:spMkLst>
        </pc:spChg>
        <pc:spChg chg="del">
          <ac:chgData name="אמנדה מגזל" userId="d50b652f-cb88-4424-8cea-6618e2450d64" providerId="ADAL" clId="{F7A58257-B582-474C-BFBD-735BBC744860}" dt="2022-02-26T17:01:25.372" v="1040" actId="478"/>
          <ac:spMkLst>
            <pc:docMk/>
            <pc:sldMk cId="2350400978" sldId="307"/>
            <ac:spMk id="52" creationId="{162053A6-9BFC-4F67-BE45-1F52FDA4BAC4}"/>
          </ac:spMkLst>
        </pc:spChg>
        <pc:spChg chg="mod">
          <ac:chgData name="אמנדה מגזל" userId="d50b652f-cb88-4424-8cea-6618e2450d64" providerId="ADAL" clId="{F7A58257-B582-474C-BFBD-735BBC744860}" dt="2022-02-26T17:10:24.848" v="1234" actId="20577"/>
          <ac:spMkLst>
            <pc:docMk/>
            <pc:sldMk cId="2350400978" sldId="307"/>
            <ac:spMk id="59" creationId="{0ABF3112-CF48-44FA-B073-87CD74C0316F}"/>
          </ac:spMkLst>
        </pc:spChg>
        <pc:spChg chg="del">
          <ac:chgData name="אמנדה מגזל" userId="d50b652f-cb88-4424-8cea-6618e2450d64" providerId="ADAL" clId="{F7A58257-B582-474C-BFBD-735BBC744860}" dt="2022-02-26T17:02:45.573" v="1071" actId="478"/>
          <ac:spMkLst>
            <pc:docMk/>
            <pc:sldMk cId="2350400978" sldId="307"/>
            <ac:spMk id="60" creationId="{A4ADA5D2-989C-4E77-8E98-3253C4AEE800}"/>
          </ac:spMkLst>
        </pc:spChg>
        <pc:spChg chg="del">
          <ac:chgData name="אמנדה מגזל" userId="d50b652f-cb88-4424-8cea-6618e2450d64" providerId="ADAL" clId="{F7A58257-B582-474C-BFBD-735BBC744860}" dt="2022-02-26T17:02:45.573" v="1071" actId="478"/>
          <ac:spMkLst>
            <pc:docMk/>
            <pc:sldMk cId="2350400978" sldId="307"/>
            <ac:spMk id="61" creationId="{592EE13B-88B1-47F8-8617-80B7162AAA31}"/>
          </ac:spMkLst>
        </pc:spChg>
        <pc:spChg chg="del">
          <ac:chgData name="אמנדה מגזל" userId="d50b652f-cb88-4424-8cea-6618e2450d64" providerId="ADAL" clId="{F7A58257-B582-474C-BFBD-735BBC744860}" dt="2022-02-26T17:02:45.573" v="1071" actId="478"/>
          <ac:spMkLst>
            <pc:docMk/>
            <pc:sldMk cId="2350400978" sldId="307"/>
            <ac:spMk id="62" creationId="{9BB0D1B9-B3BD-4CDE-8347-D72A59A0CAA6}"/>
          </ac:spMkLst>
        </pc:spChg>
        <pc:graphicFrameChg chg="modGraphic">
          <ac:chgData name="אמנדה מגזל" userId="d50b652f-cb88-4424-8cea-6618e2450d64" providerId="ADAL" clId="{F7A58257-B582-474C-BFBD-735BBC744860}" dt="2022-02-26T17:02:28.104" v="1069" actId="20577"/>
          <ac:graphicFrameMkLst>
            <pc:docMk/>
            <pc:sldMk cId="2350400978" sldId="307"/>
            <ac:graphicFrameMk id="5" creationId="{D1F2C1A3-9BB7-4DC1-BA6C-0F5322132787}"/>
          </ac:graphicFrameMkLst>
        </pc:graphicFrameChg>
        <pc:graphicFrameChg chg="add mod modGraphic">
          <ac:chgData name="אמנדה מגזל" userId="d50b652f-cb88-4424-8cea-6618e2450d64" providerId="ADAL" clId="{F7A58257-B582-474C-BFBD-735BBC744860}" dt="2022-02-26T17:08:14.511" v="1189" actId="207"/>
          <ac:graphicFrameMkLst>
            <pc:docMk/>
            <pc:sldMk cId="2350400978" sldId="307"/>
            <ac:graphicFrameMk id="22" creationId="{8CB7054F-8F9D-4832-8244-3156E1517640}"/>
          </ac:graphicFrameMkLst>
        </pc:graphicFrameChg>
        <pc:graphicFrameChg chg="modGraphic">
          <ac:chgData name="אמנדה מגזל" userId="d50b652f-cb88-4424-8cea-6618e2450d64" providerId="ADAL" clId="{F7A58257-B582-474C-BFBD-735BBC744860}" dt="2022-02-26T17:08:23.758" v="1192" actId="207"/>
          <ac:graphicFrameMkLst>
            <pc:docMk/>
            <pc:sldMk cId="2350400978" sldId="307"/>
            <ac:graphicFrameMk id="41" creationId="{D5BF17CC-57B6-4DF7-A54D-CF9A15F624A3}"/>
          </ac:graphicFrameMkLst>
        </pc:graphicFrameChg>
        <pc:graphicFrameChg chg="del">
          <ac:chgData name="אמנדה מגזל" userId="d50b652f-cb88-4424-8cea-6618e2450d64" providerId="ADAL" clId="{F7A58257-B582-474C-BFBD-735BBC744860}" dt="2022-02-26T17:01:25.372" v="1040" actId="478"/>
          <ac:graphicFrameMkLst>
            <pc:docMk/>
            <pc:sldMk cId="2350400978" sldId="307"/>
            <ac:graphicFrameMk id="49" creationId="{1B349B68-5EBD-468D-BF3F-A54A45B1B1EF}"/>
          </ac:graphicFrameMkLst>
        </pc:graphicFrameChg>
        <pc:graphicFrameChg chg="del">
          <ac:chgData name="אמנדה מגזל" userId="d50b652f-cb88-4424-8cea-6618e2450d64" providerId="ADAL" clId="{F7A58257-B582-474C-BFBD-735BBC744860}" dt="2022-02-26T17:02:36.234" v="1070" actId="478"/>
          <ac:graphicFrameMkLst>
            <pc:docMk/>
            <pc:sldMk cId="2350400978" sldId="307"/>
            <ac:graphicFrameMk id="50" creationId="{1642C7EE-30AD-45C3-AC37-69E1AED593E3}"/>
          </ac:graphicFrameMkLst>
        </pc:graphicFrameChg>
        <pc:cxnChg chg="add del mod">
          <ac:chgData name="אמנדה מגזל" userId="d50b652f-cb88-4424-8cea-6618e2450d64" providerId="ADAL" clId="{F7A58257-B582-474C-BFBD-735BBC744860}" dt="2022-02-26T17:14:23.685" v="1362" actId="478"/>
          <ac:cxnSpMkLst>
            <pc:docMk/>
            <pc:sldMk cId="2350400978" sldId="307"/>
            <ac:cxnSpMk id="18" creationId="{7CE8B1BC-FB70-4F0F-8347-DC5BE6663492}"/>
          </ac:cxnSpMkLst>
        </pc:cxnChg>
        <pc:cxnChg chg="add del mod">
          <ac:chgData name="אמנדה מגזל" userId="d50b652f-cb88-4424-8cea-6618e2450d64" providerId="ADAL" clId="{F7A58257-B582-474C-BFBD-735BBC744860}" dt="2022-02-26T17:14:10.134" v="1357" actId="478"/>
          <ac:cxnSpMkLst>
            <pc:docMk/>
            <pc:sldMk cId="2350400978" sldId="307"/>
            <ac:cxnSpMk id="24" creationId="{75FAA57B-B988-4CE3-BDA5-1E32E8F1C013}"/>
          </ac:cxnSpMkLst>
        </pc:cxnChg>
        <pc:cxnChg chg="del mod">
          <ac:chgData name="אמנדה מגזל" userId="d50b652f-cb88-4424-8cea-6618e2450d64" providerId="ADAL" clId="{F7A58257-B582-474C-BFBD-735BBC744860}" dt="2022-02-26T17:01:32.682" v="1042" actId="478"/>
          <ac:cxnSpMkLst>
            <pc:docMk/>
            <pc:sldMk cId="2350400978" sldId="307"/>
            <ac:cxnSpMk id="32" creationId="{07B23E4D-8E94-48E9-9D2A-1C3975CBDBC4}"/>
          </ac:cxnSpMkLst>
        </pc:cxnChg>
        <pc:cxnChg chg="del mod">
          <ac:chgData name="אמנדה מגזל" userId="d50b652f-cb88-4424-8cea-6618e2450d64" providerId="ADAL" clId="{F7A58257-B582-474C-BFBD-735BBC744860}" dt="2022-02-26T17:01:25.372" v="1040" actId="478"/>
          <ac:cxnSpMkLst>
            <pc:docMk/>
            <pc:sldMk cId="2350400978" sldId="307"/>
            <ac:cxnSpMk id="51" creationId="{F9D2393E-3030-43C0-B51C-D0C856419D17}"/>
          </ac:cxnSpMkLst>
        </pc:cxnChg>
        <pc:cxnChg chg="del">
          <ac:chgData name="אמנדה מגזל" userId="d50b652f-cb88-4424-8cea-6618e2450d64" providerId="ADAL" clId="{F7A58257-B582-474C-BFBD-735BBC744860}" dt="2022-02-26T17:01:27.130" v="1041" actId="478"/>
          <ac:cxnSpMkLst>
            <pc:docMk/>
            <pc:sldMk cId="2350400978" sldId="307"/>
            <ac:cxnSpMk id="54" creationId="{423A56FB-1456-4407-AF18-AEDB276AC0D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0F797-EAA3-4574-91F6-EA96048D8EB3}" type="datetimeFigureOut">
              <a:rPr lang="en-IL" smtClean="0"/>
              <a:t>28/04/2022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D7CFF-894C-488B-8D36-2E011333291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3158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377BA-BA82-48C8-8DDD-293C1D50E4FE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9500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D7CFF-894C-488B-8D36-2E0113332913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94491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D7CFF-894C-488B-8D36-2E0113332913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22136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D7CFF-894C-488B-8D36-2E0113332913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39305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D7CFF-894C-488B-8D36-2E0113332913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5973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D7CFF-894C-488B-8D36-2E0113332913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66518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D7CFF-894C-488B-8D36-2E0113332913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0586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D7CFF-894C-488B-8D36-2E0113332913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36914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D7CFF-894C-488B-8D36-2E0113332913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66614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D7CFF-894C-488B-8D36-2E0113332913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00749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D7CFF-894C-488B-8D36-2E0113332913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11920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377BA-BA82-48C8-8DDD-293C1D50E4FE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88474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We can see the relationships between the features using scatter plots (in this case, each color represents a species).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histogram represents the distribution of each variable.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D7CFF-894C-488B-8D36-2E0113332913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497075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D7CFF-894C-488B-8D36-2E0113332913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7212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D7CFF-894C-488B-8D36-2E0113332913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471532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D7CFF-894C-488B-8D36-2E0113332913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015242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D7CFF-894C-488B-8D36-2E0113332913}" type="slidenum">
              <a:rPr lang="en-IL" smtClean="0"/>
              <a:t>24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27278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D7CFF-894C-488B-8D36-2E0113332913}" type="slidenum">
              <a:rPr lang="en-IL" smtClean="0"/>
              <a:t>25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544751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D7CFF-894C-488B-8D36-2E0113332913}" type="slidenum">
              <a:rPr lang="en-IL" smtClean="0"/>
              <a:t>26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33648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377BA-BA82-48C8-8DDD-293C1D50E4FE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4057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D7CFF-894C-488B-8D36-2E0113332913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10906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Some algorithms can handle missing data either by ignoring or by learning the best imputation values during training, but most algorithms will panic so it’s not recommended to do nothing :)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D7CFF-894C-488B-8D36-2E0113332913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98597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D7CFF-894C-488B-8D36-2E0113332913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82503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D7CFF-894C-488B-8D36-2E0113332913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78140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D7CFF-894C-488B-8D36-2E0113332913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69112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D7CFF-894C-488B-8D36-2E0113332913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2186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524C4-32BB-406F-AD0C-3A3CCC3B4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813C-5D78-4F99-B106-CCE340A3C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B75BF-CCD9-4FEB-B632-080B0B60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BF0B-BA59-40C3-B603-4958A2FDE3E0}" type="datetimeFigureOut">
              <a:rPr lang="en-IL" smtClean="0"/>
              <a:t>28/04/2022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39C12-04E2-4559-98BE-5CAB8466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F0EE7-8B33-4838-9BDB-6E69DE71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7445-929B-4FCB-8D3F-C670682647D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4556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0312-5597-4717-9108-4E90F9F1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37F3D-CBBD-4BD3-9AF5-6E0DD6742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FAAA4-D227-4874-BC42-1AE530922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BF0B-BA59-40C3-B603-4958A2FDE3E0}" type="datetimeFigureOut">
              <a:rPr lang="en-IL" smtClean="0"/>
              <a:t>28/04/2022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13B29-0D25-47DA-B9F0-02665537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BD9F4-7E05-4426-9907-96B2B73C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7445-929B-4FCB-8D3F-C670682647D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0103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882748-173B-4E01-A0F1-F217AD84F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9C080-9BA3-49ED-8F3F-91C560297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DF028-0291-4C88-A2B1-1B982FBA7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BF0B-BA59-40C3-B603-4958A2FDE3E0}" type="datetimeFigureOut">
              <a:rPr lang="en-IL" smtClean="0"/>
              <a:t>28/04/2022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AAA69-F145-43BF-9446-A5D3D02B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BE3ED-95BD-4177-830E-827D880A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7445-929B-4FCB-8D3F-C670682647D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3245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E3F2-0B0E-4943-AADF-62CC8AD8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876AC-E26C-45A1-BBC7-2369AAE0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2C83A-7BAC-4C25-A9B2-AA377158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BF0B-BA59-40C3-B603-4958A2FDE3E0}" type="datetimeFigureOut">
              <a:rPr lang="en-IL" smtClean="0"/>
              <a:t>28/04/2022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243CB-9C1E-42BB-8DFB-4B6BA99D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7908E-3FF4-47F8-BB38-E0DED075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7445-929B-4FCB-8D3F-C670682647D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8865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4624-E3C5-4A9A-975F-2AF8E7311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7A408-9967-48A6-852A-CDAE1EF02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D4F7E-FD0A-4B77-BCB3-98AFEE35F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BF0B-BA59-40C3-B603-4958A2FDE3E0}" type="datetimeFigureOut">
              <a:rPr lang="en-IL" smtClean="0"/>
              <a:t>28/04/2022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49B9-7962-4AFD-9C33-7A894A7A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C11D8-8983-408A-A180-DC367A71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7445-929B-4FCB-8D3F-C670682647D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5274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C187-CC8B-49A2-9A96-F972CBBC5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CA58D-7D1C-4F40-8022-B19DCD68D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E9D9A-754D-4BC6-A729-5CFF96C28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BA47E-9DEA-4BF9-AEA3-9237C7FB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BF0B-BA59-40C3-B603-4958A2FDE3E0}" type="datetimeFigureOut">
              <a:rPr lang="en-IL" smtClean="0"/>
              <a:t>28/04/2022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825D2-2687-4CDE-A3E3-9C2119A6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7B92F-302D-4101-8279-BD35EF7C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7445-929B-4FCB-8D3F-C670682647D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316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28ACB-0623-4CA8-857E-B9D0AA6D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85C08-360B-496E-838F-FEBB96ADC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54F4F-AA85-4CC4-A315-C22D635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5CE2FC-914F-45F0-8FB7-F8427CBA2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EABD1-7477-4672-AF67-F9D23D5FF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2D87E7-8AE6-437E-BD84-14E226B8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BF0B-BA59-40C3-B603-4958A2FDE3E0}" type="datetimeFigureOut">
              <a:rPr lang="en-IL" smtClean="0"/>
              <a:t>28/04/2022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76EF39-B174-4112-8348-143476523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10EEA-2C06-4984-84EB-6613D4BCF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7445-929B-4FCB-8D3F-C670682647D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9759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5B80-36B8-4A85-9DD6-86C63E48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EE3CA-DF9D-41C5-A164-DFC5DAB5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BF0B-BA59-40C3-B603-4958A2FDE3E0}" type="datetimeFigureOut">
              <a:rPr lang="en-IL" smtClean="0"/>
              <a:t>28/04/2022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E591F-7F1D-425A-BCB9-C63C9DDA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59C9C-A982-49E4-8136-F9CA98B2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7445-929B-4FCB-8D3F-C670682647D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379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1AD6A8-1BBB-4CEF-86DA-1BA2BC5B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BF0B-BA59-40C3-B603-4958A2FDE3E0}" type="datetimeFigureOut">
              <a:rPr lang="en-IL" smtClean="0"/>
              <a:t>28/04/2022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37C5D-F295-4D4B-BAE6-B5203F1E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EA919-9E81-4B90-9C4C-F7D797F2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7445-929B-4FCB-8D3F-C670682647D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0251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3C69-7C71-42DD-884B-AEE60C08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1598B-86C6-4600-8449-D73A6723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9EBCC-8E73-4B1F-AA22-E53BB875A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4F30F-E929-4BDB-A1F2-D1780C044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BF0B-BA59-40C3-B603-4958A2FDE3E0}" type="datetimeFigureOut">
              <a:rPr lang="en-IL" smtClean="0"/>
              <a:t>28/04/2022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E74AC-3513-40E4-9733-BF3122D3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3F4F8-EBA1-4568-B944-B8B64251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7445-929B-4FCB-8D3F-C670682647D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6367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04C9-F276-4AF1-B244-4BFBC7F3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D68BF3-01AF-4ADE-80C9-C527A544B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F92FC-F9C4-4D3C-953A-E3C41C3FA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BB312-EED1-4490-8FD0-51B36196C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BF0B-BA59-40C3-B603-4958A2FDE3E0}" type="datetimeFigureOut">
              <a:rPr lang="en-IL" smtClean="0"/>
              <a:t>28/04/2022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A453F-4DF7-4358-B3FC-BF95D607B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A2802-4444-4A7B-84E1-051C0207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7445-929B-4FCB-8D3F-C670682647D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7858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5A9923-C435-40C7-81DF-2345DFF4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273F2-BBCA-4D67-95D6-2614F4B3B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A7980-B21E-471D-9C86-DEE5DFCEF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0BF0B-BA59-40C3-B603-4958A2FDE3E0}" type="datetimeFigureOut">
              <a:rPr lang="en-IL" smtClean="0"/>
              <a:t>28/04/2022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C844C-F832-4803-AE01-26CB39E0F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981A4-6843-4BB6-91B5-5ED5EBD94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67445-929B-4FCB-8D3F-C670682647D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6732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residentmario/simple-techniques-for-missing-data-imputation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www.analyticsvidhya.com/blog/2021/06/defining-analysing-and-implementing-imputation-techniques/" TargetMode="Externa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hyperlink" Target="https://www.youtube.com/watch?v=WPiYOS3qK70" TargetMode="External"/><Relationship Id="rId5" Type="http://schemas.openxmlformats.org/officeDocument/2006/relationships/hyperlink" Target="https://www.theanalysisfactor.com/seven-ways-to-make-up-data-common-methods-to-imputing-missing-data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scikit-learn.org/stable/modules/impute.html" TargetMode="External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urses.lumenlearning.com/ap1x94x1/chapter/correlation-coefficient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hyperlink" Target="https://support.minitab.com/en-us/minitab-express/1/help-and-how-to/modeling-statistics/regression/supporting-topics/basics/a-comparison-of-the-pearson-and-spearman-correlation-methods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nalyticsvidhya.com/blog/2021/04/intuition-behind-correlation-definition-and-its-types/" TargetMode="External"/><Relationship Id="rId11" Type="http://schemas.openxmlformats.org/officeDocument/2006/relationships/image" Target="../media/image20.png"/><Relationship Id="rId5" Type="http://schemas.openxmlformats.org/officeDocument/2006/relationships/hyperlink" Target="https://machinelearningmastery.com/how-to-use-correlation-to-understand-the-relationship-between-variables/" TargetMode="External"/><Relationship Id="rId10" Type="http://schemas.openxmlformats.org/officeDocument/2006/relationships/hyperlink" Target="https://www.youtube.com/watch?v=xZ_z8KWkhXE" TargetMode="External"/><Relationship Id="rId4" Type="http://schemas.openxmlformats.org/officeDocument/2006/relationships/hyperlink" Target="https://www.youtube.com/watch?v=YpG2MlulP_o" TargetMode="External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machinelearningmastery.com/why-one-hot-encode-data-in-machine-learning/" TargetMode="External"/><Relationship Id="rId3" Type="http://schemas.openxmlformats.org/officeDocument/2006/relationships/hyperlink" Target="https://scikit-learn.org/stable/modules/preprocessing.html" TargetMode="External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nalyticsvidhya.com/blog/2020/07/types-of-feature-transformation-and-scaling/" TargetMode="External"/><Relationship Id="rId5" Type="http://schemas.openxmlformats.org/officeDocument/2006/relationships/image" Target="../media/image7.png"/><Relationship Id="rId10" Type="http://schemas.openxmlformats.org/officeDocument/2006/relationships/image" Target="../media/image8.png"/><Relationship Id="rId4" Type="http://schemas.openxmlformats.org/officeDocument/2006/relationships/hyperlink" Target="https://towardsdatascience.com/normalization-vs-standardization-quantitative-analysis-a91e8a79cebf" TargetMode="External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07B61E24-AD74-45DC-A2CD-E95141A2D83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</a:blip>
          <a:srcRect t="21390" b="21390"/>
          <a:stretch>
            <a:fillRect/>
          </a:stretch>
        </p:blipFill>
        <p:spPr>
          <a:xfrm>
            <a:off x="1146125" y="1"/>
            <a:ext cx="11045875" cy="5079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1189F8-D4C9-4D20-9A7F-A30CFC96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125" y="2766218"/>
            <a:ext cx="11045875" cy="1325563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Data Pre-processing</a:t>
            </a:r>
            <a:endParaRPr lang="en-IL" sz="6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4D62A833-6FB1-4F81-A2A5-BD3C34D09A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0" r="21913"/>
          <a:stretch/>
        </p:blipFill>
        <p:spPr>
          <a:xfrm>
            <a:off x="10542585" y="5196491"/>
            <a:ext cx="1600086" cy="1614831"/>
          </a:xfrm>
          <a:prstGeom prst="rect">
            <a:avLst/>
          </a:prstGeom>
        </p:spPr>
      </p:pic>
      <p:sp>
        <p:nvSpPr>
          <p:cNvPr id="5" name="TextBox 7">
            <a:extLst>
              <a:ext uri="{FF2B5EF4-FFF2-40B4-BE49-F238E27FC236}">
                <a16:creationId xmlns:a16="http://schemas.microsoft.com/office/drawing/2014/main" id="{A2B97391-FAA6-424B-B97A-36470AE2D8DF}"/>
              </a:ext>
            </a:extLst>
          </p:cNvPr>
          <p:cNvSpPr txBox="1"/>
          <p:nvPr/>
        </p:nvSpPr>
        <p:spPr>
          <a:xfrm>
            <a:off x="112916" y="6124275"/>
            <a:ext cx="1001521" cy="4431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D0F425-6450-473A-A2B3-4CF0D90E9A30}"/>
              </a:ext>
            </a:extLst>
          </p:cNvPr>
          <p:cNvCxnSpPr/>
          <p:nvPr/>
        </p:nvCxnSpPr>
        <p:spPr>
          <a:xfrm>
            <a:off x="11710219" y="422787"/>
            <a:ext cx="0" cy="8357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9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>
            <a:extLst>
              <a:ext uri="{FF2B5EF4-FFF2-40B4-BE49-F238E27FC236}">
                <a16:creationId xmlns:a16="http://schemas.microsoft.com/office/drawing/2014/main" id="{98EBEAC3-2A3A-41B4-8D2E-FEA431661FE1}"/>
              </a:ext>
            </a:extLst>
          </p:cNvPr>
          <p:cNvSpPr/>
          <p:nvPr/>
        </p:nvSpPr>
        <p:spPr>
          <a:xfrm>
            <a:off x="0" y="0"/>
            <a:ext cx="12192000" cy="1949236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CEFC221-FDA7-46A9-9116-F9DF33AA01FA}"/>
              </a:ext>
            </a:extLst>
          </p:cNvPr>
          <p:cNvCxnSpPr>
            <a:cxnSpLocks/>
          </p:cNvCxnSpPr>
          <p:nvPr/>
        </p:nvCxnSpPr>
        <p:spPr>
          <a:xfrm flipH="1">
            <a:off x="11902962" y="215949"/>
            <a:ext cx="2" cy="672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7AA3376-A709-4F09-A8FA-CA95C618D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641000"/>
              </p:ext>
            </p:extLst>
          </p:nvPr>
        </p:nvGraphicFramePr>
        <p:xfrm>
          <a:off x="5133930" y="3459138"/>
          <a:ext cx="6480000" cy="27730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91784886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523713395"/>
                    </a:ext>
                  </a:extLst>
                </a:gridCol>
              </a:tblGrid>
              <a:tr h="870347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Pros</a:t>
                      </a:r>
                      <a:endParaRPr lang="en-IL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Cons</a:t>
                      </a:r>
                      <a:endParaRPr lang="en-IL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41964094"/>
                  </a:ext>
                </a:extLst>
              </a:tr>
              <a:tr h="1032372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More accurate than previous methods as it is adaptive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High time complexity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76510069"/>
                  </a:ext>
                </a:extLst>
              </a:tr>
              <a:tr h="870347">
                <a:tc>
                  <a:txBody>
                    <a:bodyPr/>
                    <a:lstStyle/>
                    <a:p>
                      <a:pPr algn="ctr" rtl="1"/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Works with different types of data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48472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AE4C344-1D85-40C2-B569-1375ABE904FF}"/>
              </a:ext>
            </a:extLst>
          </p:cNvPr>
          <p:cNvSpPr txBox="1"/>
          <p:nvPr/>
        </p:nvSpPr>
        <p:spPr>
          <a:xfrm>
            <a:off x="578069" y="2442577"/>
            <a:ext cx="8177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Filling in the missing values using the MICE algorithm.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66274-FBC3-42BE-9944-C7929EF1FDD2}"/>
              </a:ext>
            </a:extLst>
          </p:cNvPr>
          <p:cNvSpPr txBox="1"/>
          <p:nvPr/>
        </p:nvSpPr>
        <p:spPr>
          <a:xfrm>
            <a:off x="578069" y="3459138"/>
            <a:ext cx="41200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MICE – Multivariate Imputation by Chained Equation.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process includes several steps where in each step we use a different method to fill in the missing values, using the values from previous steps.</a:t>
            </a:r>
            <a:endParaRPr lang="he-IL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EF80E3-E455-4178-91A5-E3D933F33AB2}"/>
              </a:ext>
            </a:extLst>
          </p:cNvPr>
          <p:cNvSpPr txBox="1"/>
          <p:nvPr/>
        </p:nvSpPr>
        <p:spPr>
          <a:xfrm>
            <a:off x="578069" y="625797"/>
            <a:ext cx="11035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05  MICE</a:t>
            </a:r>
            <a:endParaRPr lang="en-US" sz="4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IL" sz="4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14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>
            <a:extLst>
              <a:ext uri="{FF2B5EF4-FFF2-40B4-BE49-F238E27FC236}">
                <a16:creationId xmlns:a16="http://schemas.microsoft.com/office/drawing/2014/main" id="{759F2215-D596-4E49-87CC-CE4462ECF132}"/>
              </a:ext>
            </a:extLst>
          </p:cNvPr>
          <p:cNvSpPr/>
          <p:nvPr/>
        </p:nvSpPr>
        <p:spPr>
          <a:xfrm>
            <a:off x="8135006" y="0"/>
            <a:ext cx="4056993" cy="6858000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55A4EA-5198-4293-BDDF-07210DCA758E}"/>
              </a:ext>
            </a:extLst>
          </p:cNvPr>
          <p:cNvSpPr txBox="1"/>
          <p:nvPr/>
        </p:nvSpPr>
        <p:spPr>
          <a:xfrm>
            <a:off x="8640658" y="824002"/>
            <a:ext cx="30456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does MICE work?</a:t>
            </a:r>
            <a:endParaRPr lang="en-IL" sz="4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7381B8-F97D-46A2-9FF4-58D1D5628AE5}"/>
              </a:ext>
            </a:extLst>
          </p:cNvPr>
          <p:cNvCxnSpPr>
            <a:cxnSpLocks/>
          </p:cNvCxnSpPr>
          <p:nvPr/>
        </p:nvCxnSpPr>
        <p:spPr>
          <a:xfrm flipH="1">
            <a:off x="11808369" y="5828473"/>
            <a:ext cx="2" cy="672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22">
            <a:extLst>
              <a:ext uri="{FF2B5EF4-FFF2-40B4-BE49-F238E27FC236}">
                <a16:creationId xmlns:a16="http://schemas.microsoft.com/office/drawing/2014/main" id="{D1F2C1A3-9BB7-4DC1-BA6C-0F5322132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085312"/>
              </p:ext>
            </p:extLst>
          </p:nvPr>
        </p:nvGraphicFramePr>
        <p:xfrm>
          <a:off x="280042" y="480477"/>
          <a:ext cx="2987868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5956">
                  <a:extLst>
                    <a:ext uri="{9D8B030D-6E8A-4147-A177-3AD203B41FA5}">
                      <a16:colId xmlns:a16="http://schemas.microsoft.com/office/drawing/2014/main" val="3845289205"/>
                    </a:ext>
                  </a:extLst>
                </a:gridCol>
                <a:gridCol w="995956">
                  <a:extLst>
                    <a:ext uri="{9D8B030D-6E8A-4147-A177-3AD203B41FA5}">
                      <a16:colId xmlns:a16="http://schemas.microsoft.com/office/drawing/2014/main" val="1381968232"/>
                    </a:ext>
                  </a:extLst>
                </a:gridCol>
                <a:gridCol w="995956">
                  <a:extLst>
                    <a:ext uri="{9D8B030D-6E8A-4147-A177-3AD203B41FA5}">
                      <a16:colId xmlns:a16="http://schemas.microsoft.com/office/drawing/2014/main" val="524078881"/>
                    </a:ext>
                  </a:extLst>
                </a:gridCol>
              </a:tblGrid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Age</a:t>
                      </a:r>
                      <a:endParaRPr lang="en-IL" sz="14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Experience</a:t>
                      </a:r>
                      <a:endParaRPr lang="en-IL" sz="14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Salary</a:t>
                      </a:r>
                      <a:endParaRPr lang="en-IL" sz="14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415644"/>
                  </a:ext>
                </a:extLst>
              </a:tr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25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NA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50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6568883"/>
                  </a:ext>
                </a:extLst>
              </a:tr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27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NA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7177755"/>
                  </a:ext>
                </a:extLst>
              </a:tr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29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110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095742"/>
                  </a:ext>
                </a:extLst>
              </a:tr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31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140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483086"/>
                  </a:ext>
                </a:extLst>
              </a:tr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33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170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487868"/>
                  </a:ext>
                </a:extLst>
              </a:tr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NA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11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200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034123"/>
                  </a:ext>
                </a:extLst>
              </a:tr>
            </a:tbl>
          </a:graphicData>
        </a:graphic>
      </p:graphicFrame>
      <p:graphicFrame>
        <p:nvGraphicFramePr>
          <p:cNvPr id="41" name="Table 22">
            <a:extLst>
              <a:ext uri="{FF2B5EF4-FFF2-40B4-BE49-F238E27FC236}">
                <a16:creationId xmlns:a16="http://schemas.microsoft.com/office/drawing/2014/main" id="{D5BF17CC-57B6-4DF7-A54D-CF9A15F62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037776"/>
              </p:ext>
            </p:extLst>
          </p:nvPr>
        </p:nvGraphicFramePr>
        <p:xfrm>
          <a:off x="4992117" y="480477"/>
          <a:ext cx="2987868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5956">
                  <a:extLst>
                    <a:ext uri="{9D8B030D-6E8A-4147-A177-3AD203B41FA5}">
                      <a16:colId xmlns:a16="http://schemas.microsoft.com/office/drawing/2014/main" val="3845289205"/>
                    </a:ext>
                  </a:extLst>
                </a:gridCol>
                <a:gridCol w="995956">
                  <a:extLst>
                    <a:ext uri="{9D8B030D-6E8A-4147-A177-3AD203B41FA5}">
                      <a16:colId xmlns:a16="http://schemas.microsoft.com/office/drawing/2014/main" val="1381968232"/>
                    </a:ext>
                  </a:extLst>
                </a:gridCol>
                <a:gridCol w="995956">
                  <a:extLst>
                    <a:ext uri="{9D8B030D-6E8A-4147-A177-3AD203B41FA5}">
                      <a16:colId xmlns:a16="http://schemas.microsoft.com/office/drawing/2014/main" val="524078881"/>
                    </a:ext>
                  </a:extLst>
                </a:gridCol>
              </a:tblGrid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Age</a:t>
                      </a:r>
                      <a:endParaRPr lang="en-IL" sz="14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Experience</a:t>
                      </a:r>
                      <a:endParaRPr lang="en-IL" sz="14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Salary</a:t>
                      </a:r>
                      <a:endParaRPr lang="en-IL" sz="14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415644"/>
                  </a:ext>
                </a:extLst>
              </a:tr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25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50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6568883"/>
                  </a:ext>
                </a:extLst>
              </a:tr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27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134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177755"/>
                  </a:ext>
                </a:extLst>
              </a:tr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29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110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095742"/>
                  </a:ext>
                </a:extLst>
              </a:tr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31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140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483086"/>
                  </a:ext>
                </a:extLst>
              </a:tr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33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170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487868"/>
                  </a:ext>
                </a:extLst>
              </a:tr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29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11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200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034123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B23E4D-8E94-48E9-9D2A-1C3975CBDBC4}"/>
              </a:ext>
            </a:extLst>
          </p:cNvPr>
          <p:cNvCxnSpPr>
            <a:cxnSpLocks/>
            <a:stCxn id="5" idx="3"/>
            <a:endCxn id="41" idx="1"/>
          </p:cNvCxnSpPr>
          <p:nvPr/>
        </p:nvCxnSpPr>
        <p:spPr>
          <a:xfrm>
            <a:off x="3267910" y="1547277"/>
            <a:ext cx="172420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4DCE8CF-8DF2-4429-A768-344440CFD5F2}"/>
              </a:ext>
            </a:extLst>
          </p:cNvPr>
          <p:cNvSpPr txBox="1"/>
          <p:nvPr/>
        </p:nvSpPr>
        <p:spPr>
          <a:xfrm>
            <a:off x="3635491" y="1208723"/>
            <a:ext cx="989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mean()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9" name="Table 22">
            <a:extLst>
              <a:ext uri="{FF2B5EF4-FFF2-40B4-BE49-F238E27FC236}">
                <a16:creationId xmlns:a16="http://schemas.microsoft.com/office/drawing/2014/main" id="{1B349B68-5EBD-468D-BF3F-A54A45B1B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760272"/>
              </p:ext>
            </p:extLst>
          </p:nvPr>
        </p:nvGraphicFramePr>
        <p:xfrm>
          <a:off x="280042" y="4243923"/>
          <a:ext cx="2987868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5956">
                  <a:extLst>
                    <a:ext uri="{9D8B030D-6E8A-4147-A177-3AD203B41FA5}">
                      <a16:colId xmlns:a16="http://schemas.microsoft.com/office/drawing/2014/main" val="3845289205"/>
                    </a:ext>
                  </a:extLst>
                </a:gridCol>
                <a:gridCol w="995956">
                  <a:extLst>
                    <a:ext uri="{9D8B030D-6E8A-4147-A177-3AD203B41FA5}">
                      <a16:colId xmlns:a16="http://schemas.microsoft.com/office/drawing/2014/main" val="1381968232"/>
                    </a:ext>
                  </a:extLst>
                </a:gridCol>
                <a:gridCol w="995956">
                  <a:extLst>
                    <a:ext uri="{9D8B030D-6E8A-4147-A177-3AD203B41FA5}">
                      <a16:colId xmlns:a16="http://schemas.microsoft.com/office/drawing/2014/main" val="524078881"/>
                    </a:ext>
                  </a:extLst>
                </a:gridCol>
              </a:tblGrid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Age</a:t>
                      </a:r>
                      <a:endParaRPr lang="en-IL" sz="14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Experience</a:t>
                      </a:r>
                      <a:endParaRPr lang="en-IL" sz="14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Salary</a:t>
                      </a:r>
                      <a:endParaRPr lang="en-IL" sz="14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415644"/>
                  </a:ext>
                </a:extLst>
              </a:tr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25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50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568883"/>
                  </a:ext>
                </a:extLst>
              </a:tr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27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134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177755"/>
                  </a:ext>
                </a:extLst>
              </a:tr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29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110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095742"/>
                  </a:ext>
                </a:extLst>
              </a:tr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31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140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483086"/>
                  </a:ext>
                </a:extLst>
              </a:tr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33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170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487868"/>
                  </a:ext>
                </a:extLst>
              </a:tr>
              <a:tr h="281079">
                <a:tc>
                  <a:txBody>
                    <a:bodyPr/>
                    <a:lstStyle/>
                    <a:p>
                      <a:pPr algn="ctr"/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11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200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034123"/>
                  </a:ext>
                </a:extLst>
              </a:tr>
            </a:tbl>
          </a:graphicData>
        </a:graphic>
      </p:graphicFrame>
      <p:graphicFrame>
        <p:nvGraphicFramePr>
          <p:cNvPr id="50" name="Table 22">
            <a:extLst>
              <a:ext uri="{FF2B5EF4-FFF2-40B4-BE49-F238E27FC236}">
                <a16:creationId xmlns:a16="http://schemas.microsoft.com/office/drawing/2014/main" id="{1642C7EE-30AD-45C3-AC37-69E1AED59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147169"/>
              </p:ext>
            </p:extLst>
          </p:nvPr>
        </p:nvGraphicFramePr>
        <p:xfrm>
          <a:off x="4992117" y="4243923"/>
          <a:ext cx="2987868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5956">
                  <a:extLst>
                    <a:ext uri="{9D8B030D-6E8A-4147-A177-3AD203B41FA5}">
                      <a16:colId xmlns:a16="http://schemas.microsoft.com/office/drawing/2014/main" val="3845289205"/>
                    </a:ext>
                  </a:extLst>
                </a:gridCol>
                <a:gridCol w="995956">
                  <a:extLst>
                    <a:ext uri="{9D8B030D-6E8A-4147-A177-3AD203B41FA5}">
                      <a16:colId xmlns:a16="http://schemas.microsoft.com/office/drawing/2014/main" val="1381968232"/>
                    </a:ext>
                  </a:extLst>
                </a:gridCol>
                <a:gridCol w="995956">
                  <a:extLst>
                    <a:ext uri="{9D8B030D-6E8A-4147-A177-3AD203B41FA5}">
                      <a16:colId xmlns:a16="http://schemas.microsoft.com/office/drawing/2014/main" val="524078881"/>
                    </a:ext>
                  </a:extLst>
                </a:gridCol>
              </a:tblGrid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Age</a:t>
                      </a:r>
                      <a:endParaRPr lang="en-IL" sz="14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Experience</a:t>
                      </a:r>
                      <a:endParaRPr lang="en-IL" sz="14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Salary</a:t>
                      </a:r>
                      <a:endParaRPr lang="en-IL" sz="14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415644"/>
                  </a:ext>
                </a:extLst>
              </a:tr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25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50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568883"/>
                  </a:ext>
                </a:extLst>
              </a:tr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27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134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177755"/>
                  </a:ext>
                </a:extLst>
              </a:tr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29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110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095742"/>
                  </a:ext>
                </a:extLst>
              </a:tr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31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140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483086"/>
                  </a:ext>
                </a:extLst>
              </a:tr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33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170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487868"/>
                  </a:ext>
                </a:extLst>
              </a:tr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36.2532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11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200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034123"/>
                  </a:ext>
                </a:extLst>
              </a:tr>
            </a:tbl>
          </a:graphicData>
        </a:graphic>
      </p:graphicFrame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9D2393E-3030-43C0-B51C-D0C856419D17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3267910" y="5310723"/>
            <a:ext cx="172420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62053A6-9BFC-4F67-BE45-1F52FDA4BAC4}"/>
              </a:ext>
            </a:extLst>
          </p:cNvPr>
          <p:cNvSpPr txBox="1"/>
          <p:nvPr/>
        </p:nvSpPr>
        <p:spPr>
          <a:xfrm>
            <a:off x="3254706" y="4979750"/>
            <a:ext cx="1756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linearRegression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()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23A56FB-1456-4407-AF18-AEDB276AC0DB}"/>
              </a:ext>
            </a:extLst>
          </p:cNvPr>
          <p:cNvCxnSpPr>
            <a:cxnSpLocks/>
          </p:cNvCxnSpPr>
          <p:nvPr/>
        </p:nvCxnSpPr>
        <p:spPr>
          <a:xfrm flipH="1">
            <a:off x="1773976" y="2743191"/>
            <a:ext cx="4712075" cy="141727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ABF3112-CF48-44FA-B073-87CD74C0316F}"/>
              </a:ext>
            </a:extLst>
          </p:cNvPr>
          <p:cNvSpPr txBox="1"/>
          <p:nvPr/>
        </p:nvSpPr>
        <p:spPr>
          <a:xfrm>
            <a:off x="8640658" y="2712912"/>
            <a:ext cx="3045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1: Impute all the missing values with the mean.</a:t>
            </a:r>
            <a:endParaRPr lang="en-IL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4ADA5D2-989C-4E77-8E98-3253C4AEE800}"/>
              </a:ext>
            </a:extLst>
          </p:cNvPr>
          <p:cNvSpPr txBox="1"/>
          <p:nvPr/>
        </p:nvSpPr>
        <p:spPr>
          <a:xfrm>
            <a:off x="8640658" y="3359243"/>
            <a:ext cx="3045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2: Remove the imputed value(s) of </a:t>
            </a:r>
            <a:r>
              <a:rPr lang="en-US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age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IL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2EE13B-88B1-47F8-8617-80B7162AAA31}"/>
              </a:ext>
            </a:extLst>
          </p:cNvPr>
          <p:cNvSpPr txBox="1"/>
          <p:nvPr/>
        </p:nvSpPr>
        <p:spPr>
          <a:xfrm>
            <a:off x="8640658" y="4005574"/>
            <a:ext cx="3045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3: Use the rest of the features to impute the missing values of </a:t>
            </a:r>
            <a:r>
              <a:rPr lang="en-US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age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IL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BB0D1B9-B3BD-4CDE-8347-D72A59A0CAA6}"/>
              </a:ext>
            </a:extLst>
          </p:cNvPr>
          <p:cNvSpPr txBox="1"/>
          <p:nvPr/>
        </p:nvSpPr>
        <p:spPr>
          <a:xfrm>
            <a:off x="8640658" y="4928904"/>
            <a:ext cx="3045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4: Do the same for the rest of the features.</a:t>
            </a:r>
            <a:endParaRPr lang="en-IL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14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2" grpId="0"/>
      <p:bldP spid="59" grpId="0"/>
      <p:bldP spid="60" grpId="0"/>
      <p:bldP spid="61" grpId="0"/>
      <p:bldP spid="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>
            <a:extLst>
              <a:ext uri="{FF2B5EF4-FFF2-40B4-BE49-F238E27FC236}">
                <a16:creationId xmlns:a16="http://schemas.microsoft.com/office/drawing/2014/main" id="{759F2215-D596-4E49-87CC-CE4462ECF132}"/>
              </a:ext>
            </a:extLst>
          </p:cNvPr>
          <p:cNvSpPr/>
          <p:nvPr/>
        </p:nvSpPr>
        <p:spPr>
          <a:xfrm>
            <a:off x="8135006" y="0"/>
            <a:ext cx="4056993" cy="6858000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55A4EA-5198-4293-BDDF-07210DCA758E}"/>
              </a:ext>
            </a:extLst>
          </p:cNvPr>
          <p:cNvSpPr txBox="1"/>
          <p:nvPr/>
        </p:nvSpPr>
        <p:spPr>
          <a:xfrm>
            <a:off x="8640658" y="824002"/>
            <a:ext cx="30456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does MICE work?</a:t>
            </a:r>
            <a:endParaRPr lang="en-IL" sz="4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7381B8-F97D-46A2-9FF4-58D1D5628AE5}"/>
              </a:ext>
            </a:extLst>
          </p:cNvPr>
          <p:cNvCxnSpPr>
            <a:cxnSpLocks/>
          </p:cNvCxnSpPr>
          <p:nvPr/>
        </p:nvCxnSpPr>
        <p:spPr>
          <a:xfrm flipH="1">
            <a:off x="11808369" y="5828473"/>
            <a:ext cx="2" cy="672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22">
            <a:extLst>
              <a:ext uri="{FF2B5EF4-FFF2-40B4-BE49-F238E27FC236}">
                <a16:creationId xmlns:a16="http://schemas.microsoft.com/office/drawing/2014/main" id="{D1F2C1A3-9BB7-4DC1-BA6C-0F5322132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922696"/>
              </p:ext>
            </p:extLst>
          </p:nvPr>
        </p:nvGraphicFramePr>
        <p:xfrm>
          <a:off x="280042" y="480477"/>
          <a:ext cx="2987868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5956">
                  <a:extLst>
                    <a:ext uri="{9D8B030D-6E8A-4147-A177-3AD203B41FA5}">
                      <a16:colId xmlns:a16="http://schemas.microsoft.com/office/drawing/2014/main" val="3845289205"/>
                    </a:ext>
                  </a:extLst>
                </a:gridCol>
                <a:gridCol w="995956">
                  <a:extLst>
                    <a:ext uri="{9D8B030D-6E8A-4147-A177-3AD203B41FA5}">
                      <a16:colId xmlns:a16="http://schemas.microsoft.com/office/drawing/2014/main" val="1381968232"/>
                    </a:ext>
                  </a:extLst>
                </a:gridCol>
                <a:gridCol w="995956">
                  <a:extLst>
                    <a:ext uri="{9D8B030D-6E8A-4147-A177-3AD203B41FA5}">
                      <a16:colId xmlns:a16="http://schemas.microsoft.com/office/drawing/2014/main" val="524078881"/>
                    </a:ext>
                  </a:extLst>
                </a:gridCol>
              </a:tblGrid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Age</a:t>
                      </a:r>
                      <a:endParaRPr lang="en-IL" sz="14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Experience</a:t>
                      </a:r>
                      <a:endParaRPr lang="en-IL" sz="14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Salary</a:t>
                      </a:r>
                      <a:endParaRPr lang="en-IL" sz="14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415644"/>
                  </a:ext>
                </a:extLst>
              </a:tr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25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1.8538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50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6568883"/>
                  </a:ext>
                </a:extLst>
              </a:tr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27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72.7748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177755"/>
                  </a:ext>
                </a:extLst>
              </a:tr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29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110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095742"/>
                  </a:ext>
                </a:extLst>
              </a:tr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31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140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483086"/>
                  </a:ext>
                </a:extLst>
              </a:tr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33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170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487868"/>
                  </a:ext>
                </a:extLst>
              </a:tr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36.2532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11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200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034123"/>
                  </a:ext>
                </a:extLst>
              </a:tr>
            </a:tbl>
          </a:graphicData>
        </a:graphic>
      </p:graphicFrame>
      <p:graphicFrame>
        <p:nvGraphicFramePr>
          <p:cNvPr id="41" name="Table 22">
            <a:extLst>
              <a:ext uri="{FF2B5EF4-FFF2-40B4-BE49-F238E27FC236}">
                <a16:creationId xmlns:a16="http://schemas.microsoft.com/office/drawing/2014/main" id="{D5BF17CC-57B6-4DF7-A54D-CF9A15F62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265287"/>
              </p:ext>
            </p:extLst>
          </p:nvPr>
        </p:nvGraphicFramePr>
        <p:xfrm>
          <a:off x="4992117" y="480477"/>
          <a:ext cx="2987868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5956">
                  <a:extLst>
                    <a:ext uri="{9D8B030D-6E8A-4147-A177-3AD203B41FA5}">
                      <a16:colId xmlns:a16="http://schemas.microsoft.com/office/drawing/2014/main" val="3845289205"/>
                    </a:ext>
                  </a:extLst>
                </a:gridCol>
                <a:gridCol w="995956">
                  <a:extLst>
                    <a:ext uri="{9D8B030D-6E8A-4147-A177-3AD203B41FA5}">
                      <a16:colId xmlns:a16="http://schemas.microsoft.com/office/drawing/2014/main" val="1381968232"/>
                    </a:ext>
                  </a:extLst>
                </a:gridCol>
                <a:gridCol w="995956">
                  <a:extLst>
                    <a:ext uri="{9D8B030D-6E8A-4147-A177-3AD203B41FA5}">
                      <a16:colId xmlns:a16="http://schemas.microsoft.com/office/drawing/2014/main" val="524078881"/>
                    </a:ext>
                  </a:extLst>
                </a:gridCol>
              </a:tblGrid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Age</a:t>
                      </a:r>
                      <a:endParaRPr lang="en-IL" sz="14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Experience</a:t>
                      </a:r>
                      <a:endParaRPr lang="en-IL" sz="14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Salary</a:t>
                      </a:r>
                      <a:endParaRPr lang="en-IL" sz="14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415644"/>
                  </a:ext>
                </a:extLst>
              </a:tr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25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50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6568883"/>
                  </a:ext>
                </a:extLst>
              </a:tr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27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134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177755"/>
                  </a:ext>
                </a:extLst>
              </a:tr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29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110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095742"/>
                  </a:ext>
                </a:extLst>
              </a:tr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31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140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483086"/>
                  </a:ext>
                </a:extLst>
              </a:tr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33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170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487868"/>
                  </a:ext>
                </a:extLst>
              </a:tr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29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11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200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034123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0ABF3112-CF48-44FA-B073-87CD74C0316F}"/>
              </a:ext>
            </a:extLst>
          </p:cNvPr>
          <p:cNvSpPr txBox="1"/>
          <p:nvPr/>
        </p:nvSpPr>
        <p:spPr>
          <a:xfrm>
            <a:off x="8640658" y="2712912"/>
            <a:ext cx="3045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5: Subtract the latest datasets.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5EBDC8-FE27-4600-AD92-60832EDD54F9}"/>
              </a:ext>
            </a:extLst>
          </p:cNvPr>
          <p:cNvSpPr txBox="1"/>
          <p:nvPr/>
        </p:nvSpPr>
        <p:spPr>
          <a:xfrm>
            <a:off x="3635491" y="1193334"/>
            <a:ext cx="989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endParaRPr lang="en-IL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8CB7054F-8F9D-4832-8244-3156E1517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720214"/>
              </p:ext>
            </p:extLst>
          </p:nvPr>
        </p:nvGraphicFramePr>
        <p:xfrm>
          <a:off x="2636079" y="4243924"/>
          <a:ext cx="2987868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5956">
                  <a:extLst>
                    <a:ext uri="{9D8B030D-6E8A-4147-A177-3AD203B41FA5}">
                      <a16:colId xmlns:a16="http://schemas.microsoft.com/office/drawing/2014/main" val="3845289205"/>
                    </a:ext>
                  </a:extLst>
                </a:gridCol>
                <a:gridCol w="995956">
                  <a:extLst>
                    <a:ext uri="{9D8B030D-6E8A-4147-A177-3AD203B41FA5}">
                      <a16:colId xmlns:a16="http://schemas.microsoft.com/office/drawing/2014/main" val="1381968232"/>
                    </a:ext>
                  </a:extLst>
                </a:gridCol>
                <a:gridCol w="995956">
                  <a:extLst>
                    <a:ext uri="{9D8B030D-6E8A-4147-A177-3AD203B41FA5}">
                      <a16:colId xmlns:a16="http://schemas.microsoft.com/office/drawing/2014/main" val="524078881"/>
                    </a:ext>
                  </a:extLst>
                </a:gridCol>
              </a:tblGrid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Age</a:t>
                      </a:r>
                      <a:endParaRPr lang="en-IL" sz="14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Experience</a:t>
                      </a:r>
                      <a:endParaRPr lang="en-IL" sz="14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Salary</a:t>
                      </a:r>
                      <a:endParaRPr lang="en-IL" sz="14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415644"/>
                  </a:ext>
                </a:extLst>
              </a:tr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25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-5.1462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50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6568883"/>
                  </a:ext>
                </a:extLst>
              </a:tr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27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-61.2252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177755"/>
                  </a:ext>
                </a:extLst>
              </a:tr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29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110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095742"/>
                  </a:ext>
                </a:extLst>
              </a:tr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31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140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483086"/>
                  </a:ext>
                </a:extLst>
              </a:tr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33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170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487868"/>
                  </a:ext>
                </a:extLst>
              </a:tr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7.2532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11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200</a:t>
                      </a:r>
                      <a:endParaRPr lang="en-IL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03412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3101D184-2768-4A30-B637-82423E23FDE6}"/>
              </a:ext>
            </a:extLst>
          </p:cNvPr>
          <p:cNvSpPr txBox="1"/>
          <p:nvPr/>
        </p:nvSpPr>
        <p:spPr>
          <a:xfrm>
            <a:off x="8640657" y="3359243"/>
            <a:ext cx="3045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6: Repeat steps 2-5 until the difference becomes very small or after a pre-defined number of iterations.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1317B6-5840-46B8-86B5-B0BF9EF6AC5D}"/>
              </a:ext>
            </a:extLst>
          </p:cNvPr>
          <p:cNvSpPr txBox="1"/>
          <p:nvPr/>
        </p:nvSpPr>
        <p:spPr>
          <a:xfrm>
            <a:off x="3635490" y="3075057"/>
            <a:ext cx="989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endParaRPr lang="en-IL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40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19" grpId="0"/>
      <p:bldP spid="23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Latest Blog Posts - The Analysis Factor">
            <a:extLst>
              <a:ext uri="{FF2B5EF4-FFF2-40B4-BE49-F238E27FC236}">
                <a16:creationId xmlns:a16="http://schemas.microsoft.com/office/drawing/2014/main" id="{00D81F85-5D4D-4BA3-A093-C69B0D33B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872" y="2264891"/>
            <a:ext cx="1341085" cy="4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A872B4-D3D4-45EC-BD5D-678127376458}"/>
              </a:ext>
            </a:extLst>
          </p:cNvPr>
          <p:cNvSpPr txBox="1"/>
          <p:nvPr/>
        </p:nvSpPr>
        <p:spPr>
          <a:xfrm>
            <a:off x="7168234" y="4186558"/>
            <a:ext cx="40190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Imputation Functions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DA7FC5-4940-4CB3-9EC6-5E670C71AF13}"/>
              </a:ext>
            </a:extLst>
          </p:cNvPr>
          <p:cNvSpPr txBox="1">
            <a:spLocks/>
          </p:cNvSpPr>
          <p:nvPr/>
        </p:nvSpPr>
        <p:spPr>
          <a:xfrm>
            <a:off x="246781" y="2405247"/>
            <a:ext cx="4450330" cy="2047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600">
                <a:latin typeface="Segoe UI Light" panose="020B0502040204020203" pitchFamily="34" charset="0"/>
                <a:cs typeface="Segoe UI Light" panose="020B0502040204020203" pitchFamily="34" charset="0"/>
              </a:rPr>
              <a:t>Resources</a:t>
            </a:r>
            <a:endParaRPr lang="en-IL" sz="6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45943E-3548-424D-8F4C-578637E1FFD2}"/>
              </a:ext>
            </a:extLst>
          </p:cNvPr>
          <p:cNvSpPr txBox="1"/>
          <p:nvPr/>
        </p:nvSpPr>
        <p:spPr>
          <a:xfrm>
            <a:off x="7168234" y="2205260"/>
            <a:ext cx="44877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Advanced Imputation Methods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393E73A-BC88-42DC-8B27-B71B6BDBA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415" y="4175140"/>
            <a:ext cx="900000" cy="4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63420B-4B69-4323-9A82-19743CCDD083}"/>
              </a:ext>
            </a:extLst>
          </p:cNvPr>
          <p:cNvCxnSpPr>
            <a:cxnSpLocks/>
          </p:cNvCxnSpPr>
          <p:nvPr/>
        </p:nvCxnSpPr>
        <p:spPr>
          <a:xfrm>
            <a:off x="4899782" y="607341"/>
            <a:ext cx="0" cy="573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C1636FD-0DB8-46B4-966F-66178BE3AA49}"/>
              </a:ext>
            </a:extLst>
          </p:cNvPr>
          <p:cNvSpPr txBox="1"/>
          <p:nvPr/>
        </p:nvSpPr>
        <p:spPr>
          <a:xfrm>
            <a:off x="7168233" y="1221810"/>
            <a:ext cx="40190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Imputation Techniques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0908D7-ED87-40A8-8091-142EDD6E380D}"/>
              </a:ext>
            </a:extLst>
          </p:cNvPr>
          <p:cNvSpPr txBox="1"/>
          <p:nvPr/>
        </p:nvSpPr>
        <p:spPr>
          <a:xfrm>
            <a:off x="7168234" y="3197802"/>
            <a:ext cx="477698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8"/>
              </a:rPr>
              <a:t>Imputation Implementation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Picture 4" descr="Analytics Vidhya - Crunchbase Company Profile &amp;amp; Funding">
            <a:extLst>
              <a:ext uri="{FF2B5EF4-FFF2-40B4-BE49-F238E27FC236}">
                <a16:creationId xmlns:a16="http://schemas.microsoft.com/office/drawing/2014/main" id="{EDDE3EB3-920F-4893-9E7E-6F3CFDB1C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15" y="109264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Kaggle Logo Icon - Download in Line Style">
            <a:extLst>
              <a:ext uri="{FF2B5EF4-FFF2-40B4-BE49-F238E27FC236}">
                <a16:creationId xmlns:a16="http://schemas.microsoft.com/office/drawing/2014/main" id="{E7D288C7-E437-422C-B21F-986B429FA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34" y="306863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8CC0AD-0FBD-4D56-A96C-7BEAE577B9C7}"/>
              </a:ext>
            </a:extLst>
          </p:cNvPr>
          <p:cNvSpPr txBox="1"/>
          <p:nvPr/>
        </p:nvSpPr>
        <p:spPr>
          <a:xfrm>
            <a:off x="7168233" y="5175314"/>
            <a:ext cx="400426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11"/>
              </a:rPr>
              <a:t>MICE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C6B65A6A-F46F-4617-AE7B-74636268C3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414" y="5046146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9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>
            <a:extLst>
              <a:ext uri="{FF2B5EF4-FFF2-40B4-BE49-F238E27FC236}">
                <a16:creationId xmlns:a16="http://schemas.microsoft.com/office/drawing/2014/main" id="{767F7D57-6B58-4FDD-8F72-1BED71B71B49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BD7D0E-6780-467C-B208-9D13E7E90692}"/>
              </a:ext>
            </a:extLst>
          </p:cNvPr>
          <p:cNvCxnSpPr>
            <a:cxnSpLocks/>
          </p:cNvCxnSpPr>
          <p:nvPr/>
        </p:nvCxnSpPr>
        <p:spPr>
          <a:xfrm flipH="1">
            <a:off x="417150" y="452000"/>
            <a:ext cx="9551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DBE897-2815-41C7-91E9-974D31A87F6A}"/>
              </a:ext>
            </a:extLst>
          </p:cNvPr>
          <p:cNvSpPr txBox="1"/>
          <p:nvPr/>
        </p:nvSpPr>
        <p:spPr>
          <a:xfrm>
            <a:off x="208547" y="1169847"/>
            <a:ext cx="5678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Correlation</a:t>
            </a:r>
            <a:endParaRPr lang="en-IL" sz="6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D209C6-1B2E-4BF1-8DF3-5BA0E5A832BF}"/>
              </a:ext>
            </a:extLst>
          </p:cNvPr>
          <p:cNvSpPr txBox="1"/>
          <p:nvPr/>
        </p:nvSpPr>
        <p:spPr>
          <a:xfrm>
            <a:off x="707816" y="2776719"/>
            <a:ext cx="4680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0" i="0" dirty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process of identifying relationships between variables.</a:t>
            </a:r>
            <a:endParaRPr lang="en-IL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ADD12C-E8DA-4278-873C-D4535FEBFA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3198"/>
          <a:stretch/>
        </p:blipFill>
        <p:spPr>
          <a:xfrm>
            <a:off x="707816" y="4198925"/>
            <a:ext cx="4691346" cy="22390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41E131D-DE58-498D-B780-028FB0AD7402}"/>
              </a:ext>
            </a:extLst>
          </p:cNvPr>
          <p:cNvSpPr txBox="1"/>
          <p:nvPr/>
        </p:nvSpPr>
        <p:spPr>
          <a:xfrm>
            <a:off x="7189076" y="3228945"/>
            <a:ext cx="5002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Spearman Correlation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1BFAED-A564-4FE3-95DB-9015A3D211F3}"/>
              </a:ext>
            </a:extLst>
          </p:cNvPr>
          <p:cNvSpPr txBox="1"/>
          <p:nvPr/>
        </p:nvSpPr>
        <p:spPr>
          <a:xfrm>
            <a:off x="6450723" y="3225857"/>
            <a:ext cx="646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02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65D062-2E49-4B98-A91D-208A7CDE5385}"/>
              </a:ext>
            </a:extLst>
          </p:cNvPr>
          <p:cNvSpPr txBox="1"/>
          <p:nvPr/>
        </p:nvSpPr>
        <p:spPr>
          <a:xfrm>
            <a:off x="7189076" y="4023184"/>
            <a:ext cx="5002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Correlation Matrix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EC26A2-DEBB-49B9-BEEC-3F19913B9E38}"/>
              </a:ext>
            </a:extLst>
          </p:cNvPr>
          <p:cNvSpPr txBox="1"/>
          <p:nvPr/>
        </p:nvSpPr>
        <p:spPr>
          <a:xfrm>
            <a:off x="6450723" y="4023184"/>
            <a:ext cx="646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578085-199B-4954-A568-C8D3512D9C53}"/>
              </a:ext>
            </a:extLst>
          </p:cNvPr>
          <p:cNvSpPr txBox="1"/>
          <p:nvPr/>
        </p:nvSpPr>
        <p:spPr>
          <a:xfrm>
            <a:off x="7189076" y="2428530"/>
            <a:ext cx="5002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Pearson Correlation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D13ADA-DE8E-4A7B-AA86-46BDC502BFA1}"/>
              </a:ext>
            </a:extLst>
          </p:cNvPr>
          <p:cNvSpPr txBox="1"/>
          <p:nvPr/>
        </p:nvSpPr>
        <p:spPr>
          <a:xfrm>
            <a:off x="6450723" y="2428530"/>
            <a:ext cx="646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24854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>
            <a:extLst>
              <a:ext uri="{FF2B5EF4-FFF2-40B4-BE49-F238E27FC236}">
                <a16:creationId xmlns:a16="http://schemas.microsoft.com/office/drawing/2014/main" id="{98EBEAC3-2A3A-41B4-8D2E-FEA431661FE1}"/>
              </a:ext>
            </a:extLst>
          </p:cNvPr>
          <p:cNvSpPr/>
          <p:nvPr/>
        </p:nvSpPr>
        <p:spPr>
          <a:xfrm>
            <a:off x="0" y="0"/>
            <a:ext cx="12192000" cy="1949236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EDCBB5-FC1E-4315-A0CE-F1EB007F2C99}"/>
              </a:ext>
            </a:extLst>
          </p:cNvPr>
          <p:cNvSpPr txBox="1"/>
          <p:nvPr/>
        </p:nvSpPr>
        <p:spPr>
          <a:xfrm>
            <a:off x="578069" y="625797"/>
            <a:ext cx="11035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01  Pearson correlation</a:t>
            </a:r>
            <a:endParaRPr lang="en-US" sz="4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IL" sz="4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08DE6E-4FFE-41BE-BBD6-D6ED4566AEBC}"/>
              </a:ext>
            </a:extLst>
          </p:cNvPr>
          <p:cNvCxnSpPr>
            <a:cxnSpLocks/>
          </p:cNvCxnSpPr>
          <p:nvPr/>
        </p:nvCxnSpPr>
        <p:spPr>
          <a:xfrm flipH="1">
            <a:off x="11902962" y="215949"/>
            <a:ext cx="2" cy="672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20BAD56-84D2-4A95-90C2-865BE9A73E3C}"/>
              </a:ext>
            </a:extLst>
          </p:cNvPr>
          <p:cNvSpPr txBox="1"/>
          <p:nvPr/>
        </p:nvSpPr>
        <p:spPr>
          <a:xfrm>
            <a:off x="578069" y="2352447"/>
            <a:ext cx="7451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Pearson correlation evaluates the </a:t>
            </a:r>
            <a:r>
              <a:rPr lang="en-GB" sz="2400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linear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relationship between two continuous variables.</a:t>
            </a:r>
            <a:endParaRPr lang="he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00E5C3DE-FEBD-4A9C-88BE-2644470C31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 l="6329" t="9824" r="5977" b="42343"/>
          <a:stretch/>
        </p:blipFill>
        <p:spPr>
          <a:xfrm>
            <a:off x="830316" y="3762167"/>
            <a:ext cx="10531365" cy="247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4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E073B8-708C-4257-A66D-B12005999F5D}"/>
              </a:ext>
            </a:extLst>
          </p:cNvPr>
          <p:cNvSpPr txBox="1"/>
          <p:nvPr/>
        </p:nvSpPr>
        <p:spPr>
          <a:xfrm>
            <a:off x="578069" y="2352447"/>
            <a:ext cx="9091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Spearman correlation evaluates the </a:t>
            </a:r>
            <a:r>
              <a:rPr lang="en-GB" sz="2400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monotonic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relationship between two continuous or ordinal variables.</a:t>
            </a:r>
            <a:endParaRPr lang="he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98EBEAC3-2A3A-41B4-8D2E-FEA431661FE1}"/>
              </a:ext>
            </a:extLst>
          </p:cNvPr>
          <p:cNvSpPr/>
          <p:nvPr/>
        </p:nvSpPr>
        <p:spPr>
          <a:xfrm>
            <a:off x="0" y="0"/>
            <a:ext cx="12192000" cy="1949236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EDCBB5-FC1E-4315-A0CE-F1EB007F2C99}"/>
              </a:ext>
            </a:extLst>
          </p:cNvPr>
          <p:cNvSpPr txBox="1"/>
          <p:nvPr/>
        </p:nvSpPr>
        <p:spPr>
          <a:xfrm>
            <a:off x="578069" y="625797"/>
            <a:ext cx="11035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02  Spearman correlation</a:t>
            </a:r>
            <a:endParaRPr lang="en-US" sz="4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IL" sz="4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CEFC221-FDA7-46A9-9116-F9DF33AA01FA}"/>
              </a:ext>
            </a:extLst>
          </p:cNvPr>
          <p:cNvCxnSpPr>
            <a:cxnSpLocks/>
          </p:cNvCxnSpPr>
          <p:nvPr/>
        </p:nvCxnSpPr>
        <p:spPr>
          <a:xfrm flipH="1">
            <a:off x="11902962" y="215949"/>
            <a:ext cx="2" cy="672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0832B04-2253-4560-A1D7-1F101153AAFF}"/>
              </a:ext>
            </a:extLst>
          </p:cNvPr>
          <p:cNvGrpSpPr/>
          <p:nvPr/>
        </p:nvGrpSpPr>
        <p:grpSpPr>
          <a:xfrm>
            <a:off x="830316" y="3762167"/>
            <a:ext cx="10531365" cy="2470036"/>
            <a:chOff x="1668693" y="4659415"/>
            <a:chExt cx="9282863" cy="151968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1E48C87-1D13-4A90-8A94-B22E1D75CA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970" t="26180" r="64182" b="5708"/>
            <a:stretch/>
          </p:blipFill>
          <p:spPr>
            <a:xfrm>
              <a:off x="1668693" y="4673631"/>
              <a:ext cx="1301097" cy="150547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9D65E46-CB32-4E11-BE3A-BF4D1D30D1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7158" t="26277" r="38212" b="10565"/>
            <a:stretch/>
          </p:blipFill>
          <p:spPr>
            <a:xfrm>
              <a:off x="5665133" y="4666729"/>
              <a:ext cx="1301097" cy="150547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C331A14-FCF4-4317-870F-E65DF8B01B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66235" t="26277" r="7452" b="7739"/>
            <a:stretch/>
          </p:blipFill>
          <p:spPr>
            <a:xfrm>
              <a:off x="9650459" y="4670966"/>
              <a:ext cx="1301097" cy="148789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E4E0E6A-5812-4474-8286-F71E4392F6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7549" t="17461" r="48911" b="5727"/>
            <a:stretch/>
          </p:blipFill>
          <p:spPr>
            <a:xfrm>
              <a:off x="3661356" y="4676317"/>
              <a:ext cx="1301096" cy="150278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31897A4-9EB0-4FCF-937A-55B960B719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61614" t="16699" r="6334"/>
            <a:stretch/>
          </p:blipFill>
          <p:spPr>
            <a:xfrm>
              <a:off x="7657796" y="4659415"/>
              <a:ext cx="1301097" cy="15058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880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Spearman&amp;#39;s Rank-Order Correlation - A guide to when to use it, what it does  and what the assumptions are.">
            <a:extLst>
              <a:ext uri="{FF2B5EF4-FFF2-40B4-BE49-F238E27FC236}">
                <a16:creationId xmlns:a16="http://schemas.microsoft.com/office/drawing/2014/main" id="{2B6A4761-F2B2-4D00-8030-485A8420E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75" y="3695198"/>
            <a:ext cx="6812639" cy="255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>
            <a:extLst>
              <a:ext uri="{FF2B5EF4-FFF2-40B4-BE49-F238E27FC236}">
                <a16:creationId xmlns:a16="http://schemas.microsoft.com/office/drawing/2014/main" id="{759F2215-D596-4E49-87CC-CE4462ECF132}"/>
              </a:ext>
            </a:extLst>
          </p:cNvPr>
          <p:cNvSpPr/>
          <p:nvPr/>
        </p:nvSpPr>
        <p:spPr>
          <a:xfrm>
            <a:off x="8135006" y="0"/>
            <a:ext cx="4056993" cy="6858000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55A4EA-5198-4293-BDDF-07210DCA758E}"/>
              </a:ext>
            </a:extLst>
          </p:cNvPr>
          <p:cNvSpPr txBox="1"/>
          <p:nvPr/>
        </p:nvSpPr>
        <p:spPr>
          <a:xfrm>
            <a:off x="8655266" y="2459504"/>
            <a:ext cx="30164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0" i="0" dirty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What is a Monotonic Relationship?</a:t>
            </a:r>
            <a:endParaRPr lang="en-IL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B1346E-7C9F-4CCE-BA39-1C00B928BE2F}"/>
                  </a:ext>
                </a:extLst>
              </p:cNvPr>
              <p:cNvSpPr txBox="1"/>
              <p:nvPr/>
            </p:nvSpPr>
            <p:spPr>
              <a:xfrm>
                <a:off x="567557" y="605156"/>
                <a:ext cx="681263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GB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Monotonically increasing</a:t>
                </a:r>
                <a:r>
                  <a:rPr lang="en-GB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 as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𝑥</m:t>
                    </m:r>
                  </m:oMath>
                </a14:m>
                <a:r>
                  <a:rPr lang="en-GB" sz="1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variable increases, the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𝑦</m:t>
                    </m:r>
                  </m:oMath>
                </a14:m>
                <a:r>
                  <a:rPr lang="en-GB" sz="1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variable never decreases.</a:t>
                </a:r>
              </a:p>
              <a:p>
                <a:pPr algn="l"/>
                <a:endParaRPr lang="en-GB" sz="1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Monotonically decreasing</a:t>
                </a:r>
                <a:r>
                  <a:rPr lang="en-GB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 as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𝑥</m:t>
                    </m:r>
                  </m:oMath>
                </a14:m>
                <a:r>
                  <a:rPr lang="en-GB" sz="1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variable increases, the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𝑦</m:t>
                    </m:r>
                  </m:oMath>
                </a14:m>
                <a:r>
                  <a:rPr lang="en-GB" sz="1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variable never increases.</a:t>
                </a:r>
              </a:p>
              <a:p>
                <a:endParaRPr lang="he-IL" sz="1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Non monotonic</a:t>
                </a:r>
                <a:r>
                  <a:rPr lang="en-GB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 as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𝑥</m:t>
                    </m:r>
                  </m:oMath>
                </a14:m>
                <a:r>
                  <a:rPr lang="en-GB" sz="1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variable increases, the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𝑦</m:t>
                    </m:r>
                  </m:oMath>
                </a14:m>
                <a:r>
                  <a:rPr lang="en-GB" sz="1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variable sometimes decreases and sometimes increases.</a:t>
                </a:r>
                <a:endParaRPr lang="he-IL" sz="1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B1346E-7C9F-4CCE-BA39-1C00B928B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57" y="605156"/>
                <a:ext cx="6812639" cy="2308324"/>
              </a:xfrm>
              <a:prstGeom prst="rect">
                <a:avLst/>
              </a:prstGeom>
              <a:blipFill>
                <a:blip r:embed="rId4"/>
                <a:stretch>
                  <a:fillRect l="-716" t="-1055" b="-343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7381B8-F97D-46A2-9FF4-58D1D5628AE5}"/>
              </a:ext>
            </a:extLst>
          </p:cNvPr>
          <p:cNvCxnSpPr>
            <a:cxnSpLocks/>
          </p:cNvCxnSpPr>
          <p:nvPr/>
        </p:nvCxnSpPr>
        <p:spPr>
          <a:xfrm flipH="1">
            <a:off x="11808369" y="5828473"/>
            <a:ext cx="2" cy="672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62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>
            <a:extLst>
              <a:ext uri="{FF2B5EF4-FFF2-40B4-BE49-F238E27FC236}">
                <a16:creationId xmlns:a16="http://schemas.microsoft.com/office/drawing/2014/main" id="{759F2215-D596-4E49-87CC-CE4462ECF132}"/>
              </a:ext>
            </a:extLst>
          </p:cNvPr>
          <p:cNvSpPr/>
          <p:nvPr/>
        </p:nvSpPr>
        <p:spPr>
          <a:xfrm>
            <a:off x="0" y="-2"/>
            <a:ext cx="3242793" cy="6858001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55A4EA-5198-4293-BDDF-07210DCA758E}"/>
              </a:ext>
            </a:extLst>
          </p:cNvPr>
          <p:cNvSpPr txBox="1"/>
          <p:nvPr/>
        </p:nvSpPr>
        <p:spPr>
          <a:xfrm>
            <a:off x="182363" y="2367169"/>
            <a:ext cx="28780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0" i="0" dirty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Correlation is </a:t>
            </a:r>
            <a:r>
              <a:rPr lang="en-GB" sz="4400" b="1" i="0" dirty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NOT</a:t>
            </a:r>
            <a:r>
              <a:rPr lang="en-GB" sz="4400" b="0" i="0" dirty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Causation</a:t>
            </a:r>
            <a:endParaRPr lang="en-IL" sz="4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7381B8-F97D-46A2-9FF4-58D1D5628AE5}"/>
              </a:ext>
            </a:extLst>
          </p:cNvPr>
          <p:cNvCxnSpPr>
            <a:cxnSpLocks/>
          </p:cNvCxnSpPr>
          <p:nvPr/>
        </p:nvCxnSpPr>
        <p:spPr>
          <a:xfrm>
            <a:off x="376549" y="380016"/>
            <a:ext cx="7866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orrelation is not causation. The profound implications of confusing… | by  Anthony Figueroa | Towards Data Science">
            <a:extLst>
              <a:ext uri="{FF2B5EF4-FFF2-40B4-BE49-F238E27FC236}">
                <a16:creationId xmlns:a16="http://schemas.microsoft.com/office/drawing/2014/main" id="{3FC13DBE-9FCF-4242-87CD-F64CDD59A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654" y="1247972"/>
            <a:ext cx="8348424" cy="436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40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E073B8-708C-4257-A66D-B12005999F5D}"/>
              </a:ext>
            </a:extLst>
          </p:cNvPr>
          <p:cNvSpPr txBox="1"/>
          <p:nvPr/>
        </p:nvSpPr>
        <p:spPr>
          <a:xfrm>
            <a:off x="578068" y="2575033"/>
            <a:ext cx="551793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correlation matrix presents the correlation coefficients between every pair of features in the dataset.</a:t>
            </a:r>
          </a:p>
          <a:p>
            <a:pPr algn="l"/>
            <a:endParaRPr lang="en-GB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GB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It is common to present it in a heatmap with a color gradient, where the higher the correlation, the darker that color.</a:t>
            </a:r>
            <a:endParaRPr lang="he-IL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98EBEAC3-2A3A-41B4-8D2E-FEA431661FE1}"/>
              </a:ext>
            </a:extLst>
          </p:cNvPr>
          <p:cNvSpPr/>
          <p:nvPr/>
        </p:nvSpPr>
        <p:spPr>
          <a:xfrm>
            <a:off x="0" y="0"/>
            <a:ext cx="12192000" cy="1949236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EDCBB5-FC1E-4315-A0CE-F1EB007F2C99}"/>
              </a:ext>
            </a:extLst>
          </p:cNvPr>
          <p:cNvSpPr txBox="1"/>
          <p:nvPr/>
        </p:nvSpPr>
        <p:spPr>
          <a:xfrm>
            <a:off x="578069" y="625797"/>
            <a:ext cx="11035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03  Correlation Matrix</a:t>
            </a:r>
            <a:endParaRPr lang="en-US" sz="4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IL" sz="4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CEFC221-FDA7-46A9-9116-F9DF33AA01FA}"/>
              </a:ext>
            </a:extLst>
          </p:cNvPr>
          <p:cNvCxnSpPr>
            <a:cxnSpLocks/>
          </p:cNvCxnSpPr>
          <p:nvPr/>
        </p:nvCxnSpPr>
        <p:spPr>
          <a:xfrm flipH="1">
            <a:off x="11902962" y="215949"/>
            <a:ext cx="2" cy="672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F5A42C2-B384-48DE-B7AA-8D949C9EB55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21213" y="2096179"/>
            <a:ext cx="4599649" cy="460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73A78C-9C8F-4ABF-8CAB-5AA3F2128F0C}"/>
              </a:ext>
            </a:extLst>
          </p:cNvPr>
          <p:cNvSpPr/>
          <p:nvPr/>
        </p:nvSpPr>
        <p:spPr>
          <a:xfrm>
            <a:off x="495301" y="4060370"/>
            <a:ext cx="1817914" cy="126274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Collection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&amp; Assembly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9DB26-798E-48D8-B942-64F3ED5190B7}"/>
              </a:ext>
            </a:extLst>
          </p:cNvPr>
          <p:cNvSpPr/>
          <p:nvPr/>
        </p:nvSpPr>
        <p:spPr>
          <a:xfrm>
            <a:off x="5099206" y="2797627"/>
            <a:ext cx="1817914" cy="126274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Preprocessing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B663C4-E7DA-49C3-BA9F-845D7D3EDEAD}"/>
              </a:ext>
            </a:extLst>
          </p:cNvPr>
          <p:cNvSpPr/>
          <p:nvPr/>
        </p:nvSpPr>
        <p:spPr>
          <a:xfrm>
            <a:off x="2753335" y="3472542"/>
            <a:ext cx="1817914" cy="126274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Exploration &amp; Visualization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6EC243-0331-44EC-9400-47C35B0B99C3}"/>
              </a:ext>
            </a:extLst>
          </p:cNvPr>
          <p:cNvSpPr/>
          <p:nvPr/>
        </p:nvSpPr>
        <p:spPr>
          <a:xfrm>
            <a:off x="7532914" y="2166256"/>
            <a:ext cx="1817914" cy="126274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 Building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4AA3DC-8881-480C-AC4B-537F32AA95E3}"/>
              </a:ext>
            </a:extLst>
          </p:cNvPr>
          <p:cNvSpPr/>
          <p:nvPr/>
        </p:nvSpPr>
        <p:spPr>
          <a:xfrm>
            <a:off x="9878785" y="1534884"/>
            <a:ext cx="1817914" cy="126274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 Evaluation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D63204-5C2A-4316-905D-E8CEE1577E6A}"/>
              </a:ext>
            </a:extLst>
          </p:cNvPr>
          <p:cNvCxnSpPr>
            <a:cxnSpLocks/>
          </p:cNvCxnSpPr>
          <p:nvPr/>
        </p:nvCxnSpPr>
        <p:spPr>
          <a:xfrm flipV="1">
            <a:off x="495301" y="3472542"/>
            <a:ext cx="11201398" cy="2656115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CA5C768-F346-4291-A44A-C6BD808E9650}"/>
              </a:ext>
            </a:extLst>
          </p:cNvPr>
          <p:cNvSpPr txBox="1"/>
          <p:nvPr/>
        </p:nvSpPr>
        <p:spPr>
          <a:xfrm>
            <a:off x="664029" y="529715"/>
            <a:ext cx="8207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Steps of Machine Learning</a:t>
            </a:r>
            <a:endParaRPr lang="en-IL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F5A8D4F-84EF-4928-8D12-CED31407ED75}"/>
              </a:ext>
            </a:extLst>
          </p:cNvPr>
          <p:cNvSpPr/>
          <p:nvPr/>
        </p:nvSpPr>
        <p:spPr>
          <a:xfrm>
            <a:off x="5011370" y="2659304"/>
            <a:ext cx="1993587" cy="1542394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52B85BC9-BF9F-4EB0-BFDD-F56BB29AEDF5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864601" y="1629855"/>
            <a:ext cx="1143563" cy="1029449"/>
          </a:xfrm>
          <a:prstGeom prst="curvedConnector2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93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4">
            <a:extLst>
              <a:ext uri="{FF2B5EF4-FFF2-40B4-BE49-F238E27FC236}">
                <a16:creationId xmlns:a16="http://schemas.microsoft.com/office/drawing/2014/main" id="{45313BBE-1450-4E11-8DDA-994695C19DA8}"/>
              </a:ext>
            </a:extLst>
          </p:cNvPr>
          <p:cNvSpPr/>
          <p:nvPr/>
        </p:nvSpPr>
        <p:spPr>
          <a:xfrm>
            <a:off x="8135006" y="0"/>
            <a:ext cx="4056993" cy="6858000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EDCBB5-FC1E-4315-A0CE-F1EB007F2C99}"/>
              </a:ext>
            </a:extLst>
          </p:cNvPr>
          <p:cNvSpPr txBox="1"/>
          <p:nvPr/>
        </p:nvSpPr>
        <p:spPr>
          <a:xfrm>
            <a:off x="8463454" y="2767280"/>
            <a:ext cx="34000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Different Representation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993E5FA-D8B2-448B-8F9B-5FC9CBB0E532}"/>
              </a:ext>
            </a:extLst>
          </p:cNvPr>
          <p:cNvGrpSpPr/>
          <p:nvPr/>
        </p:nvGrpSpPr>
        <p:grpSpPr>
          <a:xfrm>
            <a:off x="663147" y="577026"/>
            <a:ext cx="6378784" cy="5703947"/>
            <a:chOff x="202861" y="0"/>
            <a:chExt cx="7261412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4A0CDD9-77FF-4CB7-A5D6-5EB38EFAE8B2}"/>
                </a:ext>
              </a:extLst>
            </p:cNvPr>
            <p:cNvSpPr/>
            <p:nvPr/>
          </p:nvSpPr>
          <p:spPr>
            <a:xfrm>
              <a:off x="725864" y="75414"/>
              <a:ext cx="6579909" cy="6416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63615F-4D76-4959-9E45-C12D43C19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02861" y="0"/>
              <a:ext cx="7261412" cy="6858000"/>
            </a:xfrm>
            <a:prstGeom prst="rect">
              <a:avLst/>
            </a:prstGeom>
          </p:spPr>
        </p:pic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87ED0D-E05E-4501-8EEA-836358AB2DB0}"/>
              </a:ext>
            </a:extLst>
          </p:cNvPr>
          <p:cNvCxnSpPr>
            <a:cxnSpLocks/>
          </p:cNvCxnSpPr>
          <p:nvPr/>
        </p:nvCxnSpPr>
        <p:spPr>
          <a:xfrm flipH="1">
            <a:off x="11808369" y="5828473"/>
            <a:ext cx="2" cy="672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02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low confidence">
            <a:extLst>
              <a:ext uri="{FF2B5EF4-FFF2-40B4-BE49-F238E27FC236}">
                <a16:creationId xmlns:a16="http://schemas.microsoft.com/office/drawing/2014/main" id="{22C15918-AFC4-45AE-830F-A8336FEFC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415" y="2076777"/>
            <a:ext cx="720000" cy="72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4F5D88-1803-41EA-9DEE-E57E962ECBB4}"/>
              </a:ext>
            </a:extLst>
          </p:cNvPr>
          <p:cNvSpPr txBox="1"/>
          <p:nvPr/>
        </p:nvSpPr>
        <p:spPr>
          <a:xfrm>
            <a:off x="7168232" y="3192369"/>
            <a:ext cx="342619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Spearman Correlation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3C581B-1312-44A6-911B-EBB4BF800B6C}"/>
              </a:ext>
            </a:extLst>
          </p:cNvPr>
          <p:cNvSpPr txBox="1"/>
          <p:nvPr/>
        </p:nvSpPr>
        <p:spPr>
          <a:xfrm>
            <a:off x="7168231" y="5157789"/>
            <a:ext cx="400426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Correlation in Python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170D13-AFB2-4D85-AADF-B0FDA5EB21A7}"/>
              </a:ext>
            </a:extLst>
          </p:cNvPr>
          <p:cNvSpPr txBox="1">
            <a:spLocks/>
          </p:cNvSpPr>
          <p:nvPr/>
        </p:nvSpPr>
        <p:spPr>
          <a:xfrm>
            <a:off x="246781" y="2405247"/>
            <a:ext cx="4450330" cy="2047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600">
                <a:latin typeface="Segoe UI Light" panose="020B0502040204020203" pitchFamily="34" charset="0"/>
                <a:cs typeface="Segoe UI Light" panose="020B0502040204020203" pitchFamily="34" charset="0"/>
              </a:rPr>
              <a:t>Resources</a:t>
            </a:r>
            <a:endParaRPr lang="en-IL" sz="6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B9784C-8BD5-4C36-9552-5B242CF84C53}"/>
              </a:ext>
            </a:extLst>
          </p:cNvPr>
          <p:cNvSpPr txBox="1"/>
          <p:nvPr/>
        </p:nvSpPr>
        <p:spPr>
          <a:xfrm>
            <a:off x="7168230" y="1219519"/>
            <a:ext cx="278674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Correlation Types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B48502-2C3F-4D41-A678-F10B2ACAD4E5}"/>
              </a:ext>
            </a:extLst>
          </p:cNvPr>
          <p:cNvCxnSpPr>
            <a:cxnSpLocks/>
          </p:cNvCxnSpPr>
          <p:nvPr/>
        </p:nvCxnSpPr>
        <p:spPr>
          <a:xfrm>
            <a:off x="4899782" y="607341"/>
            <a:ext cx="0" cy="573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5FEB49-3D2A-4965-B9EC-A74EE0AA88DE}"/>
              </a:ext>
            </a:extLst>
          </p:cNvPr>
          <p:cNvSpPr txBox="1"/>
          <p:nvPr/>
        </p:nvSpPr>
        <p:spPr>
          <a:xfrm>
            <a:off x="7168233" y="4178793"/>
            <a:ext cx="477698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Comparison (Pearson &amp; Spearman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Machine Learning Mastery">
            <a:extLst>
              <a:ext uri="{FF2B5EF4-FFF2-40B4-BE49-F238E27FC236}">
                <a16:creationId xmlns:a16="http://schemas.microsoft.com/office/drawing/2014/main" id="{8E3212AE-7592-4407-AF14-836834891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15" y="502862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nalytics Vidhya - Crunchbase Company Profile &amp;amp; Funding">
            <a:extLst>
              <a:ext uri="{FF2B5EF4-FFF2-40B4-BE49-F238E27FC236}">
                <a16:creationId xmlns:a16="http://schemas.microsoft.com/office/drawing/2014/main" id="{0AF393F7-141D-4C64-8E24-2AEF3BF58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15" y="109035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7AF163-61F1-487E-98A5-186B611059ED}"/>
              </a:ext>
            </a:extLst>
          </p:cNvPr>
          <p:cNvSpPr txBox="1"/>
          <p:nvPr/>
        </p:nvSpPr>
        <p:spPr>
          <a:xfrm>
            <a:off x="7168231" y="2205944"/>
            <a:ext cx="278674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10"/>
              </a:rPr>
              <a:t>Pearson Correlation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F6566581-C6E6-4A11-85B1-870C48041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415" y="3063201"/>
            <a:ext cx="720000" cy="720000"/>
          </a:xfrm>
          <a:prstGeom prst="rect">
            <a:avLst/>
          </a:prstGeom>
        </p:spPr>
      </p:pic>
      <p:pic>
        <p:nvPicPr>
          <p:cNvPr id="2050" name="Picture 2" descr="Minitab - Home | Facebook">
            <a:extLst>
              <a:ext uri="{FF2B5EF4-FFF2-40B4-BE49-F238E27FC236}">
                <a16:creationId xmlns:a16="http://schemas.microsoft.com/office/drawing/2014/main" id="{E73C119C-A8F6-4F93-B067-3C9733D69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15" y="405484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69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F7BE840-78F7-4C7D-8470-D2E32488BCBF}"/>
              </a:ext>
            </a:extLst>
          </p:cNvPr>
          <p:cNvSpPr txBox="1"/>
          <p:nvPr/>
        </p:nvSpPr>
        <p:spPr>
          <a:xfrm>
            <a:off x="7189076" y="4023184"/>
            <a:ext cx="5002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One-hot Encoding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66267-2204-44C4-962E-1A36D903182E}"/>
              </a:ext>
            </a:extLst>
          </p:cNvPr>
          <p:cNvSpPr txBox="1"/>
          <p:nvPr/>
        </p:nvSpPr>
        <p:spPr>
          <a:xfrm>
            <a:off x="6450723" y="4023184"/>
            <a:ext cx="646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03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767F7D57-6B58-4FDD-8F72-1BED71B71B49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BD7D0E-6780-467C-B208-9D13E7E90692}"/>
              </a:ext>
            </a:extLst>
          </p:cNvPr>
          <p:cNvCxnSpPr>
            <a:cxnSpLocks/>
          </p:cNvCxnSpPr>
          <p:nvPr/>
        </p:nvCxnSpPr>
        <p:spPr>
          <a:xfrm flipH="1">
            <a:off x="417150" y="452000"/>
            <a:ext cx="9551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DBE897-2815-41C7-91E9-974D31A87F6A}"/>
              </a:ext>
            </a:extLst>
          </p:cNvPr>
          <p:cNvSpPr txBox="1"/>
          <p:nvPr/>
        </p:nvSpPr>
        <p:spPr>
          <a:xfrm>
            <a:off x="208547" y="1169847"/>
            <a:ext cx="5678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Transformation</a:t>
            </a:r>
            <a:endParaRPr lang="en-IL" sz="6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D209C6-1B2E-4BF1-8DF3-5BA0E5A832BF}"/>
              </a:ext>
            </a:extLst>
          </p:cNvPr>
          <p:cNvSpPr txBox="1"/>
          <p:nvPr/>
        </p:nvSpPr>
        <p:spPr>
          <a:xfrm>
            <a:off x="707816" y="2776719"/>
            <a:ext cx="4680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0" i="0" dirty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The process of transforming raw data to a different representation.</a:t>
            </a:r>
            <a:endParaRPr lang="en-IL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593DAE-0D58-4ABB-AC9E-B978BF0CFDDB}"/>
              </a:ext>
            </a:extLst>
          </p:cNvPr>
          <p:cNvSpPr txBox="1"/>
          <p:nvPr/>
        </p:nvSpPr>
        <p:spPr>
          <a:xfrm>
            <a:off x="7189076" y="3228945"/>
            <a:ext cx="5002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Normalization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4ABA12-3C16-466F-B42F-A88C62585826}"/>
              </a:ext>
            </a:extLst>
          </p:cNvPr>
          <p:cNvSpPr txBox="1"/>
          <p:nvPr/>
        </p:nvSpPr>
        <p:spPr>
          <a:xfrm>
            <a:off x="6450723" y="3228945"/>
            <a:ext cx="646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0AF2DC-0944-424A-9F39-3116E21DC56A}"/>
              </a:ext>
            </a:extLst>
          </p:cNvPr>
          <p:cNvSpPr txBox="1"/>
          <p:nvPr/>
        </p:nvSpPr>
        <p:spPr>
          <a:xfrm>
            <a:off x="7189076" y="2431716"/>
            <a:ext cx="5002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Standardization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1AAE75-B6AC-4119-BD45-07B3651F3540}"/>
              </a:ext>
            </a:extLst>
          </p:cNvPr>
          <p:cNvSpPr txBox="1"/>
          <p:nvPr/>
        </p:nvSpPr>
        <p:spPr>
          <a:xfrm>
            <a:off x="6450723" y="2431716"/>
            <a:ext cx="646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01</a:t>
            </a:r>
          </a:p>
        </p:txBody>
      </p:sp>
      <p:pic>
        <p:nvPicPr>
          <p:cNvPr id="20" name="Picture 2" descr="Why Does My Business Need to Transform Data? | Blog | Fivetran">
            <a:extLst>
              <a:ext uri="{FF2B5EF4-FFF2-40B4-BE49-F238E27FC236}">
                <a16:creationId xmlns:a16="http://schemas.microsoft.com/office/drawing/2014/main" id="{C1FD5CDD-065C-4490-9F9C-8C6693FDF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34" y="4198925"/>
            <a:ext cx="4478130" cy="223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03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>
            <a:extLst>
              <a:ext uri="{FF2B5EF4-FFF2-40B4-BE49-F238E27FC236}">
                <a16:creationId xmlns:a16="http://schemas.microsoft.com/office/drawing/2014/main" id="{98EBEAC3-2A3A-41B4-8D2E-FEA431661FE1}"/>
              </a:ext>
            </a:extLst>
          </p:cNvPr>
          <p:cNvSpPr/>
          <p:nvPr/>
        </p:nvSpPr>
        <p:spPr>
          <a:xfrm>
            <a:off x="0" y="0"/>
            <a:ext cx="12192000" cy="1949236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EDCBB5-FC1E-4315-A0CE-F1EB007F2C99}"/>
              </a:ext>
            </a:extLst>
          </p:cNvPr>
          <p:cNvSpPr txBox="1"/>
          <p:nvPr/>
        </p:nvSpPr>
        <p:spPr>
          <a:xfrm>
            <a:off x="578069" y="625797"/>
            <a:ext cx="11035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01  Standardization</a:t>
            </a:r>
            <a:endParaRPr lang="en-US" sz="4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IL" sz="4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08DE6E-4FFE-41BE-BBD6-D6ED4566AEBC}"/>
              </a:ext>
            </a:extLst>
          </p:cNvPr>
          <p:cNvCxnSpPr>
            <a:cxnSpLocks/>
          </p:cNvCxnSpPr>
          <p:nvPr/>
        </p:nvCxnSpPr>
        <p:spPr>
          <a:xfrm flipH="1">
            <a:off x="11902962" y="215949"/>
            <a:ext cx="2" cy="672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BFF9E9F-AA73-45D2-8675-41E4B83203D9}"/>
              </a:ext>
            </a:extLst>
          </p:cNvPr>
          <p:cNvSpPr txBox="1"/>
          <p:nvPr/>
        </p:nvSpPr>
        <p:spPr>
          <a:xfrm>
            <a:off x="578069" y="2442577"/>
            <a:ext cx="9932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Transforming the feature’s distribution to a standard normal distribution.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9FA04C-9E04-4227-B1AE-4B15E64C256E}"/>
                  </a:ext>
                </a:extLst>
              </p:cNvPr>
              <p:cNvSpPr txBox="1"/>
              <p:nvPr/>
            </p:nvSpPr>
            <p:spPr>
              <a:xfrm>
                <a:off x="578069" y="3953339"/>
                <a:ext cx="5002924" cy="1608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To scale the data to a normal distribution we replace </a:t>
                </a:r>
                <a:r>
                  <a:rPr lang="en-US" sz="1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every value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𝑥</m:t>
                    </m:r>
                  </m:oMath>
                </a14:m>
                <a:r>
                  <a:rPr lang="en-US" sz="1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𝜇</m:t>
                            </m:r>
                          </m:e>
                        </m:acc>
                      </m:num>
                      <m:den>
                        <m:acc>
                          <m:accPr>
                            <m:chr m:val="̂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𝜎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sz="1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Note that this method assumes that the data is normally distributed.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9FA04C-9E04-4227-B1AE-4B15E64C2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69" y="3953339"/>
                <a:ext cx="5002924" cy="1608261"/>
              </a:xfrm>
              <a:prstGeom prst="rect">
                <a:avLst/>
              </a:prstGeom>
              <a:blipFill>
                <a:blip r:embed="rId3"/>
                <a:stretch>
                  <a:fillRect l="-853" t="-1901" r="-731" b="-57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The Standard Normal Distribution | Examples, Explanations, Uses">
            <a:extLst>
              <a:ext uri="{FF2B5EF4-FFF2-40B4-BE49-F238E27FC236}">
                <a16:creationId xmlns:a16="http://schemas.microsoft.com/office/drawing/2014/main" id="{2C114E00-883E-44D9-91AA-72E5E232D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86" y="3535824"/>
            <a:ext cx="3952499" cy="244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16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>
            <a:extLst>
              <a:ext uri="{FF2B5EF4-FFF2-40B4-BE49-F238E27FC236}">
                <a16:creationId xmlns:a16="http://schemas.microsoft.com/office/drawing/2014/main" id="{98EBEAC3-2A3A-41B4-8D2E-FEA431661FE1}"/>
              </a:ext>
            </a:extLst>
          </p:cNvPr>
          <p:cNvSpPr/>
          <p:nvPr/>
        </p:nvSpPr>
        <p:spPr>
          <a:xfrm>
            <a:off x="0" y="0"/>
            <a:ext cx="12192000" cy="1949236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EDCBB5-FC1E-4315-A0CE-F1EB007F2C99}"/>
              </a:ext>
            </a:extLst>
          </p:cNvPr>
          <p:cNvSpPr txBox="1"/>
          <p:nvPr/>
        </p:nvSpPr>
        <p:spPr>
          <a:xfrm>
            <a:off x="578069" y="625797"/>
            <a:ext cx="11035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02  Normalization</a:t>
            </a:r>
            <a:endParaRPr lang="en-IL" sz="4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CEFC221-FDA7-46A9-9116-F9DF33AA01FA}"/>
              </a:ext>
            </a:extLst>
          </p:cNvPr>
          <p:cNvCxnSpPr>
            <a:cxnSpLocks/>
          </p:cNvCxnSpPr>
          <p:nvPr/>
        </p:nvCxnSpPr>
        <p:spPr>
          <a:xfrm flipH="1">
            <a:off x="11902962" y="215949"/>
            <a:ext cx="2" cy="672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773E89-B8D1-4CC8-824B-12AC5587D08C}"/>
              </a:ext>
            </a:extLst>
          </p:cNvPr>
          <p:cNvSpPr txBox="1"/>
          <p:nvPr/>
        </p:nvSpPr>
        <p:spPr>
          <a:xfrm>
            <a:off x="578069" y="2442577"/>
            <a:ext cx="9932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Transform and restrict the feature’s values to a specific range.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F32178-DD57-4424-A898-81834E5F640D}"/>
                  </a:ext>
                </a:extLst>
              </p:cNvPr>
              <p:cNvSpPr txBox="1"/>
              <p:nvPr/>
            </p:nvSpPr>
            <p:spPr>
              <a:xfrm>
                <a:off x="578069" y="3953759"/>
                <a:ext cx="5402317" cy="1641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To scale the data between 0 and 1 we simply r</a:t>
                </a:r>
                <a:r>
                  <a:rPr lang="en-US" sz="1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eplace every value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𝑥</m:t>
                    </m:r>
                  </m:oMath>
                </a14:m>
                <a:r>
                  <a:rPr lang="en-US" sz="1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func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sz="1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 can use the function </a:t>
                </a:r>
                <a:r>
                  <a:rPr lang="en-US" sz="1800" dirty="0">
                    <a:latin typeface="Consolas" panose="020B0609020204030204" pitchFamily="49" charset="0"/>
                    <a:cs typeface="Segoe UI Light" panose="020B0502040204020203" pitchFamily="34" charset="0"/>
                  </a:rPr>
                  <a:t>MinMaxScaler</a:t>
                </a:r>
                <a:r>
                  <a:rPr lang="en-US" sz="1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from </a:t>
                </a:r>
                <a:r>
                  <a:rPr lang="en-US" sz="1800" dirty="0">
                    <a:latin typeface="Consolas" panose="020B0609020204030204" pitchFamily="49" charset="0"/>
                    <a:cs typeface="Segoe UI Light" panose="020B0502040204020203" pitchFamily="34" charset="0"/>
                  </a:rPr>
                  <a:t>sklearn</a:t>
                </a:r>
                <a:r>
                  <a:rPr lang="en-US" sz="1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and define our desired range.</a:t>
                </a:r>
                <a:endParaRPr lang="he-IL" sz="1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F32178-DD57-4424-A898-81834E5F6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69" y="3953759"/>
                <a:ext cx="5402317" cy="1641540"/>
              </a:xfrm>
              <a:prstGeom prst="rect">
                <a:avLst/>
              </a:prstGeom>
              <a:blipFill>
                <a:blip r:embed="rId3"/>
                <a:stretch>
                  <a:fillRect l="-790" t="-1859" b="-520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F3C3D81-0983-4ACA-BDD0-68F99170A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586" y="3678874"/>
            <a:ext cx="3952499" cy="230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4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>
            <a:extLst>
              <a:ext uri="{FF2B5EF4-FFF2-40B4-BE49-F238E27FC236}">
                <a16:creationId xmlns:a16="http://schemas.microsoft.com/office/drawing/2014/main" id="{98EBEAC3-2A3A-41B4-8D2E-FEA431661FE1}"/>
              </a:ext>
            </a:extLst>
          </p:cNvPr>
          <p:cNvSpPr/>
          <p:nvPr/>
        </p:nvSpPr>
        <p:spPr>
          <a:xfrm>
            <a:off x="0" y="0"/>
            <a:ext cx="12192000" cy="1949236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EDCBB5-FC1E-4315-A0CE-F1EB007F2C99}"/>
              </a:ext>
            </a:extLst>
          </p:cNvPr>
          <p:cNvSpPr txBox="1"/>
          <p:nvPr/>
        </p:nvSpPr>
        <p:spPr>
          <a:xfrm>
            <a:off x="578069" y="625797"/>
            <a:ext cx="11035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03  One hot encoding</a:t>
            </a:r>
            <a:endParaRPr lang="en-US" sz="4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IL" sz="4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33753D-82CD-41B6-9834-CC5DE03B819E}"/>
              </a:ext>
            </a:extLst>
          </p:cNvPr>
          <p:cNvCxnSpPr>
            <a:cxnSpLocks/>
          </p:cNvCxnSpPr>
          <p:nvPr/>
        </p:nvCxnSpPr>
        <p:spPr>
          <a:xfrm flipH="1">
            <a:off x="11902962" y="215949"/>
            <a:ext cx="2" cy="672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3BB74B-8C41-4DC4-9B60-0AD3FDCBAE60}"/>
                  </a:ext>
                </a:extLst>
              </p:cNvPr>
              <p:cNvSpPr txBox="1"/>
              <p:nvPr/>
            </p:nvSpPr>
            <p:spPr>
              <a:xfrm>
                <a:off x="578069" y="2442577"/>
                <a:ext cx="104472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GB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Transforms a categorical feature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𝑛</m:t>
                    </m:r>
                  </m:oMath>
                </a14:m>
                <a:r>
                  <a:rPr lang="en-GB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possible values into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𝑛</m:t>
                    </m:r>
                  </m:oMath>
                </a14:m>
                <a:r>
                  <a:rPr lang="en-GB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binary features, with one of them 1, and all others 0.</a:t>
                </a:r>
                <a:endParaRPr lang="he-IL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3BB74B-8C41-4DC4-9B60-0AD3FDCBA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69" y="2442577"/>
                <a:ext cx="10447283" cy="830997"/>
              </a:xfrm>
              <a:prstGeom prst="rect">
                <a:avLst/>
              </a:prstGeom>
              <a:blipFill>
                <a:blip r:embed="rId3"/>
                <a:stretch>
                  <a:fillRect l="-933" t="-5147" b="-1691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 descr="Building a One Hot Encoding Layer with TensorFlow | by George Novack |  Towards Data Science">
            <a:extLst>
              <a:ext uri="{FF2B5EF4-FFF2-40B4-BE49-F238E27FC236}">
                <a16:creationId xmlns:a16="http://schemas.microsoft.com/office/drawing/2014/main" id="{F51822F2-AF59-42CF-A550-A4543C22C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06" y="3584427"/>
            <a:ext cx="9622385" cy="269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14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639A55-7E23-4C5F-AB9D-69763B40BB7C}"/>
              </a:ext>
            </a:extLst>
          </p:cNvPr>
          <p:cNvSpPr txBox="1"/>
          <p:nvPr/>
        </p:nvSpPr>
        <p:spPr>
          <a:xfrm>
            <a:off x="7168234" y="4684707"/>
            <a:ext cx="40190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Pre-processing Package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0596CE-807D-41D9-9397-AF1FAF346546}"/>
              </a:ext>
            </a:extLst>
          </p:cNvPr>
          <p:cNvSpPr txBox="1">
            <a:spLocks/>
          </p:cNvSpPr>
          <p:nvPr/>
        </p:nvSpPr>
        <p:spPr>
          <a:xfrm>
            <a:off x="246781" y="2405247"/>
            <a:ext cx="4450330" cy="2047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600">
                <a:latin typeface="Segoe UI Light" panose="020B0502040204020203" pitchFamily="34" charset="0"/>
                <a:cs typeface="Segoe UI Light" panose="020B0502040204020203" pitchFamily="34" charset="0"/>
              </a:rPr>
              <a:t>Resources</a:t>
            </a:r>
            <a:endParaRPr lang="en-IL" sz="6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0CB240-5430-4AEF-AB1E-9B494AD114A3}"/>
              </a:ext>
            </a:extLst>
          </p:cNvPr>
          <p:cNvSpPr txBox="1"/>
          <p:nvPr/>
        </p:nvSpPr>
        <p:spPr>
          <a:xfrm>
            <a:off x="7168234" y="2703409"/>
            <a:ext cx="44877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Normalization vs. Standardization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DAD8718-8EAE-42AC-BF2E-85E0E904E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415" y="4673289"/>
            <a:ext cx="900000" cy="4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DC8298-A558-448F-A92D-E8627E248E0D}"/>
              </a:ext>
            </a:extLst>
          </p:cNvPr>
          <p:cNvCxnSpPr>
            <a:cxnSpLocks/>
          </p:cNvCxnSpPr>
          <p:nvPr/>
        </p:nvCxnSpPr>
        <p:spPr>
          <a:xfrm>
            <a:off x="4899782" y="607341"/>
            <a:ext cx="0" cy="573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C86F18-7BD6-471C-A5D7-CB8A3CB03541}"/>
              </a:ext>
            </a:extLst>
          </p:cNvPr>
          <p:cNvSpPr txBox="1"/>
          <p:nvPr/>
        </p:nvSpPr>
        <p:spPr>
          <a:xfrm>
            <a:off x="7168233" y="1719959"/>
            <a:ext cx="40190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Transformation Techniques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Picture 6" descr="Towards Data Science">
            <a:extLst>
              <a:ext uri="{FF2B5EF4-FFF2-40B4-BE49-F238E27FC236}">
                <a16:creationId xmlns:a16="http://schemas.microsoft.com/office/drawing/2014/main" id="{B4CAEC84-A29F-4624-ACEA-D2B6F5A37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15" y="257424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6CBBB0-A5B5-4722-8285-A06C7EE92041}"/>
              </a:ext>
            </a:extLst>
          </p:cNvPr>
          <p:cNvSpPr txBox="1"/>
          <p:nvPr/>
        </p:nvSpPr>
        <p:spPr>
          <a:xfrm>
            <a:off x="7168234" y="3695951"/>
            <a:ext cx="477698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8"/>
              </a:rPr>
              <a:t>One-hot Encoding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6" name="Picture 2" descr="Machine Learning Mastery">
            <a:extLst>
              <a:ext uri="{FF2B5EF4-FFF2-40B4-BE49-F238E27FC236}">
                <a16:creationId xmlns:a16="http://schemas.microsoft.com/office/drawing/2014/main" id="{4C541E64-458B-4CD6-AF1F-3A61AB619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15" y="356678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Analytics Vidhya - Crunchbase Company Profile &amp;amp; Funding">
            <a:extLst>
              <a:ext uri="{FF2B5EF4-FFF2-40B4-BE49-F238E27FC236}">
                <a16:creationId xmlns:a16="http://schemas.microsoft.com/office/drawing/2014/main" id="{2C9D0B4D-9778-4C67-9EDA-08A28FFEE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15" y="159079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62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37BC968-9119-4A42-9D95-BD8CAF464846}"/>
              </a:ext>
            </a:extLst>
          </p:cNvPr>
          <p:cNvSpPr/>
          <p:nvPr/>
        </p:nvSpPr>
        <p:spPr>
          <a:xfrm>
            <a:off x="1442354" y="1143000"/>
            <a:ext cx="9307286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76DEFB0-F9B3-4222-BA64-8AE546A1F9F7}"/>
              </a:ext>
            </a:extLst>
          </p:cNvPr>
          <p:cNvSpPr txBox="1">
            <a:spLocks/>
          </p:cNvSpPr>
          <p:nvPr/>
        </p:nvSpPr>
        <p:spPr>
          <a:xfrm>
            <a:off x="3162462" y="3494677"/>
            <a:ext cx="5867065" cy="1483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Raw data can have missing or inconsistent values as well as present a lot of redundant information.</a:t>
            </a:r>
            <a:endParaRPr lang="en-IL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1233DD-30CD-4383-9B43-5407728920EC}"/>
              </a:ext>
            </a:extLst>
          </p:cNvPr>
          <p:cNvSpPr txBox="1"/>
          <p:nvPr/>
        </p:nvSpPr>
        <p:spPr>
          <a:xfrm>
            <a:off x="1996749" y="1988546"/>
            <a:ext cx="81984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do we need pre-processing?</a:t>
            </a:r>
          </a:p>
        </p:txBody>
      </p:sp>
    </p:spTree>
    <p:extLst>
      <p:ext uri="{BB962C8B-B14F-4D97-AF65-F5344CB8AC3E}">
        <p14:creationId xmlns:p14="http://schemas.microsoft.com/office/powerpoint/2010/main" val="211926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>
            <a:extLst>
              <a:ext uri="{FF2B5EF4-FFF2-40B4-BE49-F238E27FC236}">
                <a16:creationId xmlns:a16="http://schemas.microsoft.com/office/drawing/2014/main" id="{767F7D57-6B58-4FDD-8F72-1BED71B71B49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BD7D0E-6780-467C-B208-9D13E7E90692}"/>
              </a:ext>
            </a:extLst>
          </p:cNvPr>
          <p:cNvCxnSpPr>
            <a:cxnSpLocks/>
          </p:cNvCxnSpPr>
          <p:nvPr/>
        </p:nvCxnSpPr>
        <p:spPr>
          <a:xfrm flipH="1">
            <a:off x="417150" y="452000"/>
            <a:ext cx="9551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DBE897-2815-41C7-91E9-974D31A87F6A}"/>
              </a:ext>
            </a:extLst>
          </p:cNvPr>
          <p:cNvSpPr txBox="1"/>
          <p:nvPr/>
        </p:nvSpPr>
        <p:spPr>
          <a:xfrm>
            <a:off x="208547" y="1169847"/>
            <a:ext cx="5678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Imputation</a:t>
            </a:r>
            <a:endParaRPr lang="en-IL" sz="6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D209C6-1B2E-4BF1-8DF3-5BA0E5A832BF}"/>
              </a:ext>
            </a:extLst>
          </p:cNvPr>
          <p:cNvSpPr txBox="1"/>
          <p:nvPr/>
        </p:nvSpPr>
        <p:spPr>
          <a:xfrm>
            <a:off x="707816" y="2776719"/>
            <a:ext cx="4680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0" i="0" dirty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The process of substituting the missing values of the dataset.</a:t>
            </a:r>
            <a:endParaRPr lang="en-IL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Handling Missing Data Using Pandas in Python - CodeSpeedy">
            <a:extLst>
              <a:ext uri="{FF2B5EF4-FFF2-40B4-BE49-F238E27FC236}">
                <a16:creationId xmlns:a16="http://schemas.microsoft.com/office/drawing/2014/main" id="{4B80D6D0-068A-4EFD-9884-EFFDE1A18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16" y="4198925"/>
            <a:ext cx="4680367" cy="223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593DAE-0D58-4ABB-AC9E-B978BF0CFDDB}"/>
              </a:ext>
            </a:extLst>
          </p:cNvPr>
          <p:cNvSpPr txBox="1"/>
          <p:nvPr/>
        </p:nvSpPr>
        <p:spPr>
          <a:xfrm>
            <a:off x="7189076" y="3224460"/>
            <a:ext cx="5002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Statistical </a:t>
            </a:r>
            <a:r>
              <a:rPr lang="en-GB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estimates (mean, median, mode)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4ABA12-3C16-466F-B42F-A88C62585826}"/>
              </a:ext>
            </a:extLst>
          </p:cNvPr>
          <p:cNvSpPr txBox="1"/>
          <p:nvPr/>
        </p:nvSpPr>
        <p:spPr>
          <a:xfrm>
            <a:off x="6450720" y="3224460"/>
            <a:ext cx="646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7BE840-78F7-4C7D-8470-D2E32488BCBF}"/>
              </a:ext>
            </a:extLst>
          </p:cNvPr>
          <p:cNvSpPr txBox="1"/>
          <p:nvPr/>
        </p:nvSpPr>
        <p:spPr>
          <a:xfrm>
            <a:off x="7189076" y="4023184"/>
            <a:ext cx="5002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KNN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D5C8DD-FB1C-4540-9CCC-0FE9D84027E5}"/>
              </a:ext>
            </a:extLst>
          </p:cNvPr>
          <p:cNvSpPr txBox="1"/>
          <p:nvPr/>
        </p:nvSpPr>
        <p:spPr>
          <a:xfrm>
            <a:off x="6450722" y="4023184"/>
            <a:ext cx="646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0AF2DC-0944-424A-9F39-3116E21DC56A}"/>
              </a:ext>
            </a:extLst>
          </p:cNvPr>
          <p:cNvSpPr txBox="1"/>
          <p:nvPr/>
        </p:nvSpPr>
        <p:spPr>
          <a:xfrm>
            <a:off x="7189076" y="2431716"/>
            <a:ext cx="5002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Arbitrary value imputation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1AAE75-B6AC-4119-BD45-07B3651F3540}"/>
              </a:ext>
            </a:extLst>
          </p:cNvPr>
          <p:cNvSpPr txBox="1"/>
          <p:nvPr/>
        </p:nvSpPr>
        <p:spPr>
          <a:xfrm>
            <a:off x="6450722" y="2431716"/>
            <a:ext cx="646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EEEB1E-C404-4B3A-93D3-09E4486B9E44}"/>
              </a:ext>
            </a:extLst>
          </p:cNvPr>
          <p:cNvSpPr txBox="1"/>
          <p:nvPr/>
        </p:nvSpPr>
        <p:spPr>
          <a:xfrm>
            <a:off x="7189076" y="4817423"/>
            <a:ext cx="5002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MICE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8A5648-A54A-4B92-9649-3A20F44A3535}"/>
              </a:ext>
            </a:extLst>
          </p:cNvPr>
          <p:cNvSpPr txBox="1"/>
          <p:nvPr/>
        </p:nvSpPr>
        <p:spPr>
          <a:xfrm>
            <a:off x="6450722" y="4817423"/>
            <a:ext cx="646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05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6ECD2D-F51B-42F1-839D-9AB59A49BA75}"/>
              </a:ext>
            </a:extLst>
          </p:cNvPr>
          <p:cNvSpPr txBox="1"/>
          <p:nvPr/>
        </p:nvSpPr>
        <p:spPr>
          <a:xfrm>
            <a:off x="7189076" y="1632992"/>
            <a:ext cx="5002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Drop features or observations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E78E1C-65B4-4EF3-A98E-A666865F3650}"/>
              </a:ext>
            </a:extLst>
          </p:cNvPr>
          <p:cNvSpPr txBox="1"/>
          <p:nvPr/>
        </p:nvSpPr>
        <p:spPr>
          <a:xfrm>
            <a:off x="6450721" y="1632992"/>
            <a:ext cx="646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07037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>
            <a:extLst>
              <a:ext uri="{FF2B5EF4-FFF2-40B4-BE49-F238E27FC236}">
                <a16:creationId xmlns:a16="http://schemas.microsoft.com/office/drawing/2014/main" id="{98EBEAC3-2A3A-41B4-8D2E-FEA431661FE1}"/>
              </a:ext>
            </a:extLst>
          </p:cNvPr>
          <p:cNvSpPr/>
          <p:nvPr/>
        </p:nvSpPr>
        <p:spPr>
          <a:xfrm>
            <a:off x="0" y="0"/>
            <a:ext cx="12192000" cy="1949236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EDCBB5-FC1E-4315-A0CE-F1EB007F2C99}"/>
              </a:ext>
            </a:extLst>
          </p:cNvPr>
          <p:cNvSpPr txBox="1"/>
          <p:nvPr/>
        </p:nvSpPr>
        <p:spPr>
          <a:xfrm>
            <a:off x="578069" y="625797"/>
            <a:ext cx="11035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01  Drop features or observations</a:t>
            </a:r>
            <a:endParaRPr lang="en-US" sz="4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IL" sz="4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08DE6E-4FFE-41BE-BBD6-D6ED4566AEBC}"/>
              </a:ext>
            </a:extLst>
          </p:cNvPr>
          <p:cNvCxnSpPr>
            <a:cxnSpLocks/>
          </p:cNvCxnSpPr>
          <p:nvPr/>
        </p:nvCxnSpPr>
        <p:spPr>
          <a:xfrm flipH="1">
            <a:off x="11902962" y="215949"/>
            <a:ext cx="2" cy="672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6FF0CF3-730A-4664-A0AB-BA6120CEF299}"/>
              </a:ext>
            </a:extLst>
          </p:cNvPr>
          <p:cNvSpPr txBox="1"/>
          <p:nvPr/>
        </p:nvSpPr>
        <p:spPr>
          <a:xfrm>
            <a:off x="578069" y="3429000"/>
            <a:ext cx="31531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If a feature has many missing values, we can consider dropping it all together as the imputation could be very inaccurate (same for an observation with many missing data).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B14F1406-FB7D-45A4-89E4-828481095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122089"/>
              </p:ext>
            </p:extLst>
          </p:nvPr>
        </p:nvGraphicFramePr>
        <p:xfrm>
          <a:off x="5133930" y="3459138"/>
          <a:ext cx="6480000" cy="277306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91784886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523713395"/>
                    </a:ext>
                  </a:extLst>
                </a:gridCol>
              </a:tblGrid>
              <a:tr h="924355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Pros</a:t>
                      </a:r>
                      <a:endParaRPr lang="en-IL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Cons</a:t>
                      </a:r>
                      <a:endParaRPr lang="en-IL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41964094"/>
                  </a:ext>
                </a:extLst>
              </a:tr>
              <a:tr h="924355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Easy </a:t>
                      </a:r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and quick </a:t>
                      </a:r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to implement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Can create bias in the dataset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76510069"/>
                  </a:ext>
                </a:extLst>
              </a:tr>
              <a:tr h="924355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 data manipulation required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Deleted data could be informative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48472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AFFE0C6-BE2F-4A0A-A4D0-AFEF07098D21}"/>
              </a:ext>
            </a:extLst>
          </p:cNvPr>
          <p:cNvSpPr txBox="1"/>
          <p:nvPr/>
        </p:nvSpPr>
        <p:spPr>
          <a:xfrm>
            <a:off x="578069" y="2442577"/>
            <a:ext cx="1073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Drop features (or observations) that have many missing values.</a:t>
            </a:r>
          </a:p>
        </p:txBody>
      </p:sp>
    </p:spTree>
    <p:extLst>
      <p:ext uri="{BB962C8B-B14F-4D97-AF65-F5344CB8AC3E}">
        <p14:creationId xmlns:p14="http://schemas.microsoft.com/office/powerpoint/2010/main" val="279215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>
            <a:extLst>
              <a:ext uri="{FF2B5EF4-FFF2-40B4-BE49-F238E27FC236}">
                <a16:creationId xmlns:a16="http://schemas.microsoft.com/office/drawing/2014/main" id="{98EBEAC3-2A3A-41B4-8D2E-FEA431661FE1}"/>
              </a:ext>
            </a:extLst>
          </p:cNvPr>
          <p:cNvSpPr/>
          <p:nvPr/>
        </p:nvSpPr>
        <p:spPr>
          <a:xfrm>
            <a:off x="0" y="0"/>
            <a:ext cx="12192000" cy="1949236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EDCBB5-FC1E-4315-A0CE-F1EB007F2C99}"/>
              </a:ext>
            </a:extLst>
          </p:cNvPr>
          <p:cNvSpPr txBox="1"/>
          <p:nvPr/>
        </p:nvSpPr>
        <p:spPr>
          <a:xfrm>
            <a:off x="476469" y="625797"/>
            <a:ext cx="11035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02  </a:t>
            </a:r>
            <a:r>
              <a:rPr lang="en-US" sz="4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Arbitrary value imputation</a:t>
            </a:r>
          </a:p>
          <a:p>
            <a:endParaRPr lang="en-IL" sz="4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CEFC221-FDA7-46A9-9116-F9DF33AA01FA}"/>
              </a:ext>
            </a:extLst>
          </p:cNvPr>
          <p:cNvCxnSpPr>
            <a:cxnSpLocks/>
          </p:cNvCxnSpPr>
          <p:nvPr/>
        </p:nvCxnSpPr>
        <p:spPr>
          <a:xfrm flipH="1">
            <a:off x="11902962" y="215949"/>
            <a:ext cx="2" cy="672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7AA3376-A709-4F09-A8FA-CA95C618D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67881"/>
              </p:ext>
            </p:extLst>
          </p:nvPr>
        </p:nvGraphicFramePr>
        <p:xfrm>
          <a:off x="5133930" y="3459138"/>
          <a:ext cx="6480000" cy="2772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91784886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523713395"/>
                    </a:ext>
                  </a:extLst>
                </a:gridCol>
              </a:tblGrid>
              <a:tr h="6930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Pros</a:t>
                      </a:r>
                      <a:endParaRPr lang="en-IL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Cons</a:t>
                      </a:r>
                      <a:endParaRPr lang="en-IL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41964094"/>
                  </a:ext>
                </a:extLst>
              </a:tr>
              <a:tr h="6930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Easy </a:t>
                      </a:r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and quick </a:t>
                      </a:r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to implement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Can distort original variable distribution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76510069"/>
                  </a:ext>
                </a:extLst>
              </a:tr>
              <a:tr h="6930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Works for both numerical and categorical variables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Can create outliers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4847203"/>
                  </a:ext>
                </a:extLst>
              </a:tr>
              <a:tr h="6930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Retains the importance of missing values if it exists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980257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AE4C344-1D85-40C2-B569-1375ABE904FF}"/>
              </a:ext>
            </a:extLst>
          </p:cNvPr>
          <p:cNvSpPr txBox="1"/>
          <p:nvPr/>
        </p:nvSpPr>
        <p:spPr>
          <a:xfrm>
            <a:off x="578069" y="2442577"/>
            <a:ext cx="8177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Assign all missing values to a new value.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66274-FBC3-42BE-9944-C7929EF1FDD2}"/>
              </a:ext>
            </a:extLst>
          </p:cNvPr>
          <p:cNvSpPr txBox="1"/>
          <p:nvPr/>
        </p:nvSpPr>
        <p:spPr>
          <a:xfrm>
            <a:off x="578069" y="3459138"/>
            <a:ext cx="33002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Using the mode.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a new category for “other”.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Using a conventional number such as 0, 1 or -1.</a:t>
            </a:r>
            <a:endParaRPr lang="he-IL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1236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>
            <a:extLst>
              <a:ext uri="{FF2B5EF4-FFF2-40B4-BE49-F238E27FC236}">
                <a16:creationId xmlns:a16="http://schemas.microsoft.com/office/drawing/2014/main" id="{98EBEAC3-2A3A-41B4-8D2E-FEA431661FE1}"/>
              </a:ext>
            </a:extLst>
          </p:cNvPr>
          <p:cNvSpPr/>
          <p:nvPr/>
        </p:nvSpPr>
        <p:spPr>
          <a:xfrm>
            <a:off x="0" y="0"/>
            <a:ext cx="12192000" cy="1949236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CEFC221-FDA7-46A9-9116-F9DF33AA01FA}"/>
              </a:ext>
            </a:extLst>
          </p:cNvPr>
          <p:cNvCxnSpPr>
            <a:cxnSpLocks/>
          </p:cNvCxnSpPr>
          <p:nvPr/>
        </p:nvCxnSpPr>
        <p:spPr>
          <a:xfrm flipH="1">
            <a:off x="11902962" y="215949"/>
            <a:ext cx="2" cy="672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AE4C344-1D85-40C2-B569-1375ABE904FF}"/>
              </a:ext>
            </a:extLst>
          </p:cNvPr>
          <p:cNvSpPr txBox="1"/>
          <p:nvPr/>
        </p:nvSpPr>
        <p:spPr>
          <a:xfrm>
            <a:off x="578069" y="2442577"/>
            <a:ext cx="969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Filling in the missing values using a statistical estimate.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66274-FBC3-42BE-9944-C7929EF1FDD2}"/>
              </a:ext>
            </a:extLst>
          </p:cNvPr>
          <p:cNvSpPr txBox="1"/>
          <p:nvPr/>
        </p:nvSpPr>
        <p:spPr>
          <a:xfrm>
            <a:off x="578069" y="3459138"/>
            <a:ext cx="33738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process is done for each feature separately and is based on the existing observations.</a:t>
            </a:r>
          </a:p>
          <a:p>
            <a:pPr algn="l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Median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</a:t>
            </a:r>
            <a:endParaRPr lang="he-IL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199C24-5B6A-43F5-804C-F8F6BAAA5A49}"/>
              </a:ext>
            </a:extLst>
          </p:cNvPr>
          <p:cNvSpPr txBox="1"/>
          <p:nvPr/>
        </p:nvSpPr>
        <p:spPr>
          <a:xfrm>
            <a:off x="578069" y="625797"/>
            <a:ext cx="11035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03  Statistical estimates</a:t>
            </a:r>
            <a:endParaRPr lang="en-US" sz="4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IL" sz="4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FC51796C-3677-4CE7-B113-AB6690FD1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650018"/>
              </p:ext>
            </p:extLst>
          </p:nvPr>
        </p:nvGraphicFramePr>
        <p:xfrm>
          <a:off x="5133930" y="3459138"/>
          <a:ext cx="6480000" cy="2791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91784886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523713395"/>
                    </a:ext>
                  </a:extLst>
                </a:gridCol>
              </a:tblGrid>
              <a:tr h="544032">
                <a:tc>
                  <a:txBody>
                    <a:bodyPr/>
                    <a:lstStyle/>
                    <a:p>
                      <a:pPr algn="ctr" rtl="1"/>
                      <a:r>
                        <a:rPr lang="en-GB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Pros</a:t>
                      </a:r>
                      <a:endParaRPr lang="en-IL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GB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Cons</a:t>
                      </a:r>
                      <a:endParaRPr lang="en-IL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41964094"/>
                  </a:ext>
                </a:extLst>
              </a:tr>
              <a:tr h="669198">
                <a:tc>
                  <a:txBody>
                    <a:bodyPr/>
                    <a:lstStyle/>
                    <a:p>
                      <a:pPr algn="ctr" rtl="1"/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Easy and quick to implement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Can distort original variable distribution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76510069"/>
                  </a:ext>
                </a:extLst>
              </a:tr>
              <a:tr h="896105">
                <a:tc>
                  <a:txBody>
                    <a:bodyPr/>
                    <a:lstStyle/>
                    <a:p>
                      <a:pPr algn="ctr" rtl="1"/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Works well with small datasets with numerical variables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May lead to over-representation of a particular category.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4847203"/>
                  </a:ext>
                </a:extLst>
              </a:tr>
              <a:tr h="663730">
                <a:tc>
                  <a:txBody>
                    <a:bodyPr/>
                    <a:lstStyle/>
                    <a:p>
                      <a:pPr algn="ctr" rtl="1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Does not account for correlation between variables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03746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39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>
            <a:extLst>
              <a:ext uri="{FF2B5EF4-FFF2-40B4-BE49-F238E27FC236}">
                <a16:creationId xmlns:a16="http://schemas.microsoft.com/office/drawing/2014/main" id="{98EBEAC3-2A3A-41B4-8D2E-FEA431661FE1}"/>
              </a:ext>
            </a:extLst>
          </p:cNvPr>
          <p:cNvSpPr/>
          <p:nvPr/>
        </p:nvSpPr>
        <p:spPr>
          <a:xfrm>
            <a:off x="0" y="0"/>
            <a:ext cx="12192000" cy="1949236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CEFC221-FDA7-46A9-9116-F9DF33AA01FA}"/>
              </a:ext>
            </a:extLst>
          </p:cNvPr>
          <p:cNvCxnSpPr>
            <a:cxnSpLocks/>
          </p:cNvCxnSpPr>
          <p:nvPr/>
        </p:nvCxnSpPr>
        <p:spPr>
          <a:xfrm flipH="1">
            <a:off x="11902962" y="215949"/>
            <a:ext cx="2" cy="672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7AA3376-A709-4F09-A8FA-CA95C618D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677846"/>
              </p:ext>
            </p:extLst>
          </p:nvPr>
        </p:nvGraphicFramePr>
        <p:xfrm>
          <a:off x="5133930" y="3459138"/>
          <a:ext cx="6480000" cy="277306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91784886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523713395"/>
                    </a:ext>
                  </a:extLst>
                </a:gridCol>
              </a:tblGrid>
              <a:tr h="854551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Pros</a:t>
                      </a:r>
                      <a:endParaRPr lang="en-IL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Cons</a:t>
                      </a:r>
                      <a:endParaRPr lang="en-IL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41964094"/>
                  </a:ext>
                </a:extLst>
              </a:tr>
              <a:tr h="1063962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More accurate than previous methods as it is based on an approximate subset of the data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Computationally expensive (stores the</a:t>
                      </a:r>
                      <a:r>
                        <a:rPr lang="en-US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data in memory)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76510069"/>
                  </a:ext>
                </a:extLst>
              </a:tr>
              <a:tr h="854551">
                <a:tc>
                  <a:txBody>
                    <a:bodyPr/>
                    <a:lstStyle/>
                    <a:p>
                      <a:pPr algn="ctr" rtl="1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Sensitive to outliers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48472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AE4C344-1D85-40C2-B569-1375ABE904FF}"/>
              </a:ext>
            </a:extLst>
          </p:cNvPr>
          <p:cNvSpPr txBox="1"/>
          <p:nvPr/>
        </p:nvSpPr>
        <p:spPr>
          <a:xfrm>
            <a:off x="578069" y="2442577"/>
            <a:ext cx="8177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Filling in the missing values using the KNN algorithm.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766274-FBC3-42BE-9944-C7929EF1FDD2}"/>
                  </a:ext>
                </a:extLst>
              </p:cNvPr>
              <p:cNvSpPr txBox="1"/>
              <p:nvPr/>
            </p:nvSpPr>
            <p:spPr>
              <a:xfrm>
                <a:off x="578069" y="3459138"/>
                <a:ext cx="412005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GB" sz="1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The algorithm uses “feature similarity” to predict the values of the observations with missing values.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GB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GB" sz="1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Given an observation, it finds the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𝐾</m:t>
                    </m:r>
                  </m:oMath>
                </a14:m>
                <a:r>
                  <a:rPr lang="en-US" sz="1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nearest neighbors and calculates the mean (or other statistical estimate) of their values.</a:t>
                </a:r>
                <a:endParaRPr lang="he-IL" sz="1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766274-FBC3-42BE-9944-C7929EF1F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69" y="3459138"/>
                <a:ext cx="4120055" cy="2308324"/>
              </a:xfrm>
              <a:prstGeom prst="rect">
                <a:avLst/>
              </a:prstGeom>
              <a:blipFill>
                <a:blip r:embed="rId3"/>
                <a:stretch>
                  <a:fillRect l="-1036" t="-1055" r="-1183" b="-343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DCFFED2-EAC8-45C2-A129-1F707EAEFA50}"/>
              </a:ext>
            </a:extLst>
          </p:cNvPr>
          <p:cNvSpPr txBox="1"/>
          <p:nvPr/>
        </p:nvSpPr>
        <p:spPr>
          <a:xfrm>
            <a:off x="578069" y="625797"/>
            <a:ext cx="11035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04  KNN</a:t>
            </a:r>
            <a:endParaRPr lang="en-US" sz="4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IL" sz="4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8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>
            <a:extLst>
              <a:ext uri="{FF2B5EF4-FFF2-40B4-BE49-F238E27FC236}">
                <a16:creationId xmlns:a16="http://schemas.microsoft.com/office/drawing/2014/main" id="{759F2215-D596-4E49-87CC-CE4462ECF132}"/>
              </a:ext>
            </a:extLst>
          </p:cNvPr>
          <p:cNvSpPr/>
          <p:nvPr/>
        </p:nvSpPr>
        <p:spPr>
          <a:xfrm>
            <a:off x="8135006" y="0"/>
            <a:ext cx="4056993" cy="6858000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7381B8-F97D-46A2-9FF4-58D1D5628AE5}"/>
              </a:ext>
            </a:extLst>
          </p:cNvPr>
          <p:cNvCxnSpPr>
            <a:cxnSpLocks/>
          </p:cNvCxnSpPr>
          <p:nvPr/>
        </p:nvCxnSpPr>
        <p:spPr>
          <a:xfrm flipH="1">
            <a:off x="11808369" y="5828473"/>
            <a:ext cx="2" cy="672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AF01E5-9336-409F-8CA4-B1FDC91ED434}"/>
              </a:ext>
            </a:extLst>
          </p:cNvPr>
          <p:cNvCxnSpPr>
            <a:cxnSpLocks/>
          </p:cNvCxnSpPr>
          <p:nvPr/>
        </p:nvCxnSpPr>
        <p:spPr>
          <a:xfrm flipV="1">
            <a:off x="1662015" y="1474578"/>
            <a:ext cx="0" cy="3853543"/>
          </a:xfrm>
          <a:prstGeom prst="straightConnector1">
            <a:avLst/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8D7596-DD1A-4CED-BD0E-BA54B923E56D}"/>
              </a:ext>
            </a:extLst>
          </p:cNvPr>
          <p:cNvCxnSpPr>
            <a:cxnSpLocks/>
          </p:cNvCxnSpPr>
          <p:nvPr/>
        </p:nvCxnSpPr>
        <p:spPr>
          <a:xfrm>
            <a:off x="1662015" y="5317235"/>
            <a:ext cx="4669971" cy="0"/>
          </a:xfrm>
          <a:prstGeom prst="straightConnector1">
            <a:avLst/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5E8061-D1CF-4F80-BC66-F865A4053C37}"/>
              </a:ext>
            </a:extLst>
          </p:cNvPr>
          <p:cNvSpPr txBox="1"/>
          <p:nvPr/>
        </p:nvSpPr>
        <p:spPr>
          <a:xfrm>
            <a:off x="6061204" y="5459141"/>
            <a:ext cx="54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endParaRPr lang="en-IL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066526-E52C-4E88-B4E4-9317C1648EC1}"/>
              </a:ext>
            </a:extLst>
          </p:cNvPr>
          <p:cNvSpPr txBox="1"/>
          <p:nvPr/>
        </p:nvSpPr>
        <p:spPr>
          <a:xfrm>
            <a:off x="1251079" y="1420541"/>
            <a:ext cx="54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Y</a:t>
            </a:r>
            <a:endParaRPr lang="en-IL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45880B-5F4D-4D3B-A997-D319E18DD1F3}"/>
              </a:ext>
            </a:extLst>
          </p:cNvPr>
          <p:cNvSpPr/>
          <p:nvPr/>
        </p:nvSpPr>
        <p:spPr>
          <a:xfrm>
            <a:off x="2083840" y="4388947"/>
            <a:ext cx="239485" cy="239485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66D73B-424B-4631-99E3-614B6BE52025}"/>
              </a:ext>
            </a:extLst>
          </p:cNvPr>
          <p:cNvSpPr/>
          <p:nvPr/>
        </p:nvSpPr>
        <p:spPr>
          <a:xfrm>
            <a:off x="4556114" y="3730765"/>
            <a:ext cx="239485" cy="239485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F75B060-A95A-4308-9F0E-931D6EC7CE6A}"/>
              </a:ext>
            </a:extLst>
          </p:cNvPr>
          <p:cNvSpPr/>
          <p:nvPr/>
        </p:nvSpPr>
        <p:spPr>
          <a:xfrm>
            <a:off x="3915715" y="3505392"/>
            <a:ext cx="239485" cy="239485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F6D46BE-E6BB-4731-99CD-018C867751D1}"/>
              </a:ext>
            </a:extLst>
          </p:cNvPr>
          <p:cNvSpPr/>
          <p:nvPr/>
        </p:nvSpPr>
        <p:spPr>
          <a:xfrm>
            <a:off x="3410198" y="3979866"/>
            <a:ext cx="239485" cy="239485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5D65CDA-061D-4D06-A233-7B9855651B1B}"/>
              </a:ext>
            </a:extLst>
          </p:cNvPr>
          <p:cNvSpPr/>
          <p:nvPr/>
        </p:nvSpPr>
        <p:spPr>
          <a:xfrm>
            <a:off x="3045609" y="4260322"/>
            <a:ext cx="239485" cy="239485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4CA5115-7715-4219-A978-77CC17EDA7E9}"/>
              </a:ext>
            </a:extLst>
          </p:cNvPr>
          <p:cNvSpPr/>
          <p:nvPr/>
        </p:nvSpPr>
        <p:spPr>
          <a:xfrm>
            <a:off x="3529941" y="2958153"/>
            <a:ext cx="239485" cy="239485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F6FE202-3165-4BDF-88BA-F93D1DC4F712}"/>
              </a:ext>
            </a:extLst>
          </p:cNvPr>
          <p:cNvSpPr/>
          <p:nvPr/>
        </p:nvSpPr>
        <p:spPr>
          <a:xfrm>
            <a:off x="3017932" y="3245293"/>
            <a:ext cx="239485" cy="239485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1FEE10-3729-4E24-9843-39E573EE9B60}"/>
              </a:ext>
            </a:extLst>
          </p:cNvPr>
          <p:cNvSpPr/>
          <p:nvPr/>
        </p:nvSpPr>
        <p:spPr>
          <a:xfrm>
            <a:off x="5350238" y="3197638"/>
            <a:ext cx="239485" cy="239485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F066C71-2ECD-41A8-95B4-1F808116BC5D}"/>
              </a:ext>
            </a:extLst>
          </p:cNvPr>
          <p:cNvSpPr/>
          <p:nvPr/>
        </p:nvSpPr>
        <p:spPr>
          <a:xfrm>
            <a:off x="4906107" y="3376531"/>
            <a:ext cx="239485" cy="239485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887A47-18BF-4B8C-BCB0-7383D5DAE1EB}"/>
              </a:ext>
            </a:extLst>
          </p:cNvPr>
          <p:cNvSpPr/>
          <p:nvPr/>
        </p:nvSpPr>
        <p:spPr>
          <a:xfrm>
            <a:off x="2426029" y="3897619"/>
            <a:ext cx="239485" cy="239485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C3B185E-22B0-491C-9067-D9E46546D82F}"/>
              </a:ext>
            </a:extLst>
          </p:cNvPr>
          <p:cNvSpPr/>
          <p:nvPr/>
        </p:nvSpPr>
        <p:spPr>
          <a:xfrm>
            <a:off x="4241547" y="2949108"/>
            <a:ext cx="239485" cy="239485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33F5FB2-A493-4552-82AF-3DA6C99702F8}"/>
              </a:ext>
            </a:extLst>
          </p:cNvPr>
          <p:cNvSpPr/>
          <p:nvPr/>
        </p:nvSpPr>
        <p:spPr>
          <a:xfrm>
            <a:off x="4902856" y="2813409"/>
            <a:ext cx="239485" cy="239485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4232B4C-426E-42C2-903D-8F07C45F6E43}"/>
              </a:ext>
            </a:extLst>
          </p:cNvPr>
          <p:cNvSpPr/>
          <p:nvPr/>
        </p:nvSpPr>
        <p:spPr>
          <a:xfrm>
            <a:off x="4241547" y="2002947"/>
            <a:ext cx="239485" cy="239485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044E20A-7BD0-48EE-80B0-1B388B9FD336}"/>
              </a:ext>
            </a:extLst>
          </p:cNvPr>
          <p:cNvSpPr/>
          <p:nvPr/>
        </p:nvSpPr>
        <p:spPr>
          <a:xfrm>
            <a:off x="3962497" y="2409270"/>
            <a:ext cx="239485" cy="239485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FADB6B7-9FBA-4C19-ACC5-62A551F8CF09}"/>
              </a:ext>
            </a:extLst>
          </p:cNvPr>
          <p:cNvSpPr/>
          <p:nvPr/>
        </p:nvSpPr>
        <p:spPr>
          <a:xfrm>
            <a:off x="2585986" y="3276588"/>
            <a:ext cx="239485" cy="239485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34AB9CF-5D3D-4DF8-BAF9-65CCCBE43295}"/>
              </a:ext>
            </a:extLst>
          </p:cNvPr>
          <p:cNvSpPr/>
          <p:nvPr/>
        </p:nvSpPr>
        <p:spPr>
          <a:xfrm>
            <a:off x="2065257" y="3558715"/>
            <a:ext cx="239485" cy="239485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E53E214-7DA7-41AF-8B15-85B5DA7E59A4}"/>
              </a:ext>
            </a:extLst>
          </p:cNvPr>
          <p:cNvSpPr/>
          <p:nvPr/>
        </p:nvSpPr>
        <p:spPr>
          <a:xfrm>
            <a:off x="3285094" y="2379845"/>
            <a:ext cx="239485" cy="239485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CB6AD85-0518-486D-9FEA-274087B9457B}"/>
              </a:ext>
            </a:extLst>
          </p:cNvPr>
          <p:cNvSpPr/>
          <p:nvPr/>
        </p:nvSpPr>
        <p:spPr>
          <a:xfrm>
            <a:off x="2840963" y="2558738"/>
            <a:ext cx="239485" cy="239485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4F100B8-E941-4E0C-97CE-357A0D421C23}"/>
              </a:ext>
            </a:extLst>
          </p:cNvPr>
          <p:cNvSpPr/>
          <p:nvPr/>
        </p:nvSpPr>
        <p:spPr>
          <a:xfrm>
            <a:off x="2837712" y="1995616"/>
            <a:ext cx="239485" cy="239485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8EA0DE2-E9E7-45ED-958E-C9DC00EBC130}"/>
              </a:ext>
            </a:extLst>
          </p:cNvPr>
          <p:cNvSpPr/>
          <p:nvPr/>
        </p:nvSpPr>
        <p:spPr>
          <a:xfrm>
            <a:off x="3962496" y="4089503"/>
            <a:ext cx="239485" cy="239485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3F8C96-5054-4AC8-B4A0-9B4A30B166D7}"/>
              </a:ext>
            </a:extLst>
          </p:cNvPr>
          <p:cNvCxnSpPr>
            <a:cxnSpLocks/>
            <a:stCxn id="14" idx="3"/>
            <a:endCxn id="15" idx="7"/>
          </p:cNvCxnSpPr>
          <p:nvPr/>
        </p:nvCxnSpPr>
        <p:spPr>
          <a:xfrm flipH="1">
            <a:off x="3250022" y="4184279"/>
            <a:ext cx="195248" cy="11111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E541D3C-4FFF-4ED9-9EF2-80BE080A612E}"/>
              </a:ext>
            </a:extLst>
          </p:cNvPr>
          <p:cNvCxnSpPr>
            <a:cxnSpLocks/>
            <a:stCxn id="14" idx="6"/>
            <a:endCxn id="31" idx="2"/>
          </p:cNvCxnSpPr>
          <p:nvPr/>
        </p:nvCxnSpPr>
        <p:spPr>
          <a:xfrm>
            <a:off x="3649683" y="4099609"/>
            <a:ext cx="312813" cy="10963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8A356F8-6159-4DF6-8225-A855710F4B2F}"/>
              </a:ext>
            </a:extLst>
          </p:cNvPr>
          <p:cNvCxnSpPr>
            <a:cxnSpLocks/>
            <a:stCxn id="14" idx="7"/>
            <a:endCxn id="13" idx="3"/>
          </p:cNvCxnSpPr>
          <p:nvPr/>
        </p:nvCxnSpPr>
        <p:spPr>
          <a:xfrm flipV="1">
            <a:off x="3614611" y="3709805"/>
            <a:ext cx="336176" cy="3051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74CA29F-E508-4E4C-9D1E-725E47897FF8}"/>
              </a:ext>
            </a:extLst>
          </p:cNvPr>
          <p:cNvSpPr txBox="1"/>
          <p:nvPr/>
        </p:nvSpPr>
        <p:spPr>
          <a:xfrm>
            <a:off x="8640658" y="824002"/>
            <a:ext cx="30456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does KNN work?</a:t>
            </a:r>
            <a:endParaRPr lang="en-IL" sz="4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2831BF-4647-482A-A9D4-0CF31E5582BE}"/>
                  </a:ext>
                </a:extLst>
              </p:cNvPr>
              <p:cNvSpPr txBox="1"/>
              <p:nvPr/>
            </p:nvSpPr>
            <p:spPr>
              <a:xfrm>
                <a:off x="8640658" y="2712912"/>
                <a:ext cx="304568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For example,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𝐾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=3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the algorithm calculates the mean of the 3 nearest observations and fills in the missing value.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2831BF-4647-482A-A9D4-0CF31E558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658" y="2712912"/>
                <a:ext cx="3045687" cy="1477328"/>
              </a:xfrm>
              <a:prstGeom prst="rect">
                <a:avLst/>
              </a:prstGeom>
              <a:blipFill>
                <a:blip r:embed="rId3"/>
                <a:stretch>
                  <a:fillRect l="-1600" t="-1653" b="-619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68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L">
      <a:dk1>
        <a:srgbClr val="181717"/>
      </a:dk1>
      <a:lt1>
        <a:sysClr val="window" lastClr="FFFFFF"/>
      </a:lt1>
      <a:dk2>
        <a:srgbClr val="000000"/>
      </a:dk2>
      <a:lt2>
        <a:srgbClr val="F2F2F2"/>
      </a:lt2>
      <a:accent1>
        <a:srgbClr val="D62828"/>
      </a:accent1>
      <a:accent2>
        <a:srgbClr val="F77F00"/>
      </a:accent2>
      <a:accent3>
        <a:srgbClr val="FCBF49"/>
      </a:accent3>
      <a:accent4>
        <a:srgbClr val="56AB91"/>
      </a:accent4>
      <a:accent5>
        <a:srgbClr val="118AB2"/>
      </a:accent5>
      <a:accent6>
        <a:srgbClr val="EF476F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2055</TotalTime>
  <Words>1141</Words>
  <Application>Microsoft Office PowerPoint</Application>
  <PresentationFormat>Widescreen</PresentationFormat>
  <Paragraphs>333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Consolas</vt:lpstr>
      <vt:lpstr>Segoe UI Light</vt:lpstr>
      <vt:lpstr>Office Theme</vt:lpstr>
      <vt:lpstr> Data Pre-processing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Pre-Processing</dc:title>
  <dc:creator>Amanda Magzal</dc:creator>
  <cp:lastModifiedBy>Tal Dulberg</cp:lastModifiedBy>
  <cp:revision>1</cp:revision>
  <dcterms:created xsi:type="dcterms:W3CDTF">2022-01-07T13:12:42Z</dcterms:created>
  <dcterms:modified xsi:type="dcterms:W3CDTF">2022-04-28T08:37:03Z</dcterms:modified>
</cp:coreProperties>
</file>