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79" r:id="rId3"/>
    <p:sldId id="286" r:id="rId4"/>
    <p:sldId id="287" r:id="rId5"/>
    <p:sldId id="288" r:id="rId6"/>
    <p:sldId id="289" r:id="rId7"/>
    <p:sldId id="290" r:id="rId8"/>
    <p:sldId id="281" r:id="rId9"/>
    <p:sldId id="283" r:id="rId10"/>
    <p:sldId id="256" r:id="rId11"/>
    <p:sldId id="270" r:id="rId12"/>
    <p:sldId id="284" r:id="rId13"/>
    <p:sldId id="269" r:id="rId14"/>
    <p:sldId id="271" r:id="rId15"/>
    <p:sldId id="272" r:id="rId16"/>
    <p:sldId id="273" r:id="rId17"/>
    <p:sldId id="274" r:id="rId18"/>
    <p:sldId id="277" r:id="rId19"/>
    <p:sldId id="275" r:id="rId20"/>
    <p:sldId id="285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AB2"/>
    <a:srgbClr val="1182B2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37241-1C26-4C14-8D52-067877ADD85F}" v="2" dt="2022-03-11T11:35:22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81" autoAdjust="0"/>
  </p:normalViewPr>
  <p:slideViewPr>
    <p:cSldViewPr snapToGrid="0">
      <p:cViewPr varScale="1">
        <p:scale>
          <a:sx n="73" d="100"/>
          <a:sy n="73" d="100"/>
        </p:scale>
        <p:origin x="81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מנדה מגזל" userId="d50b652f-cb88-4424-8cea-6618e2450d64" providerId="ADAL" clId="{9F30F9C5-6CFE-4003-A44C-E1ECE40CA5D0}"/>
    <pc:docChg chg="undo redo custSel addSld delSld modSld sldOrd">
      <pc:chgData name="אמנדה מגזל" userId="d50b652f-cb88-4424-8cea-6618e2450d64" providerId="ADAL" clId="{9F30F9C5-6CFE-4003-A44C-E1ECE40CA5D0}" dt="2022-02-03T18:09:48.081" v="6820" actId="20577"/>
      <pc:docMkLst>
        <pc:docMk/>
      </pc:docMkLst>
      <pc:sldChg chg="addSp delSp modSp mod ord modTransition setBg modNotesTx">
        <pc:chgData name="אמנדה מגזל" userId="d50b652f-cb88-4424-8cea-6618e2450d64" providerId="ADAL" clId="{9F30F9C5-6CFE-4003-A44C-E1ECE40CA5D0}" dt="2022-01-07T20:59:57.773" v="4215" actId="478"/>
        <pc:sldMkLst>
          <pc:docMk/>
          <pc:sldMk cId="2183185171" sldId="256"/>
        </pc:sldMkLst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" creationId="{470F57DD-6DA9-4E2C-8121-E76C37E8DCC5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" creationId="{BD16F958-E96B-454F-A858-5A5438E4D5ED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4" creationId="{7F67F021-331B-474F-8C19-7422C98C2D5D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5" creationId="{ABE33158-BE1D-4A33-BD2B-67D3ADFE5DDF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6" creationId="{D328B450-172B-4820-8A6E-CA8D45B52975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7" creationId="{B6E81FBB-8FD1-4B2F-8274-D3BA0BDDAE35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8" creationId="{97FE46CA-3D7A-4497-9F1B-7BCC9FC37AC6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9" creationId="{CD1AD1CA-E55A-4A9F-9BA4-A9DC86642476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10" creationId="{94504960-9DD3-46F7-84B5-4ABE9FDDDA75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11" creationId="{041C2E12-212E-4F80-AA42-C4CF72799D37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12" creationId="{7DA78615-E69A-4C90-BD7A-664407CB1C15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13" creationId="{7FAA9525-CD25-4A73-9707-3420728A4319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14" creationId="{254B047D-B5F3-44E6-980A-339CEAAE570A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15" creationId="{070DE6DB-BC4A-4C95-AD46-503EEC001134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16" creationId="{7D8CC1CC-72AC-4E7B-B39C-A37E35A57343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17" creationId="{E97C1C3D-D4DE-46AC-B130-11FE59808835}"/>
          </ac:spMkLst>
        </pc:spChg>
        <pc:spChg chg="add del mod">
          <ac:chgData name="אמנדה מגזל" userId="d50b652f-cb88-4424-8cea-6618e2450d64" providerId="ADAL" clId="{9F30F9C5-6CFE-4003-A44C-E1ECE40CA5D0}" dt="2022-01-07T19:06:36.010" v="3102" actId="478"/>
          <ac:spMkLst>
            <pc:docMk/>
            <pc:sldMk cId="2183185171" sldId="256"/>
            <ac:spMk id="18" creationId="{2EA0B1CC-1901-4D63-99AF-34416E32B535}"/>
          </ac:spMkLst>
        </pc:spChg>
        <pc:spChg chg="add del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19" creationId="{1BA73815-788E-4A29-BFE7-8EC552E584F0}"/>
          </ac:spMkLst>
        </pc:spChg>
        <pc:spChg chg="add del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0" creationId="{E0400D66-23FC-4E2E-AFC2-A17B079C7934}"/>
          </ac:spMkLst>
        </pc:spChg>
        <pc:spChg chg="add del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1" creationId="{4B5858C9-E7B1-4A61-969D-D703DC0C5BC3}"/>
          </ac:spMkLst>
        </pc:spChg>
        <pc:spChg chg="add del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2" creationId="{6C418E6F-E1F4-4B9A-865B-F9CFED761339}"/>
          </ac:spMkLst>
        </pc:spChg>
        <pc:spChg chg="add del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3" creationId="{73C03C7A-2A77-47F7-8BED-5FBC93F76F44}"/>
          </ac:spMkLst>
        </pc:spChg>
        <pc:spChg chg="add del mod or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4" creationId="{2F8CA75E-2C3D-454A-8326-6C3A5CDDEA69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5" creationId="{BBF131B6-BE88-4C16-97AA-1EE3FFD514E2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6" creationId="{B2730724-4D59-4544-BE2E-D8680000E698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7" creationId="{DB476853-D32B-428D-9204-6671AFF67A6A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8" creationId="{9E417949-50C6-4D12-8E8F-6BAEC4AD160C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29" creationId="{71D09BF2-9F5E-4E3E-A780-4C3417707AD9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0" creationId="{CE3381DA-83FB-4945-B860-D95AE01CA250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1" creationId="{1247270D-7B81-44AD-B8D3-97858D720128}"/>
          </ac:spMkLst>
        </pc:spChg>
        <pc:spChg chg="add del mod">
          <ac:chgData name="אמנדה מגזל" userId="d50b652f-cb88-4424-8cea-6618e2450d64" providerId="ADAL" clId="{9F30F9C5-6CFE-4003-A44C-E1ECE40CA5D0}" dt="2022-01-07T19:12:36.437" v="3178" actId="478"/>
          <ac:spMkLst>
            <pc:docMk/>
            <pc:sldMk cId="2183185171" sldId="256"/>
            <ac:spMk id="32" creationId="{0173A397-8171-43EE-B9A2-F1109741B070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3" creationId="{9D2A46B0-93E6-4FC3-B2F3-35AA756F8358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4" creationId="{288C4C24-3BC0-4E7F-BB53-9A4775DEA063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5" creationId="{FB0427E7-B9B7-4351-BD04-D8B7D65F69C2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6" creationId="{7881457C-203E-424F-9E69-66E224EEC8B2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7" creationId="{EAC8535C-39A5-47CE-8B62-D6AD4B0BF360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8" creationId="{5EAD0C9D-BBA3-457D-BF70-EE1EC5AE5FFC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39" creationId="{1995204B-521B-4EE9-ACCF-2F89EB71B335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40" creationId="{7B1FFE28-7971-44CD-8ED6-026BDC848137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41" creationId="{68E14A82-CC39-4C41-9D03-AA38D89B3032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42" creationId="{96E37BBC-CAC7-472F-8CEC-139ED3D0B729}"/>
          </ac:spMkLst>
        </pc:spChg>
        <pc:spChg chg="add mod">
          <ac:chgData name="אמנדה מגזל" userId="d50b652f-cb88-4424-8cea-6618e2450d64" providerId="ADAL" clId="{9F30F9C5-6CFE-4003-A44C-E1ECE40CA5D0}" dt="2022-01-07T20:52:26.693" v="4110" actId="1076"/>
          <ac:spMkLst>
            <pc:docMk/>
            <pc:sldMk cId="2183185171" sldId="256"/>
            <ac:spMk id="43" creationId="{044BB3CD-A60F-4689-9699-CE385DD83A54}"/>
          </ac:spMkLst>
        </pc:spChg>
        <pc:spChg chg="add mod">
          <ac:chgData name="אמנדה מגזל" userId="d50b652f-cb88-4424-8cea-6618e2450d64" providerId="ADAL" clId="{9F30F9C5-6CFE-4003-A44C-E1ECE40CA5D0}" dt="2022-01-07T20:52:43.800" v="4113" actId="14100"/>
          <ac:spMkLst>
            <pc:docMk/>
            <pc:sldMk cId="2183185171" sldId="256"/>
            <ac:spMk id="44" creationId="{9411B068-B274-4DA1-8FF1-EF5084CFEF05}"/>
          </ac:spMkLst>
        </pc:spChg>
        <pc:spChg chg="add del mod">
          <ac:chgData name="אמנדה מגזל" userId="d50b652f-cb88-4424-8cea-6618e2450d64" providerId="ADAL" clId="{9F30F9C5-6CFE-4003-A44C-E1ECE40CA5D0}" dt="2022-01-07T20:59:57.773" v="4215" actId="478"/>
          <ac:spMkLst>
            <pc:docMk/>
            <pc:sldMk cId="2183185171" sldId="256"/>
            <ac:spMk id="46" creationId="{C40C9A1E-8C1A-4FDD-B929-6C1969831119}"/>
          </ac:spMkLst>
        </pc:spChg>
        <pc:spChg chg="add del mod">
          <ac:chgData name="אמנדה מגזל" userId="d50b652f-cb88-4424-8cea-6618e2450d64" providerId="ADAL" clId="{9F30F9C5-6CFE-4003-A44C-E1ECE40CA5D0}" dt="2022-01-07T20:59:44.685" v="4210" actId="478"/>
          <ac:spMkLst>
            <pc:docMk/>
            <pc:sldMk cId="2183185171" sldId="256"/>
            <ac:spMk id="47" creationId="{4CFBB6A8-68B8-4970-B056-A8754BEB2F69}"/>
          </ac:spMkLst>
        </pc:spChg>
        <pc:spChg chg="add del mod">
          <ac:chgData name="אמנדה מגזל" userId="d50b652f-cb88-4424-8cea-6618e2450d64" providerId="ADAL" clId="{9F30F9C5-6CFE-4003-A44C-E1ECE40CA5D0}" dt="2022-01-07T20:59:53.464" v="4213" actId="478"/>
          <ac:spMkLst>
            <pc:docMk/>
            <pc:sldMk cId="2183185171" sldId="256"/>
            <ac:spMk id="48" creationId="{9E2861AA-A679-4BCA-9D78-CF0238C91A80}"/>
          </ac:spMkLst>
        </pc:spChg>
        <pc:spChg chg="add mod">
          <ac:chgData name="אמנדה מגזל" userId="d50b652f-cb88-4424-8cea-6618e2450d64" providerId="ADAL" clId="{9F30F9C5-6CFE-4003-A44C-E1ECE40CA5D0}" dt="2022-01-07T20:59:42.205" v="4209" actId="1076"/>
          <ac:spMkLst>
            <pc:docMk/>
            <pc:sldMk cId="2183185171" sldId="256"/>
            <ac:spMk id="59" creationId="{3C494E1D-911D-480E-A58E-EE137CBB688B}"/>
          </ac:spMkLst>
        </pc:spChg>
        <pc:cxnChg chg="add mod">
          <ac:chgData name="אמנדה מגזל" userId="d50b652f-cb88-4424-8cea-6618e2450d64" providerId="ADAL" clId="{9F30F9C5-6CFE-4003-A44C-E1ECE40CA5D0}" dt="2022-01-07T20:53:02.922" v="4116" actId="1076"/>
          <ac:cxnSpMkLst>
            <pc:docMk/>
            <pc:sldMk cId="2183185171" sldId="256"/>
            <ac:cxnSpMk id="45" creationId="{4BB68AB7-BF1E-430F-AF51-8EB22C23D2B4}"/>
          </ac:cxnSpMkLst>
        </pc:cxnChg>
        <pc:cxnChg chg="add del mod">
          <ac:chgData name="אמנדה מגזל" userId="d50b652f-cb88-4424-8cea-6618e2450d64" providerId="ADAL" clId="{9F30F9C5-6CFE-4003-A44C-E1ECE40CA5D0}" dt="2022-01-07T20:59:46.837" v="4211" actId="478"/>
          <ac:cxnSpMkLst>
            <pc:docMk/>
            <pc:sldMk cId="2183185171" sldId="256"/>
            <ac:cxnSpMk id="50" creationId="{C8A4645E-8100-4289-BAFC-015BE065B177}"/>
          </ac:cxnSpMkLst>
        </pc:cxnChg>
        <pc:cxnChg chg="add del mod">
          <ac:chgData name="אמנדה מגזל" userId="d50b652f-cb88-4424-8cea-6618e2450d64" providerId="ADAL" clId="{9F30F9C5-6CFE-4003-A44C-E1ECE40CA5D0}" dt="2022-01-07T20:59:55.916" v="4214" actId="478"/>
          <ac:cxnSpMkLst>
            <pc:docMk/>
            <pc:sldMk cId="2183185171" sldId="256"/>
            <ac:cxnSpMk id="51" creationId="{2275FBD1-F235-411E-B24F-AF3622A81719}"/>
          </ac:cxnSpMkLst>
        </pc:cxnChg>
        <pc:cxnChg chg="add del mod">
          <ac:chgData name="אמנדה מגזל" userId="d50b652f-cb88-4424-8cea-6618e2450d64" providerId="ADAL" clId="{9F30F9C5-6CFE-4003-A44C-E1ECE40CA5D0}" dt="2022-01-07T20:59:49.626" v="4212" actId="478"/>
          <ac:cxnSpMkLst>
            <pc:docMk/>
            <pc:sldMk cId="2183185171" sldId="256"/>
            <ac:cxnSpMk id="54" creationId="{BEB9C734-2E19-400F-94AD-45F58890E2B3}"/>
          </ac:cxnSpMkLst>
        </pc:cxnChg>
      </pc:sldChg>
      <pc:sldChg chg="addSp delSp modSp mod modTransition modNotesTx">
        <pc:chgData name="אמנדה מגזל" userId="d50b652f-cb88-4424-8cea-6618e2450d64" providerId="ADAL" clId="{9F30F9C5-6CFE-4003-A44C-E1ECE40CA5D0}" dt="2022-02-03T18:09:48.081" v="6820" actId="20577"/>
        <pc:sldMkLst>
          <pc:docMk/>
          <pc:sldMk cId="2201973099" sldId="268"/>
        </pc:sldMkLst>
        <pc:spChg chg="mod">
          <ac:chgData name="אמנדה מגזל" userId="d50b652f-cb88-4424-8cea-6618e2450d64" providerId="ADAL" clId="{9F30F9C5-6CFE-4003-A44C-E1ECE40CA5D0}" dt="2022-01-07T18:47:22.554" v="3022" actId="20577"/>
          <ac:spMkLst>
            <pc:docMk/>
            <pc:sldMk cId="2201973099" sldId="268"/>
            <ac:spMk id="2" creationId="{B41189F8-D4C9-4D20-9A7F-A30CFC9632D1}"/>
          </ac:spMkLst>
        </pc:spChg>
        <pc:spChg chg="mod">
          <ac:chgData name="אמנדה מגזל" userId="d50b652f-cb88-4424-8cea-6618e2450d64" providerId="ADAL" clId="{9F30F9C5-6CFE-4003-A44C-E1ECE40CA5D0}" dt="2022-02-03T18:09:48.081" v="6820" actId="20577"/>
          <ac:spMkLst>
            <pc:docMk/>
            <pc:sldMk cId="2201973099" sldId="268"/>
            <ac:spMk id="5" creationId="{A2B97391-FAA6-424B-B97A-36470AE2D8DF}"/>
          </ac:spMkLst>
        </pc:spChg>
        <pc:picChg chg="add mod">
          <ac:chgData name="אמנדה מגזל" userId="d50b652f-cb88-4424-8cea-6618e2450d64" providerId="ADAL" clId="{9F30F9C5-6CFE-4003-A44C-E1ECE40CA5D0}" dt="2022-02-02T20:10:21.932" v="5184"/>
          <ac:picMkLst>
            <pc:docMk/>
            <pc:sldMk cId="2201973099" sldId="268"/>
            <ac:picMk id="7" creationId="{4E3713D2-0D92-491E-8A6A-B04E3C10935A}"/>
          </ac:picMkLst>
        </pc:picChg>
        <pc:picChg chg="del">
          <ac:chgData name="אמנדה מגזל" userId="d50b652f-cb88-4424-8cea-6618e2450d64" providerId="ADAL" clId="{9F30F9C5-6CFE-4003-A44C-E1ECE40CA5D0}" dt="2022-02-02T20:10:16.965" v="5183" actId="478"/>
          <ac:picMkLst>
            <pc:docMk/>
            <pc:sldMk cId="2201973099" sldId="268"/>
            <ac:picMk id="10" creationId="{4D62A833-6FB1-4F81-A2A5-BD3C34D09A13}"/>
          </ac:picMkLst>
        </pc:picChg>
      </pc:sldChg>
      <pc:sldChg chg="addSp delSp modSp add mod ord modTransition setBg modAnim">
        <pc:chgData name="אמנדה מגזל" userId="d50b652f-cb88-4424-8cea-6618e2450d64" providerId="ADAL" clId="{9F30F9C5-6CFE-4003-A44C-E1ECE40CA5D0}" dt="2022-01-07T16:39:38.165" v="2285" actId="207"/>
        <pc:sldMkLst>
          <pc:docMk/>
          <pc:sldMk cId="3886160597" sldId="269"/>
        </pc:sldMkLst>
        <pc:spChg chg="add mod">
          <ac:chgData name="אמנדה מגזל" userId="d50b652f-cb88-4424-8cea-6618e2450d64" providerId="ADAL" clId="{9F30F9C5-6CFE-4003-A44C-E1ECE40CA5D0}" dt="2022-01-07T14:17:29.899" v="1485" actId="1076"/>
          <ac:spMkLst>
            <pc:docMk/>
            <pc:sldMk cId="3886160597" sldId="269"/>
            <ac:spMk id="4" creationId="{7BD83EC9-3E23-4B02-86D4-751AD73433BC}"/>
          </ac:spMkLst>
        </pc:spChg>
        <pc:spChg chg="add mod">
          <ac:chgData name="אמנדה מגזל" userId="d50b652f-cb88-4424-8cea-6618e2450d64" providerId="ADAL" clId="{9F30F9C5-6CFE-4003-A44C-E1ECE40CA5D0}" dt="2022-01-07T14:17:36.515" v="1486" actId="1076"/>
          <ac:spMkLst>
            <pc:docMk/>
            <pc:sldMk cId="3886160597" sldId="269"/>
            <ac:spMk id="5" creationId="{8F5CB898-4263-463E-842E-7F3DE73F502F}"/>
          </ac:spMkLst>
        </pc:spChg>
        <pc:spChg chg="add mod ord">
          <ac:chgData name="אמנדה מגזל" userId="d50b652f-cb88-4424-8cea-6618e2450d64" providerId="ADAL" clId="{9F30F9C5-6CFE-4003-A44C-E1ECE40CA5D0}" dt="2022-01-07T14:17:03.794" v="1479" actId="167"/>
          <ac:spMkLst>
            <pc:docMk/>
            <pc:sldMk cId="3886160597" sldId="269"/>
            <ac:spMk id="6" creationId="{9834EFBE-3755-44CC-8655-AB3D627EA1E7}"/>
          </ac:spMkLst>
        </pc:spChg>
        <pc:graphicFrameChg chg="add del modGraphic">
          <ac:chgData name="אמנדה מגזל" userId="d50b652f-cb88-4424-8cea-6618e2450d64" providerId="ADAL" clId="{9F30F9C5-6CFE-4003-A44C-E1ECE40CA5D0}" dt="2022-01-07T13:28:17.139" v="12" actId="3680"/>
          <ac:graphicFrameMkLst>
            <pc:docMk/>
            <pc:sldMk cId="3886160597" sldId="269"/>
            <ac:graphicFrameMk id="2" creationId="{937DA4EA-E234-43DD-9DA0-CFAC09E5728D}"/>
          </ac:graphicFrameMkLst>
        </pc:graphicFrameChg>
        <pc:graphicFrameChg chg="add mod modGraphic">
          <ac:chgData name="אמנדה מגזל" userId="d50b652f-cb88-4424-8cea-6618e2450d64" providerId="ADAL" clId="{9F30F9C5-6CFE-4003-A44C-E1ECE40CA5D0}" dt="2022-01-07T16:39:38.165" v="2285" actId="207"/>
          <ac:graphicFrameMkLst>
            <pc:docMk/>
            <pc:sldMk cId="3886160597" sldId="269"/>
            <ac:graphicFrameMk id="3" creationId="{E8388E03-9C55-40A7-BEA5-74FDA42CF9E9}"/>
          </ac:graphicFrameMkLst>
        </pc:graphicFrameChg>
        <pc:cxnChg chg="add mod">
          <ac:chgData name="אמנדה מגזל" userId="d50b652f-cb88-4424-8cea-6618e2450d64" providerId="ADAL" clId="{9F30F9C5-6CFE-4003-A44C-E1ECE40CA5D0}" dt="2022-01-07T14:19:29.850" v="1551" actId="1076"/>
          <ac:cxnSpMkLst>
            <pc:docMk/>
            <pc:sldMk cId="3886160597" sldId="269"/>
            <ac:cxnSpMk id="7" creationId="{53B248E5-E83F-4E8B-9C55-3A3BFD0F0325}"/>
          </ac:cxnSpMkLst>
        </pc:cxnChg>
      </pc:sldChg>
      <pc:sldChg chg="addSp delSp modSp add mod ord modTransition setBg delAnim modAnim modNotesTx">
        <pc:chgData name="אמנדה מגזל" userId="d50b652f-cb88-4424-8cea-6618e2450d64" providerId="ADAL" clId="{9F30F9C5-6CFE-4003-A44C-E1ECE40CA5D0}" dt="2022-01-07T21:01:08.223" v="4226" actId="20577"/>
        <pc:sldMkLst>
          <pc:docMk/>
          <pc:sldMk cId="193032912" sldId="270"/>
        </pc:sldMkLst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10" creationId="{9E1C47F2-09F7-4A33-8638-A4246559DD10}"/>
          </ac:spMkLst>
        </pc:spChg>
        <pc:spChg chg="add mod">
          <ac:chgData name="אמנדה מגזל" userId="d50b652f-cb88-4424-8cea-6618e2450d64" providerId="ADAL" clId="{9F30F9C5-6CFE-4003-A44C-E1ECE40CA5D0}" dt="2022-01-07T20:41:57.600" v="4043" actId="1076"/>
          <ac:spMkLst>
            <pc:docMk/>
            <pc:sldMk cId="193032912" sldId="270"/>
            <ac:spMk id="11" creationId="{627FB97E-6111-4845-A82D-25CFBE966233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12" creationId="{31BC3E15-AE91-46FF-B8BF-66CA20B970A9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13" creationId="{6707CA7C-C564-43AB-8495-2FE1C72BE12F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14" creationId="{970109EA-8AB1-408D-85CB-9D23A6CB26F2}"/>
          </ac:spMkLst>
        </pc:spChg>
        <pc:spChg chg="add mod">
          <ac:chgData name="אמנדה מגזל" userId="d50b652f-cb88-4424-8cea-6618e2450d64" providerId="ADAL" clId="{9F30F9C5-6CFE-4003-A44C-E1ECE40CA5D0}" dt="2022-01-07T20:41:31.562" v="4039" actId="1076"/>
          <ac:spMkLst>
            <pc:docMk/>
            <pc:sldMk cId="193032912" sldId="270"/>
            <ac:spMk id="15" creationId="{0A7D47CA-E601-45F9-875A-5D6E9B649EF4}"/>
          </ac:spMkLst>
        </pc:spChg>
        <pc:spChg chg="add mod">
          <ac:chgData name="אמנדה מגזל" userId="d50b652f-cb88-4424-8cea-6618e2450d64" providerId="ADAL" clId="{9F30F9C5-6CFE-4003-A44C-E1ECE40CA5D0}" dt="2022-01-07T20:43:41.820" v="4059" actId="1076"/>
          <ac:spMkLst>
            <pc:docMk/>
            <pc:sldMk cId="193032912" sldId="270"/>
            <ac:spMk id="16" creationId="{C18C2E11-15BB-436D-B88D-B21A42060D08}"/>
          </ac:spMkLst>
        </pc:spChg>
        <pc:spChg chg="add mod">
          <ac:chgData name="אמנדה מגזל" userId="d50b652f-cb88-4424-8cea-6618e2450d64" providerId="ADAL" clId="{9F30F9C5-6CFE-4003-A44C-E1ECE40CA5D0}" dt="2022-01-07T20:42:26.339" v="4051" actId="1076"/>
          <ac:spMkLst>
            <pc:docMk/>
            <pc:sldMk cId="193032912" sldId="270"/>
            <ac:spMk id="17" creationId="{4FF296F5-C5BB-407C-B9C3-64BA36EA09D9}"/>
          </ac:spMkLst>
        </pc:spChg>
        <pc:spChg chg="add mod">
          <ac:chgData name="אמנדה מגזל" userId="d50b652f-cb88-4424-8cea-6618e2450d64" providerId="ADAL" clId="{9F30F9C5-6CFE-4003-A44C-E1ECE40CA5D0}" dt="2022-01-07T20:42:33.394" v="4053" actId="1076"/>
          <ac:spMkLst>
            <pc:docMk/>
            <pc:sldMk cId="193032912" sldId="270"/>
            <ac:spMk id="18" creationId="{0433B213-15D0-4911-A620-4E20C9C032E1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19" creationId="{9F0E1CD3-C2B6-4DD8-A828-9E186D5195D8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20" creationId="{58C660F4-11C7-43BF-B35B-CD343FC2040E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21" creationId="{8CC75264-6C44-4254-8E31-9D031824EEF0}"/>
          </ac:spMkLst>
        </pc:spChg>
        <pc:spChg chg="add del mod">
          <ac:chgData name="אמנדה מגזל" userId="d50b652f-cb88-4424-8cea-6618e2450d64" providerId="ADAL" clId="{9F30F9C5-6CFE-4003-A44C-E1ECE40CA5D0}" dt="2022-01-07T20:17:16.256" v="3749" actId="478"/>
          <ac:spMkLst>
            <pc:docMk/>
            <pc:sldMk cId="193032912" sldId="270"/>
            <ac:spMk id="22" creationId="{E573CB41-B2A1-4A6D-BFF9-95F72645DEC5}"/>
          </ac:spMkLst>
        </pc:spChg>
        <pc:spChg chg="add del mod">
          <ac:chgData name="אמנדה מגזל" userId="d50b652f-cb88-4424-8cea-6618e2450d64" providerId="ADAL" clId="{9F30F9C5-6CFE-4003-A44C-E1ECE40CA5D0}" dt="2022-01-07T20:40:28.905" v="4031" actId="478"/>
          <ac:spMkLst>
            <pc:docMk/>
            <pc:sldMk cId="193032912" sldId="270"/>
            <ac:spMk id="23" creationId="{9ABF8C1C-9E72-4691-81E3-CCE58858B004}"/>
          </ac:spMkLst>
        </pc:spChg>
        <pc:spChg chg="add mod">
          <ac:chgData name="אמנדה מגזל" userId="d50b652f-cb88-4424-8cea-6618e2450d64" providerId="ADAL" clId="{9F30F9C5-6CFE-4003-A44C-E1ECE40CA5D0}" dt="2022-01-07T20:43:24.894" v="4056" actId="1076"/>
          <ac:spMkLst>
            <pc:docMk/>
            <pc:sldMk cId="193032912" sldId="270"/>
            <ac:spMk id="24" creationId="{6D322774-3E80-497C-AEFD-62221C617A9C}"/>
          </ac:spMkLst>
        </pc:spChg>
        <pc:spChg chg="add del mod">
          <ac:chgData name="אמנדה מגזל" userId="d50b652f-cb88-4424-8cea-6618e2450d64" providerId="ADAL" clId="{9F30F9C5-6CFE-4003-A44C-E1ECE40CA5D0}" dt="2022-01-07T20:22:02.359" v="3832" actId="478"/>
          <ac:spMkLst>
            <pc:docMk/>
            <pc:sldMk cId="193032912" sldId="270"/>
            <ac:spMk id="25" creationId="{C8FE600A-C7C8-4867-99EE-385271834FEB}"/>
          </ac:spMkLst>
        </pc:spChg>
        <pc:spChg chg="add mod">
          <ac:chgData name="אמנדה מגזל" userId="d50b652f-cb88-4424-8cea-6618e2450d64" providerId="ADAL" clId="{9F30F9C5-6CFE-4003-A44C-E1ECE40CA5D0}" dt="2022-01-07T20:42:15.243" v="4048" actId="1076"/>
          <ac:spMkLst>
            <pc:docMk/>
            <pc:sldMk cId="193032912" sldId="270"/>
            <ac:spMk id="26" creationId="{9F441DB2-FF88-4A7A-BA32-E4045715EE72}"/>
          </ac:spMkLst>
        </pc:spChg>
        <pc:spChg chg="add mod">
          <ac:chgData name="אמנדה מגזל" userId="d50b652f-cb88-4424-8cea-6618e2450d64" providerId="ADAL" clId="{9F30F9C5-6CFE-4003-A44C-E1ECE40CA5D0}" dt="2022-01-07T20:42:22.553" v="4050" actId="1076"/>
          <ac:spMkLst>
            <pc:docMk/>
            <pc:sldMk cId="193032912" sldId="270"/>
            <ac:spMk id="27" creationId="{D38C96AB-207A-49DF-8E20-B02FABD694F5}"/>
          </ac:spMkLst>
        </pc:spChg>
        <pc:spChg chg="add mod">
          <ac:chgData name="אמנדה מגזל" userId="d50b652f-cb88-4424-8cea-6618e2450d64" providerId="ADAL" clId="{9F30F9C5-6CFE-4003-A44C-E1ECE40CA5D0}" dt="2022-01-07T20:42:11.592" v="4047" actId="1076"/>
          <ac:spMkLst>
            <pc:docMk/>
            <pc:sldMk cId="193032912" sldId="270"/>
            <ac:spMk id="28" creationId="{B5CEB4F5-987B-46EC-A083-54AF6DE5D275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29" creationId="{598418E2-9CE2-4CA5-A750-91264EF8D7AB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30" creationId="{DB0901BC-BD3B-47E7-B7EB-07F9693A951E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31" creationId="{15965AD9-9977-4023-81A3-2B505CD6AEDB}"/>
          </ac:spMkLst>
        </pc:spChg>
        <pc:spChg chg="add mod">
          <ac:chgData name="אמנדה מגזל" userId="d50b652f-cb88-4424-8cea-6618e2450d64" providerId="ADAL" clId="{9F30F9C5-6CFE-4003-A44C-E1ECE40CA5D0}" dt="2022-01-07T20:42:29.161" v="4052" actId="1076"/>
          <ac:spMkLst>
            <pc:docMk/>
            <pc:sldMk cId="193032912" sldId="270"/>
            <ac:spMk id="32" creationId="{9A9D8BAC-B8F0-435B-9C50-571DFA54B5B1}"/>
          </ac:spMkLst>
        </pc:spChg>
        <pc:spChg chg="add del mod">
          <ac:chgData name="אמנדה מגזל" userId="d50b652f-cb88-4424-8cea-6618e2450d64" providerId="ADAL" clId="{9F30F9C5-6CFE-4003-A44C-E1ECE40CA5D0}" dt="2022-01-07T20:42:04.825" v="4046" actId="478"/>
          <ac:spMkLst>
            <pc:docMk/>
            <pc:sldMk cId="193032912" sldId="270"/>
            <ac:spMk id="33" creationId="{84D724C2-7DD7-42E1-9E8C-5DB5259EBD7D}"/>
          </ac:spMkLst>
        </pc:spChg>
        <pc:spChg chg="add mod">
          <ac:chgData name="אמנדה מגזל" userId="d50b652f-cb88-4424-8cea-6618e2450d64" providerId="ADAL" clId="{9F30F9C5-6CFE-4003-A44C-E1ECE40CA5D0}" dt="2022-01-07T20:42:00.065" v="4044" actId="1076"/>
          <ac:spMkLst>
            <pc:docMk/>
            <pc:sldMk cId="193032912" sldId="270"/>
            <ac:spMk id="34" creationId="{E6F59FE0-CF47-4F5A-A082-559300A8E094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35" creationId="{576CC15D-30EC-4723-8A86-C6240A29FADF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36" creationId="{E94DFA78-896E-411F-A2F7-2F6150838579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37" creationId="{15FBCA29-C79D-4509-BC1C-320B3BE8F273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38" creationId="{CB7B5A58-F887-4950-A675-96B7EB9B0B81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39" creationId="{2447B2AF-C898-4B30-A3CD-B5497261D0AD}"/>
          </ac:spMkLst>
        </pc:spChg>
        <pc:spChg chg="add mod">
          <ac:chgData name="אמנדה מגזל" userId="d50b652f-cb88-4424-8cea-6618e2450d64" providerId="ADAL" clId="{9F30F9C5-6CFE-4003-A44C-E1ECE40CA5D0}" dt="2022-01-07T20:42:37.732" v="4054" actId="1076"/>
          <ac:spMkLst>
            <pc:docMk/>
            <pc:sldMk cId="193032912" sldId="270"/>
            <ac:spMk id="40" creationId="{25E10026-960B-4C62-892D-070F7188C3C6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41" creationId="{3B5F6981-F9A7-4B83-AE7D-107C29E690CE}"/>
          </ac:spMkLst>
        </pc:spChg>
        <pc:spChg chg="add del mod">
          <ac:chgData name="אמנדה מגזל" userId="d50b652f-cb88-4424-8cea-6618e2450d64" providerId="ADAL" clId="{9F30F9C5-6CFE-4003-A44C-E1ECE40CA5D0}" dt="2022-01-07T20:22:03.502" v="3833" actId="478"/>
          <ac:spMkLst>
            <pc:docMk/>
            <pc:sldMk cId="193032912" sldId="270"/>
            <ac:spMk id="42" creationId="{93EE5D18-A498-44B4-9754-E71C045969B3}"/>
          </ac:spMkLst>
        </pc:spChg>
        <pc:spChg chg="add del mod">
          <ac:chgData name="אמנדה מגזל" userId="d50b652f-cb88-4424-8cea-6618e2450d64" providerId="ADAL" clId="{9F30F9C5-6CFE-4003-A44C-E1ECE40CA5D0}" dt="2022-01-07T20:22:39.698" v="3845"/>
          <ac:spMkLst>
            <pc:docMk/>
            <pc:sldMk cId="193032912" sldId="270"/>
            <ac:spMk id="43" creationId="{4FB18979-AC33-4B42-BCB6-8761BB9CD29D}"/>
          </ac:spMkLst>
        </pc:spChg>
        <pc:spChg chg="add mod">
          <ac:chgData name="אמנדה מגזל" userId="d50b652f-cb88-4424-8cea-6618e2450d64" providerId="ADAL" clId="{9F30F9C5-6CFE-4003-A44C-E1ECE40CA5D0}" dt="2022-01-07T20:28:20.876" v="3878" actId="1076"/>
          <ac:spMkLst>
            <pc:docMk/>
            <pc:sldMk cId="193032912" sldId="270"/>
            <ac:spMk id="44" creationId="{9BC19981-7FC9-4E79-8123-3984AFE39C6F}"/>
          </ac:spMkLst>
        </pc:spChg>
        <pc:spChg chg="add del mod">
          <ac:chgData name="אמנדה מגזל" userId="d50b652f-cb88-4424-8cea-6618e2450d64" providerId="ADAL" clId="{9F30F9C5-6CFE-4003-A44C-E1ECE40CA5D0}" dt="2022-01-07T20:25:54.043" v="3865" actId="478"/>
          <ac:spMkLst>
            <pc:docMk/>
            <pc:sldMk cId="193032912" sldId="270"/>
            <ac:spMk id="45" creationId="{32D744D9-088A-49FF-9500-E786E5761409}"/>
          </ac:spMkLst>
        </pc:spChg>
        <pc:spChg chg="add mod">
          <ac:chgData name="אמנדה מגזל" userId="d50b652f-cb88-4424-8cea-6618e2450d64" providerId="ADAL" clId="{9F30F9C5-6CFE-4003-A44C-E1ECE40CA5D0}" dt="2022-01-07T20:43:18.964" v="4055" actId="1076"/>
          <ac:spMkLst>
            <pc:docMk/>
            <pc:sldMk cId="193032912" sldId="270"/>
            <ac:spMk id="46" creationId="{9560D446-B808-4C2B-9E8C-5C9BC10C5609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49" creationId="{7578A5ED-E504-43F9-8A5A-8B530719F7AA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0" creationId="{733BBDB2-BF72-4FDE-A66C-5607ADF09CEE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1" creationId="{155F2CF5-B254-4DA1-B161-30E5AB9C313A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2" creationId="{9CB90CBB-CD11-4476-A2B2-02C8AF5316CC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3" creationId="{1E9F48DE-1058-4841-AB0F-B1079B0C0A6B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4" creationId="{AB5CABC3-D2F9-415A-BAD8-81196300693F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5" creationId="{D059A20C-6E79-4BB3-9A0E-08A13158AE2F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6" creationId="{37552B88-43E4-40CA-BD2F-09AECE644138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7" creationId="{A48147EE-3AA8-417B-918B-F69ED055AF18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8" creationId="{8761F753-8FE0-4D19-AF12-C59413876FAB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59" creationId="{297EB7F9-93CA-4FEA-B064-C2888A929645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0" creationId="{61BB8E1C-C9A5-4B7B-8AFC-FB1652409CA4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1" creationId="{09F0F602-91EB-4D4E-BCE8-43A6162742C6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2" creationId="{9E3A9D98-DDF3-4CF3-9A94-16CFFF5810A5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3" creationId="{5E975230-1EBC-40AD-A94A-42326430229F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4" creationId="{8EB9B6A1-5326-48DB-9268-EFC8CBEF308B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5" creationId="{B014EE3F-8DA8-479F-8266-9AA191F4E41A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6" creationId="{FF2EF5D4-B02C-421A-B32F-37E72A3E8D82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7" creationId="{7ED74D00-A786-43CD-85FA-A339E0BDCAB1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8" creationId="{463709BA-548F-458E-9A0D-52D32B1EBE5B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69" creationId="{DD5B3182-6B75-4AAF-92B1-A02211AEDFAA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0" creationId="{E4F66EA0-D26A-4A46-9FD3-83775D4953E2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1" creationId="{00A4A575-14D1-407E-8F3D-E7E9B42B9F48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2" creationId="{FFCD68E8-265E-4800-BDBA-FDED5CECB9D0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3" creationId="{8D2E107D-F0F0-4E05-8955-89A4E46257C7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4" creationId="{3038C985-6A69-4024-9DE0-849516B153B3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5" creationId="{66A70846-E5A1-44FC-A7CB-A8A7DD997E6C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6" creationId="{E076696A-A974-4979-8A3A-1742BC9B4637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7" creationId="{E9BA7929-D689-446B-A048-E35D0BA1C32B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8" creationId="{22014489-2405-4415-96E6-D5F441B54CC7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79" creationId="{5091E81E-600F-47ED-8E5A-0A6C7F726EB2}"/>
          </ac:spMkLst>
        </pc:spChg>
        <pc:spChg chg="add del mod">
          <ac:chgData name="אמנדה מגזל" userId="d50b652f-cb88-4424-8cea-6618e2450d64" providerId="ADAL" clId="{9F30F9C5-6CFE-4003-A44C-E1ECE40CA5D0}" dt="2022-01-07T20:25:59.584" v="3866" actId="478"/>
          <ac:spMkLst>
            <pc:docMk/>
            <pc:sldMk cId="193032912" sldId="270"/>
            <ac:spMk id="80" creationId="{69DA27CA-3A64-43FA-9DDD-5BEA89292F33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81" creationId="{B3213DC2-7F5A-463A-8416-E81242376CC2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84" creationId="{10E61F36-8551-4052-B612-ADD1ED4AA68D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85" creationId="{B8EDADC5-85E3-4C45-BD5A-CD8A747773F6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86" creationId="{C13B12E4-7BE4-4DD1-98ED-5BFE9958DF0F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87" creationId="{AB34FBF6-F4FE-4EEF-A304-BCEF9CA78E60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88" creationId="{012C5644-95CE-4C70-B310-23EF0B3818F5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89" creationId="{691F9443-6865-4C63-B7EE-7AB0D6CB9A29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0" creationId="{32AC5BFB-7E88-432F-9EC1-2E4F2F611106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1" creationId="{82AAD025-A8C1-4C67-9C1B-46CEE2023B28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2" creationId="{F7F6A803-E818-4B88-BDBF-02304CE3F88C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3" creationId="{7CF77463-790C-454D-9D69-07D933064541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4" creationId="{A9D184ED-6AA3-4CDE-9814-E4D37AFAD1AC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5" creationId="{675F441D-425D-4F74-B7E2-8D830B47E21E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6" creationId="{BD19798F-121B-41FE-BAFC-88F12276DA66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7" creationId="{ADF122C1-B156-4E44-BC51-69B7A7B1BD25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8" creationId="{EB21214A-A5EF-4207-AFD2-294263C6F55C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99" creationId="{53595513-8F00-437A-8FFD-5E9FDEB2D042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0" creationId="{86E579E5-3738-4E2C-BE16-B986B499F34E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1" creationId="{C7D2D107-0DAA-4F58-8DEE-A16F362E1685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2" creationId="{1E6A8EC5-2FA0-44F0-8ABF-4E6E01DF8852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3" creationId="{F579DC31-4995-472E-A263-5573F7195C74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4" creationId="{1CE5B429-47B8-4BA2-9DE6-215BAAB8317F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5" creationId="{208065AA-4D1B-403B-B884-CA12B3D9AF33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6" creationId="{4E0FE074-C6C5-43E3-BE47-B50058D1A1C3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7" creationId="{D485A17F-F1F4-43EF-83A5-65C0FE5E6122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8" creationId="{881DE7D9-ADFB-44A3-B4EC-41A62D2A12B4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09" creationId="{9A7B3C8F-D78B-4A12-90B9-07126B697B88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10" creationId="{79F9A035-34C0-4D48-9EE3-AADDAE5AFBCD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11" creationId="{28E1448D-F4E2-4D5C-8D2C-1C5AF66AEDDA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12" creationId="{C6F1240C-9FBF-4435-9255-5ED04BEFF6F3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13" creationId="{59A27376-B935-4A1E-8A15-A900E99222E9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14" creationId="{FE0FD4AC-1C6C-4C0C-8637-C17382165041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15" creationId="{DC5562C8-08E4-4606-AFB7-DE65185BC0F6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16" creationId="{8CD37456-A94C-4F7F-87BD-71B15A656B9C}"/>
          </ac:spMkLst>
        </pc:spChg>
        <pc:spChg chg="add del mod">
          <ac:chgData name="אמנדה מגזל" userId="d50b652f-cb88-4424-8cea-6618e2450d64" providerId="ADAL" clId="{9F30F9C5-6CFE-4003-A44C-E1ECE40CA5D0}" dt="2022-01-07T20:43:49.294" v="4060" actId="478"/>
          <ac:spMkLst>
            <pc:docMk/>
            <pc:sldMk cId="193032912" sldId="270"/>
            <ac:spMk id="121" creationId="{6AEDD873-0FC2-47A0-96D0-B15C9CDF14A0}"/>
          </ac:spMkLst>
        </pc:spChg>
        <pc:spChg chg="add mod">
          <ac:chgData name="אמנדה מגזל" userId="d50b652f-cb88-4424-8cea-6618e2450d64" providerId="ADAL" clId="{9F30F9C5-6CFE-4003-A44C-E1ECE40CA5D0}" dt="2022-01-07T20:31:25.257" v="3939" actId="1076"/>
          <ac:spMkLst>
            <pc:docMk/>
            <pc:sldMk cId="193032912" sldId="270"/>
            <ac:spMk id="122" creationId="{BC65DE16-892B-4CE5-992A-98192B2FEF8F}"/>
          </ac:spMkLst>
        </pc:spChg>
        <pc:spChg chg="add mod">
          <ac:chgData name="אמנדה מגזל" userId="d50b652f-cb88-4424-8cea-6618e2450d64" providerId="ADAL" clId="{9F30F9C5-6CFE-4003-A44C-E1ECE40CA5D0}" dt="2022-01-07T20:31:46.084" v="3941" actId="1076"/>
          <ac:spMkLst>
            <pc:docMk/>
            <pc:sldMk cId="193032912" sldId="270"/>
            <ac:spMk id="123" creationId="{D6968291-AD3F-4211-83B6-837270D9430C}"/>
          </ac:spMkLst>
        </pc:spChg>
        <pc:spChg chg="add mod">
          <ac:chgData name="אמנדה מגזל" userId="d50b652f-cb88-4424-8cea-6618e2450d64" providerId="ADAL" clId="{9F30F9C5-6CFE-4003-A44C-E1ECE40CA5D0}" dt="2022-01-07T21:01:08.223" v="4226" actId="20577"/>
          <ac:spMkLst>
            <pc:docMk/>
            <pc:sldMk cId="193032912" sldId="270"/>
            <ac:spMk id="124" creationId="{CA290D6F-BB76-44A7-8E5F-7F8EB359C18F}"/>
          </ac:spMkLst>
        </pc:spChg>
        <pc:spChg chg="add mod">
          <ac:chgData name="אמנדה מגזל" userId="d50b652f-cb88-4424-8cea-6618e2450d64" providerId="ADAL" clId="{9F30F9C5-6CFE-4003-A44C-E1ECE40CA5D0}" dt="2022-01-07T20:32:13.598" v="3943" actId="14100"/>
          <ac:spMkLst>
            <pc:docMk/>
            <pc:sldMk cId="193032912" sldId="270"/>
            <ac:spMk id="125" creationId="{DCE6C9B2-3CD4-444F-B275-D3A40EBA908B}"/>
          </ac:spMkLst>
        </pc:spChg>
        <pc:spChg chg="add mod">
          <ac:chgData name="אמנדה מגזל" userId="d50b652f-cb88-4424-8cea-6618e2450d64" providerId="ADAL" clId="{9F30F9C5-6CFE-4003-A44C-E1ECE40CA5D0}" dt="2022-01-07T20:33:56.105" v="3980" actId="1076"/>
          <ac:spMkLst>
            <pc:docMk/>
            <pc:sldMk cId="193032912" sldId="270"/>
            <ac:spMk id="126" creationId="{478224C9-9A75-4BC5-864B-29C81B22C132}"/>
          </ac:spMkLst>
        </pc:spChg>
        <pc:spChg chg="add mod">
          <ac:chgData name="אמנדה מגזל" userId="d50b652f-cb88-4424-8cea-6618e2450d64" providerId="ADAL" clId="{9F30F9C5-6CFE-4003-A44C-E1ECE40CA5D0}" dt="2022-01-07T20:40:40.757" v="4033" actId="1076"/>
          <ac:spMkLst>
            <pc:docMk/>
            <pc:sldMk cId="193032912" sldId="270"/>
            <ac:spMk id="129" creationId="{EE199DF6-D899-4249-A880-77D417E611DC}"/>
          </ac:spMkLst>
        </pc:spChg>
        <pc:spChg chg="add mod">
          <ac:chgData name="אמנדה מגזל" userId="d50b652f-cb88-4424-8cea-6618e2450d64" providerId="ADAL" clId="{9F30F9C5-6CFE-4003-A44C-E1ECE40CA5D0}" dt="2022-01-07T20:41:08.792" v="4036" actId="1076"/>
          <ac:spMkLst>
            <pc:docMk/>
            <pc:sldMk cId="193032912" sldId="270"/>
            <ac:spMk id="130" creationId="{A86CD029-F21D-45F2-8D9D-29B34855FFAA}"/>
          </ac:spMkLst>
        </pc:spChg>
        <pc:spChg chg="add mod">
          <ac:chgData name="אמנדה מגזל" userId="d50b652f-cb88-4424-8cea-6618e2450d64" providerId="ADAL" clId="{9F30F9C5-6CFE-4003-A44C-E1ECE40CA5D0}" dt="2022-01-07T20:41:13.893" v="4038" actId="1076"/>
          <ac:spMkLst>
            <pc:docMk/>
            <pc:sldMk cId="193032912" sldId="270"/>
            <ac:spMk id="131" creationId="{F5069218-5211-4EA4-98E2-7BFFD3378C64}"/>
          </ac:spMkLst>
        </pc:spChg>
        <pc:spChg chg="add mod">
          <ac:chgData name="אמנדה מגזל" userId="d50b652f-cb88-4424-8cea-6618e2450d64" providerId="ADAL" clId="{9F30F9C5-6CFE-4003-A44C-E1ECE40CA5D0}" dt="2022-01-07T20:41:43.628" v="4042" actId="1076"/>
          <ac:spMkLst>
            <pc:docMk/>
            <pc:sldMk cId="193032912" sldId="270"/>
            <ac:spMk id="132" creationId="{8AC3608E-EDEA-4DB6-817D-C7205BB03BC0}"/>
          </ac:spMkLst>
        </pc:spChg>
        <pc:spChg chg="add mod">
          <ac:chgData name="אמנדה מגזל" userId="d50b652f-cb88-4424-8cea-6618e2450d64" providerId="ADAL" clId="{9F30F9C5-6CFE-4003-A44C-E1ECE40CA5D0}" dt="2022-01-07T20:43:28.284" v="4058" actId="1076"/>
          <ac:spMkLst>
            <pc:docMk/>
            <pc:sldMk cId="193032912" sldId="270"/>
            <ac:spMk id="133" creationId="{4B900FD4-AE58-4660-BF7C-AE6E669342EB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36" creationId="{82654419-A039-4476-A4D6-659EA66F6FDF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37" creationId="{3F7998F2-4FD8-4C3F-AA6E-A1761C8B6FE0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38" creationId="{68834046-E3AF-4950-A28B-EAB6A62282FA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39" creationId="{D7230EFC-4874-4A9A-9365-B24428FDBB96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0" creationId="{A8144EC1-439B-45B2-B68C-378C42C9DF94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1" creationId="{A4BAE6CA-89AA-4944-B0C0-4D9E14950FFE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2" creationId="{385A4013-D932-477C-B613-A6F15950E9FC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3" creationId="{BCACDE88-77D1-45E5-A3E6-DC5726D4FECA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4" creationId="{C276DC98-BC77-4327-AF41-05DAC2059971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5" creationId="{4743FE19-775C-46B4-9218-DFF046C24194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6" creationId="{15A65E86-EAB0-43E5-8EA9-2DDCD0962A5C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7" creationId="{F89B8808-2FC8-4CEE-B624-123DE11F55D7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8" creationId="{9193BEA2-3655-4B5F-A8BD-9567253B620F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49" creationId="{1EAA4AC4-1F94-47BD-B07D-25EED2C46614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0" creationId="{A1C921D8-152C-4FD6-B7FA-75B170990F5C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1" creationId="{283ED623-113C-4814-9D84-40661DC5D438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2" creationId="{83D14A6F-64A4-4E14-BD18-DBAAFADC29BB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3" creationId="{46B07511-DC4A-4C57-9EF4-ABB225EA1596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4" creationId="{FAC5F254-AFE6-4C08-8443-FF194D4E2B70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5" creationId="{23B2C659-3B7E-4355-9A01-CD7CB2724C31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6" creationId="{631A1E57-3AC5-40B1-AD0E-3C1C085EA4D3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7" creationId="{AF32EB8F-CF34-4A2D-BF9B-6BA8B59EF9A7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8" creationId="{97A7FC08-6A3A-47F0-A95A-B9A157F8165E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59" creationId="{F3B3DB57-0E8C-44C4-AE52-1559CDCD8CF7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60" creationId="{C10A8B51-6E69-43E3-B15A-B394763C5A81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61" creationId="{3A837492-0304-4398-AEFD-CBA28C4E998B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62" creationId="{1B0E811D-9651-428C-AB4C-CA7B04BFF35C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63" creationId="{60D1500D-56E8-411F-B7D7-AF746F40DB45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64" creationId="{2D82E14B-56F4-4C0C-B34D-4C79F904A2F2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65" creationId="{23296683-1388-4077-B1BE-8C43DBFC4617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67" creationId="{40F26F31-2A59-411B-A963-1968C39C86F7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68" creationId="{B2C55C71-460E-4AD1-AB1A-17E79891A06B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69" creationId="{23D06730-8E2D-438B-95DB-AAE85F2AAA67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70" creationId="{B5C391FB-1AD0-4420-AA37-BE8029A6DE0D}"/>
          </ac:spMkLst>
        </pc:spChg>
        <pc:spChg chg="add mod">
          <ac:chgData name="אמנדה מגזל" userId="d50b652f-cb88-4424-8cea-6618e2450d64" providerId="ADAL" clId="{9F30F9C5-6CFE-4003-A44C-E1ECE40CA5D0}" dt="2022-01-07T20:44:17.844" v="4062" actId="1076"/>
          <ac:spMkLst>
            <pc:docMk/>
            <pc:sldMk cId="193032912" sldId="270"/>
            <ac:spMk id="171" creationId="{5B4E941F-EE15-498A-9B0C-F69E663B93E7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74" creationId="{342ED980-043E-465E-A576-2377483C6558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75" creationId="{70AAF793-55BD-4179-9357-E4D9C0556A73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76" creationId="{523E5E48-77B6-48B3-A1E0-07786665284C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77" creationId="{397B0B7E-0D09-4D2A-A172-0ADF9C5EDC9D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78" creationId="{5867A7F4-71D9-452D-9412-DC1DA1002E0D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79" creationId="{6F4EB91A-2FF2-49D3-95DE-6CCA91778D5C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0" creationId="{54AB198E-CD1C-44B1-97F8-7C835BD872E4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1" creationId="{6FEAB96A-1869-4619-BD75-2EFAE229288C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2" creationId="{CC902407-3562-42FC-BF3F-95D179C9BDC9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3" creationId="{EFD02262-F8E5-486C-9123-27C6C4736751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4" creationId="{64026269-18ED-422C-905F-734E429A6DA5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5" creationId="{4C80E548-75C1-4F19-8E7A-168E8C7848E7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6" creationId="{DDB9EFF4-5EC0-46B0-B300-E7B74E8B444A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7" creationId="{F6EC6520-2C65-4A4B-AEFC-DD52E94187CF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8" creationId="{9A0F72BE-4607-4527-8C95-84A9801EBC11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89" creationId="{B867AEF4-AFD7-46B4-82E6-AE14FE650F8E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0" creationId="{9C3773F8-AEA3-4D72-9516-5ADA4BAACCE9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1" creationId="{14ABE237-8235-4CA0-AC6E-2061F0D60CFE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2" creationId="{1C5297BD-C5F4-42F7-91F6-601418A4691B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3" creationId="{BDD7FD2A-E749-4B47-B9D5-82FBE25B6092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4" creationId="{768D3F65-3E3E-412D-A5F5-E125937A9F18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5" creationId="{28B9ABE6-2339-4237-8DC6-1F6D2849E0B4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6" creationId="{B35EA946-389F-4E4D-9735-ED55690BF00E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7" creationId="{FD19B936-9842-4613-BAA8-2EBFD890A2A5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8" creationId="{8C794E2D-4121-46F6-9C56-DBC592171CD2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199" creationId="{931D80AA-6716-4CD6-8AD2-1CC64A88220D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200" creationId="{CA0B0B70-9F02-473D-9049-A62C193CD451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201" creationId="{444F0843-D7F1-49BA-B36C-BD3C9C8184C0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202" creationId="{A4C083D4-C302-43D4-8B44-036DA0422738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203" creationId="{2CF97564-0B88-4497-AEB6-7C884D22B9FF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205" creationId="{EBEB65F8-03DF-4298-BA93-83A02AB7B52E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206" creationId="{B8075D27-2ADE-484E-AC4B-CF221B3E3195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207" creationId="{1EEC639C-7482-4538-BBD2-781B5D6B280B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208" creationId="{678B08A3-6B1D-4F0B-9FE8-0CB529379E94}"/>
          </ac:spMkLst>
        </pc:spChg>
        <pc:spChg chg="add mod">
          <ac:chgData name="אמנדה מגזל" userId="d50b652f-cb88-4424-8cea-6618e2450d64" providerId="ADAL" clId="{9F30F9C5-6CFE-4003-A44C-E1ECE40CA5D0}" dt="2022-01-07T20:45:18.879" v="4065" actId="1076"/>
          <ac:spMkLst>
            <pc:docMk/>
            <pc:sldMk cId="193032912" sldId="270"/>
            <ac:spMk id="209" creationId="{AD7F7FDA-1BCF-4781-BFD2-95FCA48DFF9F}"/>
          </ac:spMkLst>
        </pc:spChg>
        <pc:spChg chg="add mod">
          <ac:chgData name="אמנדה מגזל" userId="d50b652f-cb88-4424-8cea-6618e2450d64" providerId="ADAL" clId="{9F30F9C5-6CFE-4003-A44C-E1ECE40CA5D0}" dt="2022-01-07T20:46:38.600" v="4071" actId="14100"/>
          <ac:spMkLst>
            <pc:docMk/>
            <pc:sldMk cId="193032912" sldId="270"/>
            <ac:spMk id="210" creationId="{FEABB70F-0EDF-4F6E-85BD-7E003AAE9D7C}"/>
          </ac:spMkLst>
        </pc:spChg>
        <pc:spChg chg="add del mod">
          <ac:chgData name="אמנדה מגזל" userId="d50b652f-cb88-4424-8cea-6618e2450d64" providerId="ADAL" clId="{9F30F9C5-6CFE-4003-A44C-E1ECE40CA5D0}" dt="2022-01-07T20:47:30.372" v="4076" actId="478"/>
          <ac:spMkLst>
            <pc:docMk/>
            <pc:sldMk cId="193032912" sldId="270"/>
            <ac:spMk id="211" creationId="{AC27E761-C28D-41B7-85B4-CDD67CAA4780}"/>
          </ac:spMkLst>
        </pc:spChg>
        <pc:spChg chg="add mod">
          <ac:chgData name="אמנדה מגזל" userId="d50b652f-cb88-4424-8cea-6618e2450d64" providerId="ADAL" clId="{9F30F9C5-6CFE-4003-A44C-E1ECE40CA5D0}" dt="2022-01-07T20:48:20.980" v="4079" actId="1076"/>
          <ac:spMkLst>
            <pc:docMk/>
            <pc:sldMk cId="193032912" sldId="270"/>
            <ac:spMk id="212" creationId="{0A878FAD-719C-429E-9D82-6BDE8FFC919B}"/>
          </ac:spMkLst>
        </pc:spChg>
        <pc:cxnChg chg="add mod">
          <ac:chgData name="אמנדה מגזל" userId="d50b652f-cb88-4424-8cea-6618e2450d64" providerId="ADAL" clId="{9F30F9C5-6CFE-4003-A44C-E1ECE40CA5D0}" dt="2022-01-07T20:28:20.876" v="3878" actId="1076"/>
          <ac:cxnSpMkLst>
            <pc:docMk/>
            <pc:sldMk cId="193032912" sldId="270"/>
            <ac:cxnSpMk id="2" creationId="{2096B22B-1A0E-420D-86CB-04C0869D02C8}"/>
          </ac:cxnSpMkLst>
        </pc:cxnChg>
        <pc:cxnChg chg="add del mod">
          <ac:chgData name="אמנדה מגזל" userId="d50b652f-cb88-4424-8cea-6618e2450d64" providerId="ADAL" clId="{9F30F9C5-6CFE-4003-A44C-E1ECE40CA5D0}" dt="2022-01-07T20:15:07.468" v="3713" actId="478"/>
          <ac:cxnSpMkLst>
            <pc:docMk/>
            <pc:sldMk cId="193032912" sldId="270"/>
            <ac:cxnSpMk id="3" creationId="{183C225F-4C29-4623-952A-32F740BE156F}"/>
          </ac:cxnSpMkLst>
        </pc:cxnChg>
        <pc:cxnChg chg="add mod">
          <ac:chgData name="אמנדה מגזל" userId="d50b652f-cb88-4424-8cea-6618e2450d64" providerId="ADAL" clId="{9F30F9C5-6CFE-4003-A44C-E1ECE40CA5D0}" dt="2022-01-07T20:28:20.876" v="3878" actId="1076"/>
          <ac:cxnSpMkLst>
            <pc:docMk/>
            <pc:sldMk cId="193032912" sldId="270"/>
            <ac:cxnSpMk id="7" creationId="{A0199AA8-BE47-4A8D-BAF9-E4B3BCA2A253}"/>
          </ac:cxnSpMkLst>
        </pc:cxnChg>
        <pc:cxnChg chg="add del mod">
          <ac:chgData name="אמנדה מגזל" userId="d50b652f-cb88-4424-8cea-6618e2450d64" providerId="ADAL" clId="{9F30F9C5-6CFE-4003-A44C-E1ECE40CA5D0}" dt="2022-01-07T20:43:49.294" v="4060" actId="478"/>
          <ac:cxnSpMkLst>
            <pc:docMk/>
            <pc:sldMk cId="193032912" sldId="270"/>
            <ac:cxnSpMk id="47" creationId="{10774F88-38EA-49F9-AA05-D397EE47551A}"/>
          </ac:cxnSpMkLst>
        </pc:cxnChg>
        <pc:cxnChg chg="add del mod">
          <ac:chgData name="אמנדה מגזל" userId="d50b652f-cb88-4424-8cea-6618e2450d64" providerId="ADAL" clId="{9F30F9C5-6CFE-4003-A44C-E1ECE40CA5D0}" dt="2022-01-07T20:43:49.294" v="4060" actId="478"/>
          <ac:cxnSpMkLst>
            <pc:docMk/>
            <pc:sldMk cId="193032912" sldId="270"/>
            <ac:cxnSpMk id="48" creationId="{5E77BFFC-0535-4052-B7C4-FF795BB4376B}"/>
          </ac:cxnSpMkLst>
        </pc:cxnChg>
        <pc:cxnChg chg="add del mod">
          <ac:chgData name="אמנדה מגזל" userId="d50b652f-cb88-4424-8cea-6618e2450d64" providerId="ADAL" clId="{9F30F9C5-6CFE-4003-A44C-E1ECE40CA5D0}" dt="2022-01-07T20:43:49.294" v="4060" actId="478"/>
          <ac:cxnSpMkLst>
            <pc:docMk/>
            <pc:sldMk cId="193032912" sldId="270"/>
            <ac:cxnSpMk id="82" creationId="{DBB6CDD9-09A4-4F1E-9A8B-D447ABB95A77}"/>
          </ac:cxnSpMkLst>
        </pc:cxnChg>
        <pc:cxnChg chg="add del mod">
          <ac:chgData name="אמנדה מגזל" userId="d50b652f-cb88-4424-8cea-6618e2450d64" providerId="ADAL" clId="{9F30F9C5-6CFE-4003-A44C-E1ECE40CA5D0}" dt="2022-01-07T20:43:49.294" v="4060" actId="478"/>
          <ac:cxnSpMkLst>
            <pc:docMk/>
            <pc:sldMk cId="193032912" sldId="270"/>
            <ac:cxnSpMk id="83" creationId="{0E38226A-548C-43E4-B76F-E0FACC5FABD0}"/>
          </ac:cxnSpMkLst>
        </pc:cxnChg>
        <pc:cxnChg chg="add mod">
          <ac:chgData name="אמנדה מגזל" userId="d50b652f-cb88-4424-8cea-6618e2450d64" providerId="ADAL" clId="{9F30F9C5-6CFE-4003-A44C-E1ECE40CA5D0}" dt="2022-01-07T20:28:20.876" v="3878" actId="1076"/>
          <ac:cxnSpMkLst>
            <pc:docMk/>
            <pc:sldMk cId="193032912" sldId="270"/>
            <ac:cxnSpMk id="118" creationId="{1706B5C0-DCFE-4231-B9F7-FDC348BE850A}"/>
          </ac:cxnSpMkLst>
        </pc:cxnChg>
        <pc:cxnChg chg="add mod">
          <ac:chgData name="אמנדה מגזל" userId="d50b652f-cb88-4424-8cea-6618e2450d64" providerId="ADAL" clId="{9F30F9C5-6CFE-4003-A44C-E1ECE40CA5D0}" dt="2022-01-07T20:34:15.603" v="3983" actId="1076"/>
          <ac:cxnSpMkLst>
            <pc:docMk/>
            <pc:sldMk cId="193032912" sldId="270"/>
            <ac:cxnSpMk id="127" creationId="{46822073-2FEF-437B-91D8-F2CA7ACC030C}"/>
          </ac:cxnSpMkLst>
        </pc:cxnChg>
        <pc:cxnChg chg="add mod">
          <ac:chgData name="אמנדה מגזל" userId="d50b652f-cb88-4424-8cea-6618e2450d64" providerId="ADAL" clId="{9F30F9C5-6CFE-4003-A44C-E1ECE40CA5D0}" dt="2022-01-07T20:44:17.844" v="4062" actId="1076"/>
          <ac:cxnSpMkLst>
            <pc:docMk/>
            <pc:sldMk cId="193032912" sldId="270"/>
            <ac:cxnSpMk id="134" creationId="{3CEF3FC2-9A74-48C4-AD49-512B70DBF86F}"/>
          </ac:cxnSpMkLst>
        </pc:cxnChg>
        <pc:cxnChg chg="add mod">
          <ac:chgData name="אמנדה מגזל" userId="d50b652f-cb88-4424-8cea-6618e2450d64" providerId="ADAL" clId="{9F30F9C5-6CFE-4003-A44C-E1ECE40CA5D0}" dt="2022-01-07T20:44:17.844" v="4062" actId="1076"/>
          <ac:cxnSpMkLst>
            <pc:docMk/>
            <pc:sldMk cId="193032912" sldId="270"/>
            <ac:cxnSpMk id="135" creationId="{5068DF09-C234-45D6-9110-AD13F89AFFA9}"/>
          </ac:cxnSpMkLst>
        </pc:cxnChg>
        <pc:cxnChg chg="add del mod">
          <ac:chgData name="אמנדה מגזל" userId="d50b652f-cb88-4424-8cea-6618e2450d64" providerId="ADAL" clId="{9F30F9C5-6CFE-4003-A44C-E1ECE40CA5D0}" dt="2022-01-07T20:45:22.461" v="4066" actId="478"/>
          <ac:cxnSpMkLst>
            <pc:docMk/>
            <pc:sldMk cId="193032912" sldId="270"/>
            <ac:cxnSpMk id="166" creationId="{9B80A908-BA24-4C19-8140-D53AA5884C4C}"/>
          </ac:cxnSpMkLst>
        </pc:cxnChg>
        <pc:cxnChg chg="add mod">
          <ac:chgData name="אמנדה מגזל" userId="d50b652f-cb88-4424-8cea-6618e2450d64" providerId="ADAL" clId="{9F30F9C5-6CFE-4003-A44C-E1ECE40CA5D0}" dt="2022-01-07T20:45:18.879" v="4065" actId="1076"/>
          <ac:cxnSpMkLst>
            <pc:docMk/>
            <pc:sldMk cId="193032912" sldId="270"/>
            <ac:cxnSpMk id="172" creationId="{13E0BBBD-59A1-45F7-A5C4-76C6C4BB6A5E}"/>
          </ac:cxnSpMkLst>
        </pc:cxnChg>
        <pc:cxnChg chg="add mod">
          <ac:chgData name="אמנדה מגזל" userId="d50b652f-cb88-4424-8cea-6618e2450d64" providerId="ADAL" clId="{9F30F9C5-6CFE-4003-A44C-E1ECE40CA5D0}" dt="2022-01-07T20:45:18.879" v="4065" actId="1076"/>
          <ac:cxnSpMkLst>
            <pc:docMk/>
            <pc:sldMk cId="193032912" sldId="270"/>
            <ac:cxnSpMk id="173" creationId="{35475F9E-C497-48F1-8E27-8D8F3C254925}"/>
          </ac:cxnSpMkLst>
        </pc:cxnChg>
        <pc:cxnChg chg="add del mod">
          <ac:chgData name="אמנדה מגזל" userId="d50b652f-cb88-4424-8cea-6618e2450d64" providerId="ADAL" clId="{9F30F9C5-6CFE-4003-A44C-E1ECE40CA5D0}" dt="2022-01-07T20:45:25.713" v="4067" actId="478"/>
          <ac:cxnSpMkLst>
            <pc:docMk/>
            <pc:sldMk cId="193032912" sldId="270"/>
            <ac:cxnSpMk id="204" creationId="{131B10DA-AC93-4F68-AC7C-87036BC328ED}"/>
          </ac:cxnSpMkLst>
        </pc:cxnChg>
      </pc:sldChg>
      <pc:sldChg chg="addSp delSp modSp add mod modTransition setBg modAnim modNotesTx">
        <pc:chgData name="אמנדה מגזל" userId="d50b652f-cb88-4424-8cea-6618e2450d64" providerId="ADAL" clId="{9F30F9C5-6CFE-4003-A44C-E1ECE40CA5D0}" dt="2022-01-07T17:17:58.052" v="2843" actId="20577"/>
        <pc:sldMkLst>
          <pc:docMk/>
          <pc:sldMk cId="4015584035" sldId="271"/>
        </pc:sldMkLst>
        <pc:spChg chg="add mod">
          <ac:chgData name="אמנדה מגזל" userId="d50b652f-cb88-4424-8cea-6618e2450d64" providerId="ADAL" clId="{9F30F9C5-6CFE-4003-A44C-E1ECE40CA5D0}" dt="2022-01-07T15:49:44.076" v="1930" actId="1076"/>
          <ac:spMkLst>
            <pc:docMk/>
            <pc:sldMk cId="4015584035" sldId="271"/>
            <ac:spMk id="3" creationId="{6C6B0C7F-D080-43EB-A4D6-88A664D77CB5}"/>
          </ac:spMkLst>
        </pc:spChg>
        <pc:spChg chg="add mod">
          <ac:chgData name="אמנדה מגזל" userId="d50b652f-cb88-4424-8cea-6618e2450d64" providerId="ADAL" clId="{9F30F9C5-6CFE-4003-A44C-E1ECE40CA5D0}" dt="2022-01-07T15:56:09.374" v="2003" actId="1076"/>
          <ac:spMkLst>
            <pc:docMk/>
            <pc:sldMk cId="4015584035" sldId="271"/>
            <ac:spMk id="4" creationId="{EB0040F3-CCB5-4CA8-AFFD-B2947DE2B46D}"/>
          </ac:spMkLst>
        </pc:spChg>
        <pc:spChg chg="add mod">
          <ac:chgData name="אמנדה מגזל" userId="d50b652f-cb88-4424-8cea-6618e2450d64" providerId="ADAL" clId="{9F30F9C5-6CFE-4003-A44C-E1ECE40CA5D0}" dt="2022-01-07T15:23:10.606" v="1732" actId="1076"/>
          <ac:spMkLst>
            <pc:docMk/>
            <pc:sldMk cId="4015584035" sldId="271"/>
            <ac:spMk id="5" creationId="{5B42C644-510B-4A05-8914-68F2980D511F}"/>
          </ac:spMkLst>
        </pc:spChg>
        <pc:spChg chg="add mod">
          <ac:chgData name="אמנדה מגזל" userId="d50b652f-cb88-4424-8cea-6618e2450d64" providerId="ADAL" clId="{9F30F9C5-6CFE-4003-A44C-E1ECE40CA5D0}" dt="2022-01-07T15:50:59.212" v="1946" actId="1076"/>
          <ac:spMkLst>
            <pc:docMk/>
            <pc:sldMk cId="4015584035" sldId="271"/>
            <ac:spMk id="6" creationId="{0DDD594C-3ED8-4227-AE9F-3330E879E58F}"/>
          </ac:spMkLst>
        </pc:spChg>
        <pc:spChg chg="add del mod">
          <ac:chgData name="אמנדה מגזל" userId="d50b652f-cb88-4424-8cea-6618e2450d64" providerId="ADAL" clId="{9F30F9C5-6CFE-4003-A44C-E1ECE40CA5D0}" dt="2022-01-07T15:47:55.219" v="1915" actId="478"/>
          <ac:spMkLst>
            <pc:docMk/>
            <pc:sldMk cId="4015584035" sldId="271"/>
            <ac:spMk id="7" creationId="{4F2D520B-8B84-44A9-97BB-6660521D1353}"/>
          </ac:spMkLst>
        </pc:spChg>
        <pc:spChg chg="add del mod">
          <ac:chgData name="אמנדה מגזל" userId="d50b652f-cb88-4424-8cea-6618e2450d64" providerId="ADAL" clId="{9F30F9C5-6CFE-4003-A44C-E1ECE40CA5D0}" dt="2022-01-07T15:47:55.219" v="1915" actId="478"/>
          <ac:spMkLst>
            <pc:docMk/>
            <pc:sldMk cId="4015584035" sldId="271"/>
            <ac:spMk id="8" creationId="{42D96FCC-F080-4A51-B648-463B843D1347}"/>
          </ac:spMkLst>
        </pc:spChg>
        <pc:spChg chg="add del mod">
          <ac:chgData name="אמנדה מגזל" userId="d50b652f-cb88-4424-8cea-6618e2450d64" providerId="ADAL" clId="{9F30F9C5-6CFE-4003-A44C-E1ECE40CA5D0}" dt="2022-01-07T15:47:55.219" v="1915" actId="478"/>
          <ac:spMkLst>
            <pc:docMk/>
            <pc:sldMk cId="4015584035" sldId="271"/>
            <ac:spMk id="9" creationId="{475539DA-0042-4745-876A-AD04D1A12B91}"/>
          </ac:spMkLst>
        </pc:spChg>
        <pc:spChg chg="add del mod">
          <ac:chgData name="אמנדה מגזל" userId="d50b652f-cb88-4424-8cea-6618e2450d64" providerId="ADAL" clId="{9F30F9C5-6CFE-4003-A44C-E1ECE40CA5D0}" dt="2022-01-07T15:47:55.219" v="1915" actId="478"/>
          <ac:spMkLst>
            <pc:docMk/>
            <pc:sldMk cId="4015584035" sldId="271"/>
            <ac:spMk id="10" creationId="{B07DCA2F-8CE3-4EF4-9F5F-E04C1D93D952}"/>
          </ac:spMkLst>
        </pc:spChg>
        <pc:graphicFrameChg chg="add mod modGraphic">
          <ac:chgData name="אמנדה מגזל" userId="d50b652f-cb88-4424-8cea-6618e2450d64" providerId="ADAL" clId="{9F30F9C5-6CFE-4003-A44C-E1ECE40CA5D0}" dt="2022-01-07T16:39:55.110" v="2289" actId="207"/>
          <ac:graphicFrameMkLst>
            <pc:docMk/>
            <pc:sldMk cId="4015584035" sldId="271"/>
            <ac:graphicFrameMk id="2" creationId="{BD42DA34-A9E5-42F8-9C3B-F21173D3EDB0}"/>
          </ac:graphicFrameMkLst>
        </pc:graphicFrameChg>
        <pc:cxnChg chg="add mod">
          <ac:chgData name="אמנדה מגזל" userId="d50b652f-cb88-4424-8cea-6618e2450d64" providerId="ADAL" clId="{9F30F9C5-6CFE-4003-A44C-E1ECE40CA5D0}" dt="2022-01-07T15:50:49.716" v="1945" actId="14100"/>
          <ac:cxnSpMkLst>
            <pc:docMk/>
            <pc:sldMk cId="4015584035" sldId="271"/>
            <ac:cxnSpMk id="12" creationId="{75F571C4-C217-4536-87A4-3E2A3E80E70D}"/>
          </ac:cxnSpMkLst>
        </pc:cxnChg>
        <pc:cxnChg chg="add del mod">
          <ac:chgData name="אמנדה מגזל" userId="d50b652f-cb88-4424-8cea-6618e2450d64" providerId="ADAL" clId="{9F30F9C5-6CFE-4003-A44C-E1ECE40CA5D0}" dt="2022-01-07T15:56:24.487" v="2006" actId="478"/>
          <ac:cxnSpMkLst>
            <pc:docMk/>
            <pc:sldMk cId="4015584035" sldId="271"/>
            <ac:cxnSpMk id="19" creationId="{88F89D78-4F03-4DD2-829C-08C06231459D}"/>
          </ac:cxnSpMkLst>
        </pc:cxnChg>
      </pc:sldChg>
      <pc:sldChg chg="addSp delSp modSp add mod modTransition setBg modAnim">
        <pc:chgData name="אמנדה מגזל" userId="d50b652f-cb88-4424-8cea-6618e2450d64" providerId="ADAL" clId="{9F30F9C5-6CFE-4003-A44C-E1ECE40CA5D0}" dt="2022-01-09T15:59:23.357" v="4485" actId="20577"/>
        <pc:sldMkLst>
          <pc:docMk/>
          <pc:sldMk cId="569218264" sldId="272"/>
        </pc:sldMkLst>
        <pc:spChg chg="add mod">
          <ac:chgData name="אמנדה מגזל" userId="d50b652f-cb88-4424-8cea-6618e2450d64" providerId="ADAL" clId="{9F30F9C5-6CFE-4003-A44C-E1ECE40CA5D0}" dt="2022-01-07T15:53:04.507" v="1958" actId="20577"/>
          <ac:spMkLst>
            <pc:docMk/>
            <pc:sldMk cId="569218264" sldId="272"/>
            <ac:spMk id="2" creationId="{CE6436D7-47E0-4B43-AEFE-9AC25F37A59A}"/>
          </ac:spMkLst>
        </pc:spChg>
        <pc:spChg chg="add mod">
          <ac:chgData name="אמנדה מגזל" userId="d50b652f-cb88-4424-8cea-6618e2450d64" providerId="ADAL" clId="{9F30F9C5-6CFE-4003-A44C-E1ECE40CA5D0}" dt="2022-01-07T14:11:20.426" v="1420" actId="14100"/>
          <ac:spMkLst>
            <pc:docMk/>
            <pc:sldMk cId="569218264" sldId="272"/>
            <ac:spMk id="3" creationId="{FEDA153B-4543-464D-8A10-D486C53B45E4}"/>
          </ac:spMkLst>
        </pc:spChg>
        <pc:spChg chg="add mod">
          <ac:chgData name="אמנדה מגזל" userId="d50b652f-cb88-4424-8cea-6618e2450d64" providerId="ADAL" clId="{9F30F9C5-6CFE-4003-A44C-E1ECE40CA5D0}" dt="2022-01-09T15:59:23.357" v="4485" actId="20577"/>
          <ac:spMkLst>
            <pc:docMk/>
            <pc:sldMk cId="569218264" sldId="272"/>
            <ac:spMk id="4" creationId="{A02A16B6-37D0-4688-BE94-7F4FFEFC2F13}"/>
          </ac:spMkLst>
        </pc:spChg>
        <pc:spChg chg="add mod">
          <ac:chgData name="אמנדה מגזל" userId="d50b652f-cb88-4424-8cea-6618e2450d64" providerId="ADAL" clId="{9F30F9C5-6CFE-4003-A44C-E1ECE40CA5D0}" dt="2022-01-07T15:54:56.527" v="1991" actId="1076"/>
          <ac:spMkLst>
            <pc:docMk/>
            <pc:sldMk cId="569218264" sldId="272"/>
            <ac:spMk id="8" creationId="{B089602A-D6F8-4C74-B091-7462B15316FA}"/>
          </ac:spMkLst>
        </pc:spChg>
        <pc:spChg chg="add mod">
          <ac:chgData name="אמנדה מגזל" userId="d50b652f-cb88-4424-8cea-6618e2450d64" providerId="ADAL" clId="{9F30F9C5-6CFE-4003-A44C-E1ECE40CA5D0}" dt="2022-01-07T15:54:49.357" v="1990" actId="14100"/>
          <ac:spMkLst>
            <pc:docMk/>
            <pc:sldMk cId="569218264" sldId="272"/>
            <ac:spMk id="9" creationId="{DC84E121-7D2C-412E-BEF7-0BB10C9E29FB}"/>
          </ac:spMkLst>
        </pc:spChg>
        <pc:spChg chg="add mod">
          <ac:chgData name="אמנדה מגזל" userId="d50b652f-cb88-4424-8cea-6618e2450d64" providerId="ADAL" clId="{9F30F9C5-6CFE-4003-A44C-E1ECE40CA5D0}" dt="2022-01-07T15:55:11.984" v="1993" actId="1076"/>
          <ac:spMkLst>
            <pc:docMk/>
            <pc:sldMk cId="569218264" sldId="272"/>
            <ac:spMk id="10" creationId="{4A1AEF59-442E-4223-B1F4-74416425C5FD}"/>
          </ac:spMkLst>
        </pc:spChg>
        <pc:spChg chg="add mod">
          <ac:chgData name="אמנדה מגזל" userId="d50b652f-cb88-4424-8cea-6618e2450d64" providerId="ADAL" clId="{9F30F9C5-6CFE-4003-A44C-E1ECE40CA5D0}" dt="2022-01-07T15:55:06.672" v="1992" actId="1076"/>
          <ac:spMkLst>
            <pc:docMk/>
            <pc:sldMk cId="569218264" sldId="272"/>
            <ac:spMk id="11" creationId="{9E871F8B-6873-42CE-B7F4-E321FA63402F}"/>
          </ac:spMkLst>
        </pc:spChg>
        <pc:graphicFrameChg chg="add del mod">
          <ac:chgData name="אמנדה מגזל" userId="d50b652f-cb88-4424-8cea-6618e2450d64" providerId="ADAL" clId="{9F30F9C5-6CFE-4003-A44C-E1ECE40CA5D0}" dt="2022-01-07T14:02:26.426" v="1307" actId="478"/>
          <ac:graphicFrameMkLst>
            <pc:docMk/>
            <pc:sldMk cId="569218264" sldId="272"/>
            <ac:graphicFrameMk id="5" creationId="{455FDF5A-2F50-4099-B8EE-38ECBD5A8D3F}"/>
          </ac:graphicFrameMkLst>
        </pc:graphicFrameChg>
        <pc:graphicFrameChg chg="add mod modGraphic">
          <ac:chgData name="אמנדה מגזל" userId="d50b652f-cb88-4424-8cea-6618e2450d64" providerId="ADAL" clId="{9F30F9C5-6CFE-4003-A44C-E1ECE40CA5D0}" dt="2022-01-07T16:40:17.838" v="2294" actId="207"/>
          <ac:graphicFrameMkLst>
            <pc:docMk/>
            <pc:sldMk cId="569218264" sldId="272"/>
            <ac:graphicFrameMk id="6" creationId="{4BCE5DFB-2133-4CF0-A134-CFECE13125AC}"/>
          </ac:graphicFrameMkLst>
        </pc:graphicFrameChg>
        <pc:cxnChg chg="add mod">
          <ac:chgData name="אמנדה מגזל" userId="d50b652f-cb88-4424-8cea-6618e2450d64" providerId="ADAL" clId="{9F30F9C5-6CFE-4003-A44C-E1ECE40CA5D0}" dt="2022-01-07T14:07:19.200" v="1377" actId="1076"/>
          <ac:cxnSpMkLst>
            <pc:docMk/>
            <pc:sldMk cId="569218264" sldId="272"/>
            <ac:cxnSpMk id="7" creationId="{63D85262-108E-4E97-90A2-E4436ABF28F1}"/>
          </ac:cxnSpMkLst>
        </pc:cxnChg>
      </pc:sldChg>
      <pc:sldChg chg="addSp delSp modSp add mod replId modTransition setBg modAnim">
        <pc:chgData name="אמנדה מגזל" userId="d50b652f-cb88-4424-8cea-6618e2450d64" providerId="ADAL" clId="{9F30F9C5-6CFE-4003-A44C-E1ECE40CA5D0}" dt="2022-02-03T18:09:35.795" v="6816"/>
        <pc:sldMkLst>
          <pc:docMk/>
          <pc:sldMk cId="1173993092" sldId="273"/>
        </pc:sldMkLst>
        <pc:spChg chg="add del mod">
          <ac:chgData name="אמנדה מגזל" userId="d50b652f-cb88-4424-8cea-6618e2450d64" providerId="ADAL" clId="{9F30F9C5-6CFE-4003-A44C-E1ECE40CA5D0}" dt="2022-01-07T16:05:00.884" v="2116" actId="478"/>
          <ac:spMkLst>
            <pc:docMk/>
            <pc:sldMk cId="1173993092" sldId="273"/>
            <ac:spMk id="3" creationId="{4A48C39E-D2C8-4603-A1FD-7818E350A1BE}"/>
          </ac:spMkLst>
        </pc:spChg>
        <pc:spChg chg="add mod">
          <ac:chgData name="אמנדה מגזל" userId="d50b652f-cb88-4424-8cea-6618e2450d64" providerId="ADAL" clId="{9F30F9C5-6CFE-4003-A44C-E1ECE40CA5D0}" dt="2022-01-07T16:05:15.643" v="2127" actId="1076"/>
          <ac:spMkLst>
            <pc:docMk/>
            <pc:sldMk cId="1173993092" sldId="273"/>
            <ac:spMk id="4" creationId="{1BB71A2A-0C7D-4A44-A5E4-47005A1F8346}"/>
          </ac:spMkLst>
        </pc:spChg>
        <pc:spChg chg="add mod">
          <ac:chgData name="אמנדה מגזל" userId="d50b652f-cb88-4424-8cea-6618e2450d64" providerId="ADAL" clId="{9F30F9C5-6CFE-4003-A44C-E1ECE40CA5D0}" dt="2022-01-07T16:06:35.891" v="2129"/>
          <ac:spMkLst>
            <pc:docMk/>
            <pc:sldMk cId="1173993092" sldId="273"/>
            <ac:spMk id="5" creationId="{2212FE84-E846-468A-8367-B8D9FFFEF1A2}"/>
          </ac:spMkLst>
        </pc:spChg>
        <pc:spChg chg="add mod">
          <ac:chgData name="אמנדה מגזל" userId="d50b652f-cb88-4424-8cea-6618e2450d64" providerId="ADAL" clId="{9F30F9C5-6CFE-4003-A44C-E1ECE40CA5D0}" dt="2022-01-07T18:56:01.760" v="3026" actId="255"/>
          <ac:spMkLst>
            <pc:docMk/>
            <pc:sldMk cId="1173993092" sldId="273"/>
            <ac:spMk id="7" creationId="{04EFA4E5-CE91-4374-9799-B578C249FB87}"/>
          </ac:spMkLst>
        </pc:spChg>
        <pc:graphicFrameChg chg="add mod modGraphic">
          <ac:chgData name="אמנדה מגזל" userId="d50b652f-cb88-4424-8cea-6618e2450d64" providerId="ADAL" clId="{9F30F9C5-6CFE-4003-A44C-E1ECE40CA5D0}" dt="2022-01-07T16:40:49.205" v="2300" actId="207"/>
          <ac:graphicFrameMkLst>
            <pc:docMk/>
            <pc:sldMk cId="1173993092" sldId="273"/>
            <ac:graphicFrameMk id="2" creationId="{13D66F02-0A18-438F-97B9-C2C5A1F8A6D1}"/>
          </ac:graphicFrameMkLst>
        </pc:graphicFrameChg>
        <pc:cxnChg chg="add mod">
          <ac:chgData name="אמנדה מגזל" userId="d50b652f-cb88-4424-8cea-6618e2450d64" providerId="ADAL" clId="{9F30F9C5-6CFE-4003-A44C-E1ECE40CA5D0}" dt="2022-01-07T16:06:35.891" v="2129"/>
          <ac:cxnSpMkLst>
            <pc:docMk/>
            <pc:sldMk cId="1173993092" sldId="273"/>
            <ac:cxnSpMk id="6" creationId="{26EB13D5-321E-4361-B979-7C0F1FDF744E}"/>
          </ac:cxnSpMkLst>
        </pc:cxnChg>
      </pc:sldChg>
      <pc:sldChg chg="addSp delSp modSp add mod replId modTransition setBg delAnim modAnim">
        <pc:chgData name="אמנדה מגזל" userId="d50b652f-cb88-4424-8cea-6618e2450d64" providerId="ADAL" clId="{9F30F9C5-6CFE-4003-A44C-E1ECE40CA5D0}" dt="2022-01-07T17:02:30.717" v="2779" actId="1076"/>
        <pc:sldMkLst>
          <pc:docMk/>
          <pc:sldMk cId="2310594083" sldId="274"/>
        </pc:sldMkLst>
        <pc:spChg chg="add mod">
          <ac:chgData name="אמנדה מגזל" userId="d50b652f-cb88-4424-8cea-6618e2450d64" providerId="ADAL" clId="{9F30F9C5-6CFE-4003-A44C-E1ECE40CA5D0}" dt="2022-01-07T16:10:07.252" v="2273"/>
          <ac:spMkLst>
            <pc:docMk/>
            <pc:sldMk cId="2310594083" sldId="274"/>
            <ac:spMk id="2" creationId="{4BF5CA04-A285-4917-9815-7B7D75C3CBAE}"/>
          </ac:spMkLst>
        </pc:spChg>
        <pc:spChg chg="add mod">
          <ac:chgData name="אמנדה מגזל" userId="d50b652f-cb88-4424-8cea-6618e2450d64" providerId="ADAL" clId="{9F30F9C5-6CFE-4003-A44C-E1ECE40CA5D0}" dt="2022-01-07T16:10:07.252" v="2273"/>
          <ac:spMkLst>
            <pc:docMk/>
            <pc:sldMk cId="2310594083" sldId="274"/>
            <ac:spMk id="3" creationId="{4BF8955B-FD21-4B5A-B270-0804C68EEA73}"/>
          </ac:spMkLst>
        </pc:spChg>
        <pc:spChg chg="add mod">
          <ac:chgData name="אמנדה מגזל" userId="d50b652f-cb88-4424-8cea-6618e2450d64" providerId="ADAL" clId="{9F30F9C5-6CFE-4003-A44C-E1ECE40CA5D0}" dt="2022-01-07T17:02:30.717" v="2779" actId="1076"/>
          <ac:spMkLst>
            <pc:docMk/>
            <pc:sldMk cId="2310594083" sldId="274"/>
            <ac:spMk id="6" creationId="{808256FF-3F68-40EA-A468-6B68ED89E911}"/>
          </ac:spMkLst>
        </pc:spChg>
        <pc:spChg chg="add mod">
          <ac:chgData name="אמנדה מגזל" userId="d50b652f-cb88-4424-8cea-6618e2450d64" providerId="ADAL" clId="{9F30F9C5-6CFE-4003-A44C-E1ECE40CA5D0}" dt="2022-01-07T16:58:30.980" v="2680" actId="207"/>
          <ac:spMkLst>
            <pc:docMk/>
            <pc:sldMk cId="2310594083" sldId="274"/>
            <ac:spMk id="7" creationId="{1795C599-D7F5-4CC1-BB09-7CE2BFBCAC9F}"/>
          </ac:spMkLst>
        </pc:spChg>
        <pc:spChg chg="add mod">
          <ac:chgData name="אמנדה מגזל" userId="d50b652f-cb88-4424-8cea-6618e2450d64" providerId="ADAL" clId="{9F30F9C5-6CFE-4003-A44C-E1ECE40CA5D0}" dt="2022-01-07T16:58:54.669" v="2683" actId="207"/>
          <ac:spMkLst>
            <pc:docMk/>
            <pc:sldMk cId="2310594083" sldId="274"/>
            <ac:spMk id="8" creationId="{EAF583D0-2F11-4C7A-B143-EB214F13EFCD}"/>
          </ac:spMkLst>
        </pc:spChg>
        <pc:spChg chg="add mod">
          <ac:chgData name="אמנדה מגזל" userId="d50b652f-cb88-4424-8cea-6618e2450d64" providerId="ADAL" clId="{9F30F9C5-6CFE-4003-A44C-E1ECE40CA5D0}" dt="2022-01-07T16:59:23.611" v="2686" actId="207"/>
          <ac:spMkLst>
            <pc:docMk/>
            <pc:sldMk cId="2310594083" sldId="274"/>
            <ac:spMk id="9" creationId="{3203048E-496C-4CCA-8715-65E74656D8DA}"/>
          </ac:spMkLst>
        </pc:spChg>
        <pc:spChg chg="add del">
          <ac:chgData name="אמנדה מגזל" userId="d50b652f-cb88-4424-8cea-6618e2450d64" providerId="ADAL" clId="{9F30F9C5-6CFE-4003-A44C-E1ECE40CA5D0}" dt="2022-01-07T16:52:07.819" v="2558" actId="22"/>
          <ac:spMkLst>
            <pc:docMk/>
            <pc:sldMk cId="2310594083" sldId="274"/>
            <ac:spMk id="11" creationId="{DF9713E0-3F1F-4C34-88A9-7D55749D5273}"/>
          </ac:spMkLst>
        </pc:spChg>
        <pc:spChg chg="add mod">
          <ac:chgData name="אמנדה מגזל" userId="d50b652f-cb88-4424-8cea-6618e2450d64" providerId="ADAL" clId="{9F30F9C5-6CFE-4003-A44C-E1ECE40CA5D0}" dt="2022-01-07T17:00:26.776" v="2704" actId="207"/>
          <ac:spMkLst>
            <pc:docMk/>
            <pc:sldMk cId="2310594083" sldId="274"/>
            <ac:spMk id="12" creationId="{66594C89-3EBF-4379-A1DF-B6DE26275811}"/>
          </ac:spMkLst>
        </pc:spChg>
        <pc:spChg chg="add mod">
          <ac:chgData name="אמנדה מגזל" userId="d50b652f-cb88-4424-8cea-6618e2450d64" providerId="ADAL" clId="{9F30F9C5-6CFE-4003-A44C-E1ECE40CA5D0}" dt="2022-01-07T16:55:01.729" v="2659" actId="1076"/>
          <ac:spMkLst>
            <pc:docMk/>
            <pc:sldMk cId="2310594083" sldId="274"/>
            <ac:spMk id="13" creationId="{27F3C5EA-E92A-4D97-B5C6-76D64AFA9506}"/>
          </ac:spMkLst>
        </pc:spChg>
        <pc:graphicFrameChg chg="add del mod">
          <ac:chgData name="אמנדה מגזל" userId="d50b652f-cb88-4424-8cea-6618e2450d64" providerId="ADAL" clId="{9F30F9C5-6CFE-4003-A44C-E1ECE40CA5D0}" dt="2022-01-07T16:40:54.671" v="2301" actId="478"/>
          <ac:graphicFrameMkLst>
            <pc:docMk/>
            <pc:sldMk cId="2310594083" sldId="274"/>
            <ac:graphicFrameMk id="4" creationId="{568BD9F3-393B-4775-A680-600CCD5BCA01}"/>
          </ac:graphicFrameMkLst>
        </pc:graphicFrameChg>
        <pc:graphicFrameChg chg="add mod modGraphic">
          <ac:chgData name="אמנדה מגזל" userId="d50b652f-cb88-4424-8cea-6618e2450d64" providerId="ADAL" clId="{9F30F9C5-6CFE-4003-A44C-E1ECE40CA5D0}" dt="2022-01-07T16:55:22.057" v="2660" actId="1076"/>
          <ac:graphicFrameMkLst>
            <pc:docMk/>
            <pc:sldMk cId="2310594083" sldId="274"/>
            <ac:graphicFrameMk id="5" creationId="{4DBB5AAF-6796-4044-8B7E-5BCB8BE32A1D}"/>
          </ac:graphicFrameMkLst>
        </pc:graphicFrameChg>
      </pc:sldChg>
      <pc:sldChg chg="addSp delSp modSp add mod ord replId modTransition setBg delAnim modAnim modNotesTx">
        <pc:chgData name="אמנדה מגזל" userId="d50b652f-cb88-4424-8cea-6618e2450d64" providerId="ADAL" clId="{9F30F9C5-6CFE-4003-A44C-E1ECE40CA5D0}" dt="2022-01-31T14:09:49.593" v="5182" actId="207"/>
        <pc:sldMkLst>
          <pc:docMk/>
          <pc:sldMk cId="1651940440" sldId="275"/>
        </pc:sldMkLst>
        <pc:spChg chg="add mod">
          <ac:chgData name="אמנדה מגזל" userId="d50b652f-cb88-4424-8cea-6618e2450d64" providerId="ADAL" clId="{9F30F9C5-6CFE-4003-A44C-E1ECE40CA5D0}" dt="2022-01-09T16:07:12.811" v="4767" actId="1076"/>
          <ac:spMkLst>
            <pc:docMk/>
            <pc:sldMk cId="1651940440" sldId="275"/>
            <ac:spMk id="2" creationId="{030795DE-AA77-458D-8997-7B9B5454ECE6}"/>
          </ac:spMkLst>
        </pc:spChg>
        <pc:spChg chg="add mod">
          <ac:chgData name="אמנדה מגזל" userId="d50b652f-cb88-4424-8cea-6618e2450d64" providerId="ADAL" clId="{9F30F9C5-6CFE-4003-A44C-E1ECE40CA5D0}" dt="2022-01-09T16:13:06.919" v="4821" actId="1076"/>
          <ac:spMkLst>
            <pc:docMk/>
            <pc:sldMk cId="1651940440" sldId="275"/>
            <ac:spMk id="3" creationId="{225C5CAC-4D23-41C8-9244-75666D037659}"/>
          </ac:spMkLst>
        </pc:spChg>
        <pc:spChg chg="add mod">
          <ac:chgData name="אמנדה מגזל" userId="d50b652f-cb88-4424-8cea-6618e2450d64" providerId="ADAL" clId="{9F30F9C5-6CFE-4003-A44C-E1ECE40CA5D0}" dt="2022-01-09T15:59:13.724" v="4471" actId="20577"/>
          <ac:spMkLst>
            <pc:docMk/>
            <pc:sldMk cId="1651940440" sldId="275"/>
            <ac:spMk id="4" creationId="{D4243FA2-D9C1-4197-A227-FA03E9FC5641}"/>
          </ac:spMkLst>
        </pc:spChg>
        <pc:spChg chg="add mod">
          <ac:chgData name="אמנדה מגזל" userId="d50b652f-cb88-4424-8cea-6618e2450d64" providerId="ADAL" clId="{9F30F9C5-6CFE-4003-A44C-E1ECE40CA5D0}" dt="2022-01-09T16:07:08.951" v="4766" actId="1076"/>
          <ac:spMkLst>
            <pc:docMk/>
            <pc:sldMk cId="1651940440" sldId="275"/>
            <ac:spMk id="7" creationId="{7516AED4-A513-4AB8-97C6-D0162962AC63}"/>
          </ac:spMkLst>
        </pc:spChg>
        <pc:spChg chg="add mod">
          <ac:chgData name="אמנדה מגזל" userId="d50b652f-cb88-4424-8cea-6618e2450d64" providerId="ADAL" clId="{9F30F9C5-6CFE-4003-A44C-E1ECE40CA5D0}" dt="2022-01-09T16:07:16.195" v="4768" actId="1076"/>
          <ac:spMkLst>
            <pc:docMk/>
            <pc:sldMk cId="1651940440" sldId="275"/>
            <ac:spMk id="8" creationId="{96367DEF-0AC2-4904-AA85-8B1D189FA43A}"/>
          </ac:spMkLst>
        </pc:spChg>
        <pc:spChg chg="add del mod">
          <ac:chgData name="אמנדה מגזל" userId="d50b652f-cb88-4424-8cea-6618e2450d64" providerId="ADAL" clId="{9F30F9C5-6CFE-4003-A44C-E1ECE40CA5D0}" dt="2022-01-09T15:59:03.685" v="4459" actId="478"/>
          <ac:spMkLst>
            <pc:docMk/>
            <pc:sldMk cId="1651940440" sldId="275"/>
            <ac:spMk id="9" creationId="{97693210-14CB-475B-AF38-C153025C6437}"/>
          </ac:spMkLst>
        </pc:spChg>
        <pc:spChg chg="add del mod">
          <ac:chgData name="אמנדה מגזל" userId="d50b652f-cb88-4424-8cea-6618e2450d64" providerId="ADAL" clId="{9F30F9C5-6CFE-4003-A44C-E1ECE40CA5D0}" dt="2022-01-09T15:59:03.685" v="4459" actId="478"/>
          <ac:spMkLst>
            <pc:docMk/>
            <pc:sldMk cId="1651940440" sldId="275"/>
            <ac:spMk id="10" creationId="{7E759386-3BFC-43B3-B616-0212EFB7AC4D}"/>
          </ac:spMkLst>
        </pc:spChg>
        <pc:spChg chg="add mod">
          <ac:chgData name="אמנדה מגזל" userId="d50b652f-cb88-4424-8cea-6618e2450d64" providerId="ADAL" clId="{9F30F9C5-6CFE-4003-A44C-E1ECE40CA5D0}" dt="2022-01-09T16:10:37.807" v="4801" actId="13822"/>
          <ac:spMkLst>
            <pc:docMk/>
            <pc:sldMk cId="1651940440" sldId="275"/>
            <ac:spMk id="13" creationId="{1789A047-51C0-4468-860C-D55517F70A3E}"/>
          </ac:spMkLst>
        </pc:spChg>
        <pc:spChg chg="add mod">
          <ac:chgData name="אמנדה מגזל" userId="d50b652f-cb88-4424-8cea-6618e2450d64" providerId="ADAL" clId="{9F30F9C5-6CFE-4003-A44C-E1ECE40CA5D0}" dt="2022-01-09T16:10:37.807" v="4801" actId="13822"/>
          <ac:spMkLst>
            <pc:docMk/>
            <pc:sldMk cId="1651940440" sldId="275"/>
            <ac:spMk id="14" creationId="{7C207685-9623-4A4C-A180-17696C47BBB4}"/>
          </ac:spMkLst>
        </pc:spChg>
        <pc:spChg chg="add mod">
          <ac:chgData name="אמנדה מגזל" userId="d50b652f-cb88-4424-8cea-6618e2450d64" providerId="ADAL" clId="{9F30F9C5-6CFE-4003-A44C-E1ECE40CA5D0}" dt="2022-01-09T16:10:37.807" v="4801" actId="13822"/>
          <ac:spMkLst>
            <pc:docMk/>
            <pc:sldMk cId="1651940440" sldId="275"/>
            <ac:spMk id="15" creationId="{EE69D0E5-7A4F-4B9D-8BDE-2F6ECC8CB96E}"/>
          </ac:spMkLst>
        </pc:spChg>
        <pc:spChg chg="add mod">
          <ac:chgData name="אמנדה מגזל" userId="d50b652f-cb88-4424-8cea-6618e2450d64" providerId="ADAL" clId="{9F30F9C5-6CFE-4003-A44C-E1ECE40CA5D0}" dt="2022-01-09T16:10:37.807" v="4801" actId="13822"/>
          <ac:spMkLst>
            <pc:docMk/>
            <pc:sldMk cId="1651940440" sldId="275"/>
            <ac:spMk id="16" creationId="{368B2926-976D-477C-9A13-752E846FC5A1}"/>
          </ac:spMkLst>
        </pc:spChg>
        <pc:spChg chg="add mod">
          <ac:chgData name="אמנדה מגזל" userId="d50b652f-cb88-4424-8cea-6618e2450d64" providerId="ADAL" clId="{9F30F9C5-6CFE-4003-A44C-E1ECE40CA5D0}" dt="2022-01-09T16:10:37.807" v="4801" actId="13822"/>
          <ac:spMkLst>
            <pc:docMk/>
            <pc:sldMk cId="1651940440" sldId="275"/>
            <ac:spMk id="17" creationId="{C66E0247-FC67-47B5-B9BC-962B021EBEDF}"/>
          </ac:spMkLst>
        </pc:spChg>
        <pc:spChg chg="add mod">
          <ac:chgData name="אמנדה מגזל" userId="d50b652f-cb88-4424-8cea-6618e2450d64" providerId="ADAL" clId="{9F30F9C5-6CFE-4003-A44C-E1ECE40CA5D0}" dt="2022-01-09T16:10:37.807" v="4801" actId="13822"/>
          <ac:spMkLst>
            <pc:docMk/>
            <pc:sldMk cId="1651940440" sldId="275"/>
            <ac:spMk id="18" creationId="{E07EC90B-0020-4B7A-9AE4-F61EFAD15A9C}"/>
          </ac:spMkLst>
        </pc:spChg>
        <pc:spChg chg="add mod">
          <ac:chgData name="אמנדה מגזל" userId="d50b652f-cb88-4424-8cea-6618e2450d64" providerId="ADAL" clId="{9F30F9C5-6CFE-4003-A44C-E1ECE40CA5D0}" dt="2022-01-09T16:10:37.807" v="4801" actId="13822"/>
          <ac:spMkLst>
            <pc:docMk/>
            <pc:sldMk cId="1651940440" sldId="275"/>
            <ac:spMk id="19" creationId="{C1C882D8-D77B-4D7D-989E-E154F0C35BD5}"/>
          </ac:spMkLst>
        </pc:spChg>
        <pc:spChg chg="add mod">
          <ac:chgData name="אמנדה מגזל" userId="d50b652f-cb88-4424-8cea-6618e2450d64" providerId="ADAL" clId="{9F30F9C5-6CFE-4003-A44C-E1ECE40CA5D0}" dt="2022-01-09T16:16:49.772" v="4880" actId="1076"/>
          <ac:spMkLst>
            <pc:docMk/>
            <pc:sldMk cId="1651940440" sldId="275"/>
            <ac:spMk id="20" creationId="{5584DC95-2472-4867-A37F-735AB7E5CC32}"/>
          </ac:spMkLst>
        </pc:spChg>
        <pc:spChg chg="add mod">
          <ac:chgData name="אמנדה מגזל" userId="d50b652f-cb88-4424-8cea-6618e2450d64" providerId="ADAL" clId="{9F30F9C5-6CFE-4003-A44C-E1ECE40CA5D0}" dt="2022-01-09T16:17:11.119" v="4883" actId="1076"/>
          <ac:spMkLst>
            <pc:docMk/>
            <pc:sldMk cId="1651940440" sldId="275"/>
            <ac:spMk id="29" creationId="{15A98D83-1D77-4845-851C-07B1A9619F39}"/>
          </ac:spMkLst>
        </pc:spChg>
        <pc:spChg chg="add mod">
          <ac:chgData name="אמנדה מגזל" userId="d50b652f-cb88-4424-8cea-6618e2450d64" providerId="ADAL" clId="{9F30F9C5-6CFE-4003-A44C-E1ECE40CA5D0}" dt="2022-01-09T16:13:03.109" v="4819" actId="1076"/>
          <ac:spMkLst>
            <pc:docMk/>
            <pc:sldMk cId="1651940440" sldId="275"/>
            <ac:spMk id="30" creationId="{A247C76A-C7D5-443D-BDE0-B827A83F7581}"/>
          </ac:spMkLst>
        </pc:spChg>
        <pc:spChg chg="add mod">
          <ac:chgData name="אמנדה מגזל" userId="d50b652f-cb88-4424-8cea-6618e2450d64" providerId="ADAL" clId="{9F30F9C5-6CFE-4003-A44C-E1ECE40CA5D0}" dt="2022-01-31T14:09:49.593" v="5182" actId="207"/>
          <ac:spMkLst>
            <pc:docMk/>
            <pc:sldMk cId="1651940440" sldId="275"/>
            <ac:spMk id="31" creationId="{DC7E6379-CBF4-4092-9C2B-882D1165B6D2}"/>
          </ac:spMkLst>
        </pc:spChg>
        <pc:spChg chg="add mod">
          <ac:chgData name="אמנדה מגזל" userId="d50b652f-cb88-4424-8cea-6618e2450d64" providerId="ADAL" clId="{9F30F9C5-6CFE-4003-A44C-E1ECE40CA5D0}" dt="2022-01-09T16:16:55.124" v="4881" actId="1076"/>
          <ac:spMkLst>
            <pc:docMk/>
            <pc:sldMk cId="1651940440" sldId="275"/>
            <ac:spMk id="32" creationId="{F4166ED8-2C87-4750-A507-52B7F6196660}"/>
          </ac:spMkLst>
        </pc:spChg>
        <pc:spChg chg="add mod">
          <ac:chgData name="אמנדה מגזל" userId="d50b652f-cb88-4424-8cea-6618e2450d64" providerId="ADAL" clId="{9F30F9C5-6CFE-4003-A44C-E1ECE40CA5D0}" dt="2022-01-09T16:17:05.375" v="4882" actId="1076"/>
          <ac:spMkLst>
            <pc:docMk/>
            <pc:sldMk cId="1651940440" sldId="275"/>
            <ac:spMk id="33" creationId="{066B5EA9-05BF-4C79-86A2-C883D7FEF0D8}"/>
          </ac:spMkLst>
        </pc:spChg>
        <pc:spChg chg="add mod">
          <ac:chgData name="אמנדה מגזל" userId="d50b652f-cb88-4424-8cea-6618e2450d64" providerId="ADAL" clId="{9F30F9C5-6CFE-4003-A44C-E1ECE40CA5D0}" dt="2022-01-09T16:16:41.903" v="4879" actId="1076"/>
          <ac:spMkLst>
            <pc:docMk/>
            <pc:sldMk cId="1651940440" sldId="275"/>
            <ac:spMk id="34" creationId="{01F2825B-2D90-4017-807B-A08BA22F6E77}"/>
          </ac:spMkLst>
        </pc:spChg>
        <pc:graphicFrameChg chg="add del mod">
          <ac:chgData name="אמנדה מגזל" userId="d50b652f-cb88-4424-8cea-6618e2450d64" providerId="ADAL" clId="{9F30F9C5-6CFE-4003-A44C-E1ECE40CA5D0}" dt="2022-01-09T15:59:06.094" v="4460" actId="478"/>
          <ac:graphicFrameMkLst>
            <pc:docMk/>
            <pc:sldMk cId="1651940440" sldId="275"/>
            <ac:graphicFrameMk id="5" creationId="{714C4D82-E8A2-4E2B-8E52-FDADF4E7E66C}"/>
          </ac:graphicFrameMkLst>
        </pc:graphicFrameChg>
        <pc:cxnChg chg="add mod">
          <ac:chgData name="אמנדה מגזל" userId="d50b652f-cb88-4424-8cea-6618e2450d64" providerId="ADAL" clId="{9F30F9C5-6CFE-4003-A44C-E1ECE40CA5D0}" dt="2022-01-09T15:58:53.832" v="4458"/>
          <ac:cxnSpMkLst>
            <pc:docMk/>
            <pc:sldMk cId="1651940440" sldId="275"/>
            <ac:cxnSpMk id="6" creationId="{BA323BF6-CCD0-4569-AE8B-2A8FA99D321F}"/>
          </ac:cxnSpMkLst>
        </pc:cxnChg>
        <pc:cxnChg chg="add mod">
          <ac:chgData name="אמנדה מגזל" userId="d50b652f-cb88-4424-8cea-6618e2450d64" providerId="ADAL" clId="{9F30F9C5-6CFE-4003-A44C-E1ECE40CA5D0}" dt="2022-01-09T16:08:06.936" v="4771" actId="1076"/>
          <ac:cxnSpMkLst>
            <pc:docMk/>
            <pc:sldMk cId="1651940440" sldId="275"/>
            <ac:cxnSpMk id="11" creationId="{9E703867-75B0-4878-B8AD-603FAACA9EFB}"/>
          </ac:cxnSpMkLst>
        </pc:cxnChg>
        <pc:cxnChg chg="add mod">
          <ac:chgData name="אמנדה מגזל" userId="d50b652f-cb88-4424-8cea-6618e2450d64" providerId="ADAL" clId="{9F30F9C5-6CFE-4003-A44C-E1ECE40CA5D0}" dt="2022-01-09T16:08:06.936" v="4771" actId="1076"/>
          <ac:cxnSpMkLst>
            <pc:docMk/>
            <pc:sldMk cId="1651940440" sldId="275"/>
            <ac:cxnSpMk id="12" creationId="{B905BBD3-E144-4CD8-B762-956E45D70649}"/>
          </ac:cxnSpMkLst>
        </pc:cxnChg>
        <pc:cxnChg chg="add mod">
          <ac:chgData name="אמנדה מגזל" userId="d50b652f-cb88-4424-8cea-6618e2450d64" providerId="ADAL" clId="{9F30F9C5-6CFE-4003-A44C-E1ECE40CA5D0}" dt="2022-01-09T16:16:31.252" v="4878" actId="14100"/>
          <ac:cxnSpMkLst>
            <pc:docMk/>
            <pc:sldMk cId="1651940440" sldId="275"/>
            <ac:cxnSpMk id="22" creationId="{7983FE51-FDAE-40CC-B41E-8650F542D126}"/>
          </ac:cxnSpMkLst>
        </pc:cxnChg>
        <pc:cxnChg chg="add mod ord">
          <ac:chgData name="אמנדה מגזל" userId="d50b652f-cb88-4424-8cea-6618e2450d64" providerId="ADAL" clId="{9F30F9C5-6CFE-4003-A44C-E1ECE40CA5D0}" dt="2022-01-31T14:09:30.670" v="5180" actId="13822"/>
          <ac:cxnSpMkLst>
            <pc:docMk/>
            <pc:sldMk cId="1651940440" sldId="275"/>
            <ac:cxnSpMk id="24" creationId="{84F4B933-05D4-4A0C-B604-6F12FFF93F52}"/>
          </ac:cxnSpMkLst>
        </pc:cxnChg>
      </pc:sldChg>
      <pc:sldChg chg="addSp modSp add del mod ord setBg">
        <pc:chgData name="אמנדה מגזל" userId="d50b652f-cb88-4424-8cea-6618e2450d64" providerId="ADAL" clId="{9F30F9C5-6CFE-4003-A44C-E1ECE40CA5D0}" dt="2022-01-28T16:27:09.206" v="5068" actId="47"/>
        <pc:sldMkLst>
          <pc:docMk/>
          <pc:sldMk cId="703609219" sldId="276"/>
        </pc:sldMkLst>
        <pc:spChg chg="add mod">
          <ac:chgData name="אמנדה מגזל" userId="d50b652f-cb88-4424-8cea-6618e2450d64" providerId="ADAL" clId="{9F30F9C5-6CFE-4003-A44C-E1ECE40CA5D0}" dt="2022-01-09T16:19:42.605" v="4898" actId="20577"/>
          <ac:spMkLst>
            <pc:docMk/>
            <pc:sldMk cId="703609219" sldId="276"/>
            <ac:spMk id="2" creationId="{57936735-7615-40C5-B37A-6C23A3B782D0}"/>
          </ac:spMkLst>
        </pc:spChg>
      </pc:sldChg>
      <pc:sldChg chg="addSp delSp modSp add mod ord setBg modNotesTx">
        <pc:chgData name="אמנדה מגזל" userId="d50b652f-cb88-4424-8cea-6618e2450d64" providerId="ADAL" clId="{9F30F9C5-6CFE-4003-A44C-E1ECE40CA5D0}" dt="2022-01-28T15:58:15.590" v="5025" actId="478"/>
        <pc:sldMkLst>
          <pc:docMk/>
          <pc:sldMk cId="1697366715" sldId="277"/>
        </pc:sldMkLst>
        <pc:spChg chg="add del mod">
          <ac:chgData name="אמנדה מגזל" userId="d50b652f-cb88-4424-8cea-6618e2450d64" providerId="ADAL" clId="{9F30F9C5-6CFE-4003-A44C-E1ECE40CA5D0}" dt="2022-01-28T15:35:58.461" v="4921" actId="478"/>
          <ac:spMkLst>
            <pc:docMk/>
            <pc:sldMk cId="1697366715" sldId="277"/>
            <ac:spMk id="2" creationId="{49D6D729-91F1-4E5A-9FCE-57113F9B28A9}"/>
          </ac:spMkLst>
        </pc:spChg>
        <pc:spChg chg="add mod">
          <ac:chgData name="אמנדה מגזל" userId="d50b652f-cb88-4424-8cea-6618e2450d64" providerId="ADAL" clId="{9F30F9C5-6CFE-4003-A44C-E1ECE40CA5D0}" dt="2022-01-28T15:55:52.418" v="5008" actId="1076"/>
          <ac:spMkLst>
            <pc:docMk/>
            <pc:sldMk cId="1697366715" sldId="277"/>
            <ac:spMk id="4" creationId="{E22844CE-63FA-4A9D-B769-A632CA2BFA06}"/>
          </ac:spMkLst>
        </pc:spChg>
        <pc:spChg chg="add mod">
          <ac:chgData name="אמנדה מגזל" userId="d50b652f-cb88-4424-8cea-6618e2450d64" providerId="ADAL" clId="{9F30F9C5-6CFE-4003-A44C-E1ECE40CA5D0}" dt="2022-01-28T15:55:33.214" v="5005" actId="1076"/>
          <ac:spMkLst>
            <pc:docMk/>
            <pc:sldMk cId="1697366715" sldId="277"/>
            <ac:spMk id="5" creationId="{22C1DA5D-A11E-4EBD-9C68-B9393134E824}"/>
          </ac:spMkLst>
        </pc:spChg>
        <pc:spChg chg="add mod">
          <ac:chgData name="אמנדה מגזל" userId="d50b652f-cb88-4424-8cea-6618e2450d64" providerId="ADAL" clId="{9F30F9C5-6CFE-4003-A44C-E1ECE40CA5D0}" dt="2022-01-28T15:36:07.179" v="4923"/>
          <ac:spMkLst>
            <pc:docMk/>
            <pc:sldMk cId="1697366715" sldId="277"/>
            <ac:spMk id="7" creationId="{DEF09039-7EF4-4D71-B8AB-41E31BACEA83}"/>
          </ac:spMkLst>
        </pc:spChg>
        <pc:spChg chg="add mod">
          <ac:chgData name="אמנדה מגזל" userId="d50b652f-cb88-4424-8cea-6618e2450d64" providerId="ADAL" clId="{9F30F9C5-6CFE-4003-A44C-E1ECE40CA5D0}" dt="2022-01-28T15:55:18.994" v="5003" actId="1076"/>
          <ac:spMkLst>
            <pc:docMk/>
            <pc:sldMk cId="1697366715" sldId="277"/>
            <ac:spMk id="8" creationId="{3D6D3310-0B7C-4F9E-BE54-CFA4D4E89121}"/>
          </ac:spMkLst>
        </pc:spChg>
        <pc:spChg chg="add mod">
          <ac:chgData name="אמנדה מגזל" userId="d50b652f-cb88-4424-8cea-6618e2450d64" providerId="ADAL" clId="{9F30F9C5-6CFE-4003-A44C-E1ECE40CA5D0}" dt="2022-01-28T15:55:42.779" v="5006" actId="1076"/>
          <ac:spMkLst>
            <pc:docMk/>
            <pc:sldMk cId="1697366715" sldId="277"/>
            <ac:spMk id="10" creationId="{B3290997-A5B4-4CB9-8F77-CBFDA32A1C7F}"/>
          </ac:spMkLst>
        </pc:spChg>
        <pc:spChg chg="add mod">
          <ac:chgData name="אמנדה מגזל" userId="d50b652f-cb88-4424-8cea-6618e2450d64" providerId="ADAL" clId="{9F30F9C5-6CFE-4003-A44C-E1ECE40CA5D0}" dt="2022-01-28T15:55:48.122" v="5007" actId="1076"/>
          <ac:spMkLst>
            <pc:docMk/>
            <pc:sldMk cId="1697366715" sldId="277"/>
            <ac:spMk id="12" creationId="{180EF7D4-FC03-4F01-9C64-559C1FC99AF6}"/>
          </ac:spMkLst>
        </pc:spChg>
        <pc:spChg chg="add mod">
          <ac:chgData name="אמנדה מגזל" userId="d50b652f-cb88-4424-8cea-6618e2450d64" providerId="ADAL" clId="{9F30F9C5-6CFE-4003-A44C-E1ECE40CA5D0}" dt="2022-01-28T15:55:08.739" v="5002" actId="1076"/>
          <ac:spMkLst>
            <pc:docMk/>
            <pc:sldMk cId="1697366715" sldId="277"/>
            <ac:spMk id="17" creationId="{335D8DCF-476D-4B3A-849B-CF3898403A8B}"/>
          </ac:spMkLst>
        </pc:spChg>
        <pc:picChg chg="add mod">
          <ac:chgData name="אמנדה מגזל" userId="d50b652f-cb88-4424-8cea-6618e2450d64" providerId="ADAL" clId="{9F30F9C5-6CFE-4003-A44C-E1ECE40CA5D0}" dt="2022-01-28T15:56:28.290" v="5013" actId="1076"/>
          <ac:picMkLst>
            <pc:docMk/>
            <pc:sldMk cId="1697366715" sldId="277"/>
            <ac:picMk id="3" creationId="{6C7861FC-F047-4FCA-8BAF-521903A08652}"/>
          </ac:picMkLst>
        </pc:picChg>
        <pc:picChg chg="add mod">
          <ac:chgData name="אמנדה מגזל" userId="d50b652f-cb88-4424-8cea-6618e2450d64" providerId="ADAL" clId="{9F30F9C5-6CFE-4003-A44C-E1ECE40CA5D0}" dt="2022-01-28T15:56:05.114" v="5010" actId="1076"/>
          <ac:picMkLst>
            <pc:docMk/>
            <pc:sldMk cId="1697366715" sldId="277"/>
            <ac:picMk id="6" creationId="{43C4FDFD-8ED5-49EF-B6B7-572871EFACE1}"/>
          </ac:picMkLst>
        </pc:picChg>
        <pc:picChg chg="add mod">
          <ac:chgData name="אמנדה מגזל" userId="d50b652f-cb88-4424-8cea-6618e2450d64" providerId="ADAL" clId="{9F30F9C5-6CFE-4003-A44C-E1ECE40CA5D0}" dt="2022-01-28T15:56:16.521" v="5011" actId="1076"/>
          <ac:picMkLst>
            <pc:docMk/>
            <pc:sldMk cId="1697366715" sldId="277"/>
            <ac:picMk id="9" creationId="{9FC1788D-F8AB-4292-A809-5492C691AF8B}"/>
          </ac:picMkLst>
        </pc:picChg>
        <pc:picChg chg="add del mod">
          <ac:chgData name="אמנדה מגזל" userId="d50b652f-cb88-4424-8cea-6618e2450d64" providerId="ADAL" clId="{9F30F9C5-6CFE-4003-A44C-E1ECE40CA5D0}" dt="2022-01-28T15:43:39.479" v="4935" actId="478"/>
          <ac:picMkLst>
            <pc:docMk/>
            <pc:sldMk cId="1697366715" sldId="277"/>
            <ac:picMk id="13" creationId="{7E884D8E-FD71-4A1D-97E3-9D1EFB672166}"/>
          </ac:picMkLst>
        </pc:picChg>
        <pc:picChg chg="add mod">
          <ac:chgData name="אמנדה מגזל" userId="d50b652f-cb88-4424-8cea-6618e2450d64" providerId="ADAL" clId="{9F30F9C5-6CFE-4003-A44C-E1ECE40CA5D0}" dt="2022-01-28T15:55:57.702" v="5009" actId="1076"/>
          <ac:picMkLst>
            <pc:docMk/>
            <pc:sldMk cId="1697366715" sldId="277"/>
            <ac:picMk id="14" creationId="{34A2CCAC-6E50-4325-A0C2-E1C9520CFE8E}"/>
          </ac:picMkLst>
        </pc:picChg>
        <pc:picChg chg="add mod">
          <ac:chgData name="אמנדה מגזל" userId="d50b652f-cb88-4424-8cea-6618e2450d64" providerId="ADAL" clId="{9F30F9C5-6CFE-4003-A44C-E1ECE40CA5D0}" dt="2022-01-28T15:56:24.641" v="5012" actId="1076"/>
          <ac:picMkLst>
            <pc:docMk/>
            <pc:sldMk cId="1697366715" sldId="277"/>
            <ac:picMk id="1026" creationId="{0D8406C2-290D-40DD-A4EA-E015C541BD0C}"/>
          </ac:picMkLst>
        </pc:picChg>
        <pc:picChg chg="add mod">
          <ac:chgData name="אמנדה מגזל" userId="d50b652f-cb88-4424-8cea-6618e2450d64" providerId="ADAL" clId="{9F30F9C5-6CFE-4003-A44C-E1ECE40CA5D0}" dt="2022-01-28T15:52:02.414" v="4968" actId="1076"/>
          <ac:picMkLst>
            <pc:docMk/>
            <pc:sldMk cId="1697366715" sldId="277"/>
            <ac:picMk id="1028" creationId="{662D0D8D-F1EE-4F5B-B541-2D114513B614}"/>
          </ac:picMkLst>
        </pc:picChg>
        <pc:cxnChg chg="add mod">
          <ac:chgData name="אמנדה מגזל" userId="d50b652f-cb88-4424-8cea-6618e2450d64" providerId="ADAL" clId="{9F30F9C5-6CFE-4003-A44C-E1ECE40CA5D0}" dt="2022-01-28T15:58:09.318" v="5024" actId="14100"/>
          <ac:cxnSpMkLst>
            <pc:docMk/>
            <pc:sldMk cId="1697366715" sldId="277"/>
            <ac:cxnSpMk id="11" creationId="{CF989152-39A5-4D89-B016-A9374780DA6C}"/>
          </ac:cxnSpMkLst>
        </pc:cxnChg>
        <pc:cxnChg chg="add del mod">
          <ac:chgData name="אמנדה מגזל" userId="d50b652f-cb88-4424-8cea-6618e2450d64" providerId="ADAL" clId="{9F30F9C5-6CFE-4003-A44C-E1ECE40CA5D0}" dt="2022-01-28T15:58:15.590" v="5025" actId="478"/>
          <ac:cxnSpMkLst>
            <pc:docMk/>
            <pc:sldMk cId="1697366715" sldId="277"/>
            <ac:cxnSpMk id="20" creationId="{0F742509-F4E2-4F4C-AF60-1DD47AE51D95}"/>
          </ac:cxnSpMkLst>
        </pc:cxnChg>
      </pc:sldChg>
      <pc:sldChg chg="new del">
        <pc:chgData name="אמנדה מגזל" userId="d50b652f-cb88-4424-8cea-6618e2450d64" providerId="ADAL" clId="{9F30F9C5-6CFE-4003-A44C-E1ECE40CA5D0}" dt="2022-01-07T18:45:43.395" v="2996" actId="47"/>
        <pc:sldMkLst>
          <pc:docMk/>
          <pc:sldMk cId="109179394" sldId="278"/>
        </pc:sldMkLst>
      </pc:sldChg>
      <pc:sldChg chg="modSp add mod setBg">
        <pc:chgData name="אמנדה מגזל" userId="d50b652f-cb88-4424-8cea-6618e2450d64" providerId="ADAL" clId="{9F30F9C5-6CFE-4003-A44C-E1ECE40CA5D0}" dt="2022-01-09T17:59:17.887" v="4918" actId="1076"/>
        <pc:sldMkLst>
          <pc:docMk/>
          <pc:sldMk cId="3191259056" sldId="279"/>
        </pc:sldMkLst>
        <pc:spChg chg="mod">
          <ac:chgData name="אמנדה מגזל" userId="d50b652f-cb88-4424-8cea-6618e2450d64" providerId="ADAL" clId="{9F30F9C5-6CFE-4003-A44C-E1ECE40CA5D0}" dt="2022-01-07T18:46:23.803" v="2997" actId="1076"/>
          <ac:spMkLst>
            <pc:docMk/>
            <pc:sldMk cId="3191259056" sldId="279"/>
            <ac:spMk id="2" creationId="{AF5A8D4F-84EF-4928-8D12-CED31407ED75}"/>
          </ac:spMkLst>
        </pc:spChg>
        <pc:spChg chg="mod">
          <ac:chgData name="אמנדה מגזל" userId="d50b652f-cb88-4424-8cea-6618e2450d64" providerId="ADAL" clId="{9F30F9C5-6CFE-4003-A44C-E1ECE40CA5D0}" dt="2022-01-09T17:59:11.975" v="4917" actId="1076"/>
          <ac:spMkLst>
            <pc:docMk/>
            <pc:sldMk cId="3191259056" sldId="279"/>
            <ac:spMk id="5" creationId="{C7A9DB26-798E-48D8-B942-64F3ED5190B7}"/>
          </ac:spMkLst>
        </pc:spChg>
        <pc:spChg chg="mod">
          <ac:chgData name="אמנדה מגזל" userId="d50b652f-cb88-4424-8cea-6618e2450d64" providerId="ADAL" clId="{9F30F9C5-6CFE-4003-A44C-E1ECE40CA5D0}" dt="2022-01-09T17:59:17.887" v="4918" actId="1076"/>
          <ac:spMkLst>
            <pc:docMk/>
            <pc:sldMk cId="3191259056" sldId="279"/>
            <ac:spMk id="6" creationId="{F2B663C4-E7DA-49C3-BA9F-845D7D3EDEAD}"/>
          </ac:spMkLst>
        </pc:spChg>
        <pc:spChg chg="mod">
          <ac:chgData name="אמנדה מגזל" userId="d50b652f-cb88-4424-8cea-6618e2450d64" providerId="ADAL" clId="{9F30F9C5-6CFE-4003-A44C-E1ECE40CA5D0}" dt="2022-01-09T15:52:28.682" v="4439" actId="20577"/>
          <ac:spMkLst>
            <pc:docMk/>
            <pc:sldMk cId="3191259056" sldId="279"/>
            <ac:spMk id="18" creationId="{9CA5C768-F346-4291-A44A-C6BD808E9650}"/>
          </ac:spMkLst>
        </pc:spChg>
        <pc:cxnChg chg="mod">
          <ac:chgData name="אמנדה מגזל" userId="d50b652f-cb88-4424-8cea-6618e2450d64" providerId="ADAL" clId="{9F30F9C5-6CFE-4003-A44C-E1ECE40CA5D0}" dt="2022-01-07T18:46:23.803" v="2997" actId="1076"/>
          <ac:cxnSpMkLst>
            <pc:docMk/>
            <pc:sldMk cId="3191259056" sldId="279"/>
            <ac:cxnSpMk id="9" creationId="{52B85BC9-BF9F-4EB0-BFDD-F56BB29AEDF5}"/>
          </ac:cxnSpMkLst>
        </pc:cxnChg>
      </pc:sldChg>
      <pc:sldChg chg="addSp delSp modSp add del mod ord delAnim modAnim modNotesTx">
        <pc:chgData name="אמנדה מגזל" userId="d50b652f-cb88-4424-8cea-6618e2450d64" providerId="ADAL" clId="{9F30F9C5-6CFE-4003-A44C-E1ECE40CA5D0}" dt="2022-02-03T17:44:37.044" v="5694" actId="47"/>
        <pc:sldMkLst>
          <pc:docMk/>
          <pc:sldMk cId="3033774506" sldId="280"/>
        </pc:sldMkLst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" creationId="{470F57DD-6DA9-4E2C-8121-E76C37E8DCC5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" creationId="{BD16F958-E96B-454F-A858-5A5438E4D5ED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4" creationId="{7F67F021-331B-474F-8C19-7422C98C2D5D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5" creationId="{ABE33158-BE1D-4A33-BD2B-67D3ADFE5DDF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6" creationId="{D328B450-172B-4820-8A6E-CA8D45B52975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7" creationId="{B6E81FBB-8FD1-4B2F-8274-D3BA0BDDAE35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8" creationId="{97FE46CA-3D7A-4497-9F1B-7BCC9FC37AC6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9" creationId="{CD1AD1CA-E55A-4A9F-9BA4-A9DC86642476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10" creationId="{94504960-9DD3-46F7-84B5-4ABE9FDDDA75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11" creationId="{041C2E12-212E-4F80-AA42-C4CF72799D37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12" creationId="{7DA78615-E69A-4C90-BD7A-664407CB1C15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13" creationId="{7FAA9525-CD25-4A73-9707-3420728A4319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14" creationId="{254B047D-B5F3-44E6-980A-339CEAAE570A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15" creationId="{070DE6DB-BC4A-4C95-AD46-503EEC001134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16" creationId="{7D8CC1CC-72AC-4E7B-B39C-A37E35A57343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17" creationId="{E97C1C3D-D4DE-46AC-B130-11FE59808835}"/>
          </ac:spMkLst>
        </pc:spChg>
        <pc:spChg chg="add mod ord">
          <ac:chgData name="אמנדה מגזל" userId="d50b652f-cb88-4424-8cea-6618e2450d64" providerId="ADAL" clId="{9F30F9C5-6CFE-4003-A44C-E1ECE40CA5D0}" dt="2022-01-07T19:50:27.824" v="3251" actId="1076"/>
          <ac:spMkLst>
            <pc:docMk/>
            <pc:sldMk cId="3033774506" sldId="280"/>
            <ac:spMk id="18" creationId="{36419D4E-CC66-4344-9DBE-4126F3EB05BB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19" creationId="{1BA73815-788E-4A29-BFE7-8EC552E584F0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0" creationId="{E0400D66-23FC-4E2E-AFC2-A17B079C7934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1" creationId="{4B5858C9-E7B1-4A61-969D-D703DC0C5BC3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2" creationId="{6C418E6F-E1F4-4B9A-865B-F9CFED761339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3" creationId="{73C03C7A-2A77-47F7-8BED-5FBC93F76F44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4" creationId="{2F8CA75E-2C3D-454A-8326-6C3A5CDDEA69}"/>
          </ac:spMkLst>
        </pc:spChg>
        <pc:spChg chg="add mod">
          <ac:chgData name="אמנדה מגזל" userId="d50b652f-cb88-4424-8cea-6618e2450d64" providerId="ADAL" clId="{9F30F9C5-6CFE-4003-A44C-E1ECE40CA5D0}" dt="2022-02-03T17:17:44.517" v="5187" actId="571"/>
          <ac:spMkLst>
            <pc:docMk/>
            <pc:sldMk cId="3033774506" sldId="280"/>
            <ac:spMk id="24" creationId="{B50B7CCC-31DB-4769-84F9-D63AE69B061B}"/>
          </ac:spMkLst>
        </pc:spChg>
        <pc:spChg chg="add mod">
          <ac:chgData name="אמנדה מגזל" userId="d50b652f-cb88-4424-8cea-6618e2450d64" providerId="ADAL" clId="{9F30F9C5-6CFE-4003-A44C-E1ECE40CA5D0}" dt="2022-02-03T17:17:44.517" v="5187" actId="571"/>
          <ac:spMkLst>
            <pc:docMk/>
            <pc:sldMk cId="3033774506" sldId="280"/>
            <ac:spMk id="25" creationId="{7A632735-F632-4CF5-924F-CEDC1E979232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5" creationId="{BBF131B6-BE88-4C16-97AA-1EE3FFD514E2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6" creationId="{B2730724-4D59-4544-BE2E-D8680000E698}"/>
          </ac:spMkLst>
        </pc:spChg>
        <pc:spChg chg="add mod">
          <ac:chgData name="אמנדה מגזל" userId="d50b652f-cb88-4424-8cea-6618e2450d64" providerId="ADAL" clId="{9F30F9C5-6CFE-4003-A44C-E1ECE40CA5D0}" dt="2022-02-03T17:17:44.517" v="5187" actId="571"/>
          <ac:spMkLst>
            <pc:docMk/>
            <pc:sldMk cId="3033774506" sldId="280"/>
            <ac:spMk id="26" creationId="{E54084C6-9272-469B-AF1F-D7B639463D13}"/>
          </ac:spMkLst>
        </pc:spChg>
        <pc:spChg chg="add mod">
          <ac:chgData name="אמנדה מגזל" userId="d50b652f-cb88-4424-8cea-6618e2450d64" providerId="ADAL" clId="{9F30F9C5-6CFE-4003-A44C-E1ECE40CA5D0}" dt="2022-02-03T17:17:44.517" v="5187" actId="571"/>
          <ac:spMkLst>
            <pc:docMk/>
            <pc:sldMk cId="3033774506" sldId="280"/>
            <ac:spMk id="27" creationId="{32E40F91-F824-493F-BA67-639C0EF70746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7" creationId="{DB476853-D32B-428D-9204-6671AFF67A6A}"/>
          </ac:spMkLst>
        </pc:spChg>
        <pc:spChg chg="add mod">
          <ac:chgData name="אמנדה מגזל" userId="d50b652f-cb88-4424-8cea-6618e2450d64" providerId="ADAL" clId="{9F30F9C5-6CFE-4003-A44C-E1ECE40CA5D0}" dt="2022-02-03T17:17:44.517" v="5187" actId="571"/>
          <ac:spMkLst>
            <pc:docMk/>
            <pc:sldMk cId="3033774506" sldId="280"/>
            <ac:spMk id="28" creationId="{1EAD0CDE-015B-449C-A74C-1AE7A2DCA87E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8" creationId="{9E417949-50C6-4D12-8E8F-6BAEC4AD160C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29" creationId="{71D09BF2-9F5E-4E3E-A780-4C3417707AD9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0" creationId="{CE3381DA-83FB-4945-B860-D95AE01CA250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1" creationId="{1247270D-7B81-44AD-B8D3-97858D720128}"/>
          </ac:spMkLst>
        </pc:spChg>
        <pc:spChg chg="add mod ord">
          <ac:chgData name="אמנדה מגזל" userId="d50b652f-cb88-4424-8cea-6618e2450d64" providerId="ADAL" clId="{9F30F9C5-6CFE-4003-A44C-E1ECE40CA5D0}" dt="2022-01-07T20:10:47.846" v="3654" actId="14100"/>
          <ac:spMkLst>
            <pc:docMk/>
            <pc:sldMk cId="3033774506" sldId="280"/>
            <ac:spMk id="32" creationId="{C9907EA4-7B74-4AF5-87CD-A2C9DDD11EE5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3" creationId="{9D2A46B0-93E6-4FC3-B2F3-35AA756F8358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4" creationId="{288C4C24-3BC0-4E7F-BB53-9A4775DEA063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5" creationId="{FB0427E7-B9B7-4351-BD04-D8B7D65F69C2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6" creationId="{7881457C-203E-424F-9E69-66E224EEC8B2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7" creationId="{EAC8535C-39A5-47CE-8B62-D6AD4B0BF360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8" creationId="{5EAD0C9D-BBA3-457D-BF70-EE1EC5AE5FFC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39" creationId="{1995204B-521B-4EE9-ACCF-2F89EB71B335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40" creationId="{7B1FFE28-7971-44CD-8ED6-026BDC848137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41" creationId="{68E14A82-CC39-4C41-9D03-AA38D89B3032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42" creationId="{96E37BBC-CAC7-472F-8CEC-139ED3D0B729}"/>
          </ac:spMkLst>
        </pc:spChg>
        <pc:spChg chg="del">
          <ac:chgData name="אמנדה מגזל" userId="d50b652f-cb88-4424-8cea-6618e2450d64" providerId="ADAL" clId="{9F30F9C5-6CFE-4003-A44C-E1ECE40CA5D0}" dt="2022-01-07T19:16:52.009" v="3199" actId="478"/>
          <ac:spMkLst>
            <pc:docMk/>
            <pc:sldMk cId="3033774506" sldId="280"/>
            <ac:spMk id="43" creationId="{044BB3CD-A60F-4689-9699-CE385DD83A54}"/>
          </ac:spMkLst>
        </pc:spChg>
        <pc:spChg chg="add mod">
          <ac:chgData name="אמנדה מגזל" userId="d50b652f-cb88-4424-8cea-6618e2450d64" providerId="ADAL" clId="{9F30F9C5-6CFE-4003-A44C-E1ECE40CA5D0}" dt="2022-01-07T19:50:08.965" v="3246"/>
          <ac:spMkLst>
            <pc:docMk/>
            <pc:sldMk cId="3033774506" sldId="280"/>
            <ac:spMk id="44" creationId="{56533A53-EC03-423A-8B2F-6D65816A269C}"/>
          </ac:spMkLst>
        </pc:spChg>
        <pc:spChg chg="add mod">
          <ac:chgData name="אמנדה מגזל" userId="d50b652f-cb88-4424-8cea-6618e2450d64" providerId="ADAL" clId="{9F30F9C5-6CFE-4003-A44C-E1ECE40CA5D0}" dt="2022-01-07T19:51:45.109" v="3262"/>
          <ac:spMkLst>
            <pc:docMk/>
            <pc:sldMk cId="3033774506" sldId="280"/>
            <ac:spMk id="48" creationId="{9F62CA40-CA9F-4787-BDA6-44E3A35F27A1}"/>
          </ac:spMkLst>
        </pc:spChg>
        <pc:spChg chg="add mod">
          <ac:chgData name="אמנדה מגזל" userId="d50b652f-cb88-4424-8cea-6618e2450d64" providerId="ADAL" clId="{9F30F9C5-6CFE-4003-A44C-E1ECE40CA5D0}" dt="2022-01-07T19:51:45.109" v="3262"/>
          <ac:spMkLst>
            <pc:docMk/>
            <pc:sldMk cId="3033774506" sldId="280"/>
            <ac:spMk id="49" creationId="{371942CF-98EF-4F86-8841-CB4CCDDD8045}"/>
          </ac:spMkLst>
        </pc:spChg>
        <pc:spChg chg="add mod">
          <ac:chgData name="אמנדה מגזל" userId="d50b652f-cb88-4424-8cea-6618e2450d64" providerId="ADAL" clId="{9F30F9C5-6CFE-4003-A44C-E1ECE40CA5D0}" dt="2022-02-03T17:22:53.812" v="5234" actId="1076"/>
          <ac:spMkLst>
            <pc:docMk/>
            <pc:sldMk cId="3033774506" sldId="280"/>
            <ac:spMk id="51" creationId="{194C2891-070F-4792-8C67-BD3C87EA38DE}"/>
          </ac:spMkLst>
        </pc:spChg>
        <pc:spChg chg="add mod">
          <ac:chgData name="אמנדה מגזל" userId="d50b652f-cb88-4424-8cea-6618e2450d64" providerId="ADAL" clId="{9F30F9C5-6CFE-4003-A44C-E1ECE40CA5D0}" dt="2022-02-03T17:23:53.979" v="5256" actId="1076"/>
          <ac:spMkLst>
            <pc:docMk/>
            <pc:sldMk cId="3033774506" sldId="280"/>
            <ac:spMk id="52" creationId="{A874863E-A209-48A0-AE64-7C0EB29D20CE}"/>
          </ac:spMkLst>
        </pc:spChg>
        <pc:spChg chg="add mod">
          <ac:chgData name="אמנדה מגזל" userId="d50b652f-cb88-4424-8cea-6618e2450d64" providerId="ADAL" clId="{9F30F9C5-6CFE-4003-A44C-E1ECE40CA5D0}" dt="2022-02-03T17:23:16.981" v="5242" actId="1076"/>
          <ac:spMkLst>
            <pc:docMk/>
            <pc:sldMk cId="3033774506" sldId="280"/>
            <ac:spMk id="53" creationId="{06FC2F4A-12A7-4FB1-9E50-F6B7793C0C7C}"/>
          </ac:spMkLst>
        </pc:spChg>
        <pc:spChg chg="add mod">
          <ac:chgData name="אמנדה מגזל" userId="d50b652f-cb88-4424-8cea-6618e2450d64" providerId="ADAL" clId="{9F30F9C5-6CFE-4003-A44C-E1ECE40CA5D0}" dt="2022-02-03T17:24:15.508" v="5263" actId="1076"/>
          <ac:spMkLst>
            <pc:docMk/>
            <pc:sldMk cId="3033774506" sldId="280"/>
            <ac:spMk id="54" creationId="{0FFE88CF-0D2C-43C7-8AFE-7CAD820A4843}"/>
          </ac:spMkLst>
        </pc:spChg>
        <pc:spChg chg="add mod">
          <ac:chgData name="אמנדה מגזל" userId="d50b652f-cb88-4424-8cea-6618e2450d64" providerId="ADAL" clId="{9F30F9C5-6CFE-4003-A44C-E1ECE40CA5D0}" dt="2022-02-03T17:24:32.991" v="5268" actId="1076"/>
          <ac:spMkLst>
            <pc:docMk/>
            <pc:sldMk cId="3033774506" sldId="280"/>
            <ac:spMk id="55" creationId="{A8ACFA2E-3CFE-4D6D-B065-D3566DBF158A}"/>
          </ac:spMkLst>
        </pc:spChg>
        <pc:spChg chg="add mod">
          <ac:chgData name="אמנדה מגזל" userId="d50b652f-cb88-4424-8cea-6618e2450d64" providerId="ADAL" clId="{9F30F9C5-6CFE-4003-A44C-E1ECE40CA5D0}" dt="2022-02-03T17:23:58.045" v="5258" actId="1076"/>
          <ac:spMkLst>
            <pc:docMk/>
            <pc:sldMk cId="3033774506" sldId="280"/>
            <ac:spMk id="56" creationId="{8F61EE05-BA16-4CCD-815E-F5EA642D81BA}"/>
          </ac:spMkLst>
        </pc:spChg>
        <pc:spChg chg="add mod">
          <ac:chgData name="אמנדה מגזל" userId="d50b652f-cb88-4424-8cea-6618e2450d64" providerId="ADAL" clId="{9F30F9C5-6CFE-4003-A44C-E1ECE40CA5D0}" dt="2022-02-03T17:23:02.470" v="5237" actId="1076"/>
          <ac:spMkLst>
            <pc:docMk/>
            <pc:sldMk cId="3033774506" sldId="280"/>
            <ac:spMk id="57" creationId="{786D5AA6-817E-40A2-9784-459C7176E1E7}"/>
          </ac:spMkLst>
        </pc:spChg>
        <pc:spChg chg="add mod">
          <ac:chgData name="אמנדה מגזל" userId="d50b652f-cb88-4424-8cea-6618e2450d64" providerId="ADAL" clId="{9F30F9C5-6CFE-4003-A44C-E1ECE40CA5D0}" dt="2022-02-03T17:24:36.327" v="5270" actId="1076"/>
          <ac:spMkLst>
            <pc:docMk/>
            <pc:sldMk cId="3033774506" sldId="280"/>
            <ac:spMk id="58" creationId="{3401A4F7-43C6-4203-A2AC-38C62E111331}"/>
          </ac:spMkLst>
        </pc:spChg>
        <pc:spChg chg="add mod">
          <ac:chgData name="אמנדה מגזל" userId="d50b652f-cb88-4424-8cea-6618e2450d64" providerId="ADAL" clId="{9F30F9C5-6CFE-4003-A44C-E1ECE40CA5D0}" dt="2022-02-03T17:24:05.138" v="5261" actId="1076"/>
          <ac:spMkLst>
            <pc:docMk/>
            <pc:sldMk cId="3033774506" sldId="280"/>
            <ac:spMk id="59" creationId="{7EB714FD-DAF5-41CD-9004-24FD489E455F}"/>
          </ac:spMkLst>
        </pc:spChg>
        <pc:spChg chg="add mod">
          <ac:chgData name="אמנדה מגזל" userId="d50b652f-cb88-4424-8cea-6618e2450d64" providerId="ADAL" clId="{9F30F9C5-6CFE-4003-A44C-E1ECE40CA5D0}" dt="2022-02-03T17:22:57.256" v="5235" actId="1076"/>
          <ac:spMkLst>
            <pc:docMk/>
            <pc:sldMk cId="3033774506" sldId="280"/>
            <ac:spMk id="60" creationId="{86A1C910-242B-482D-9F91-B642E47800E4}"/>
          </ac:spMkLst>
        </pc:spChg>
        <pc:spChg chg="add mod">
          <ac:chgData name="אמנדה מגזל" userId="d50b652f-cb88-4424-8cea-6618e2450d64" providerId="ADAL" clId="{9F30F9C5-6CFE-4003-A44C-E1ECE40CA5D0}" dt="2022-02-03T17:23:56.224" v="5257" actId="1076"/>
          <ac:spMkLst>
            <pc:docMk/>
            <pc:sldMk cId="3033774506" sldId="280"/>
            <ac:spMk id="61" creationId="{C942CF8E-9707-4095-9788-F30D20A1E848}"/>
          </ac:spMkLst>
        </pc:spChg>
        <pc:spChg chg="add mod">
          <ac:chgData name="אמנדה מגזל" userId="d50b652f-cb88-4424-8cea-6618e2450d64" providerId="ADAL" clId="{9F30F9C5-6CFE-4003-A44C-E1ECE40CA5D0}" dt="2022-02-03T17:24:40.139" v="5271" actId="1076"/>
          <ac:spMkLst>
            <pc:docMk/>
            <pc:sldMk cId="3033774506" sldId="280"/>
            <ac:spMk id="62" creationId="{CB433BD0-742A-49BF-ADDC-83EB8710964C}"/>
          </ac:spMkLst>
        </pc:spChg>
        <pc:spChg chg="add mod">
          <ac:chgData name="אמנדה מגזל" userId="d50b652f-cb88-4424-8cea-6618e2450d64" providerId="ADAL" clId="{9F30F9C5-6CFE-4003-A44C-E1ECE40CA5D0}" dt="2022-01-31T13:55:47.729" v="5172" actId="1076"/>
          <ac:spMkLst>
            <pc:docMk/>
            <pc:sldMk cId="3033774506" sldId="280"/>
            <ac:spMk id="65" creationId="{54A7551B-3562-492B-8604-B0696F619033}"/>
          </ac:spMkLst>
        </pc:spChg>
        <pc:spChg chg="add del mod">
          <ac:chgData name="אמנדה מגזל" userId="d50b652f-cb88-4424-8cea-6618e2450d64" providerId="ADAL" clId="{9F30F9C5-6CFE-4003-A44C-E1ECE40CA5D0}" dt="2022-01-07T21:00:15.568" v="4218" actId="478"/>
          <ac:spMkLst>
            <pc:docMk/>
            <pc:sldMk cId="3033774506" sldId="280"/>
            <ac:spMk id="66" creationId="{4D0AC4BE-71DC-44FD-81D9-E2191CB85953}"/>
          </ac:spMkLst>
        </pc:spChg>
        <pc:cxnChg chg="add mod">
          <ac:chgData name="אמנדה מגזל" userId="d50b652f-cb88-4424-8cea-6618e2450d64" providerId="ADAL" clId="{9F30F9C5-6CFE-4003-A44C-E1ECE40CA5D0}" dt="2022-01-07T19:50:08.965" v="3246"/>
          <ac:cxnSpMkLst>
            <pc:docMk/>
            <pc:sldMk cId="3033774506" sldId="280"/>
            <ac:cxnSpMk id="45" creationId="{17160AE8-2657-4A4D-AE0E-A5A3994AD965}"/>
          </ac:cxnSpMkLst>
        </pc:cxnChg>
        <pc:cxnChg chg="add mod">
          <ac:chgData name="אמנדה מגזל" userId="d50b652f-cb88-4424-8cea-6618e2450d64" providerId="ADAL" clId="{9F30F9C5-6CFE-4003-A44C-E1ECE40CA5D0}" dt="2022-01-07T19:51:45.109" v="3262"/>
          <ac:cxnSpMkLst>
            <pc:docMk/>
            <pc:sldMk cId="3033774506" sldId="280"/>
            <ac:cxnSpMk id="46" creationId="{2D514383-2F57-4DDD-8A85-247BF0D559E9}"/>
          </ac:cxnSpMkLst>
        </pc:cxnChg>
        <pc:cxnChg chg="add mod">
          <ac:chgData name="אמנדה מגזל" userId="d50b652f-cb88-4424-8cea-6618e2450d64" providerId="ADAL" clId="{9F30F9C5-6CFE-4003-A44C-E1ECE40CA5D0}" dt="2022-01-07T19:51:45.109" v="3262"/>
          <ac:cxnSpMkLst>
            <pc:docMk/>
            <pc:sldMk cId="3033774506" sldId="280"/>
            <ac:cxnSpMk id="47" creationId="{01FC9BB6-CF5A-436F-B0CA-49AAA086C6D5}"/>
          </ac:cxnSpMkLst>
        </pc:cxnChg>
        <pc:cxnChg chg="add mod">
          <ac:chgData name="אמנדה מגזל" userId="d50b652f-cb88-4424-8cea-6618e2450d64" providerId="ADAL" clId="{9F30F9C5-6CFE-4003-A44C-E1ECE40CA5D0}" dt="2022-02-03T17:25:57.097" v="5279" actId="13822"/>
          <ac:cxnSpMkLst>
            <pc:docMk/>
            <pc:sldMk cId="3033774506" sldId="280"/>
            <ac:cxnSpMk id="50" creationId="{5ECF7A1E-C70E-4EDD-B9B4-64E88DDFA88B}"/>
          </ac:cxnSpMkLst>
        </pc:cxnChg>
      </pc:sldChg>
      <pc:sldChg chg="addSp delSp modSp add mod delAnim modAnim">
        <pc:chgData name="אמנדה מגזל" userId="d50b652f-cb88-4424-8cea-6618e2450d64" providerId="ADAL" clId="{9F30F9C5-6CFE-4003-A44C-E1ECE40CA5D0}" dt="2022-02-03T17:26:59.362" v="5285" actId="13822"/>
        <pc:sldMkLst>
          <pc:docMk/>
          <pc:sldMk cId="4268294188" sldId="281"/>
        </pc:sldMkLst>
        <pc:spChg chg="add mod">
          <ac:chgData name="אמנדה מגזל" userId="d50b652f-cb88-4424-8cea-6618e2450d64" providerId="ADAL" clId="{9F30F9C5-6CFE-4003-A44C-E1ECE40CA5D0}" dt="2022-01-07T20:04:25.150" v="3423" actId="14100"/>
          <ac:spMkLst>
            <pc:docMk/>
            <pc:sldMk cId="4268294188" sldId="281"/>
            <ac:spMk id="4" creationId="{35A1E18A-434A-446F-AE3D-035FE64CBFBC}"/>
          </ac:spMkLst>
        </pc:spChg>
        <pc:spChg chg="add mod">
          <ac:chgData name="אמנדה מגזל" userId="d50b652f-cb88-4424-8cea-6618e2450d64" providerId="ADAL" clId="{9F30F9C5-6CFE-4003-A44C-E1ECE40CA5D0}" dt="2022-01-07T20:04:25.150" v="3423" actId="14100"/>
          <ac:spMkLst>
            <pc:docMk/>
            <pc:sldMk cId="4268294188" sldId="281"/>
            <ac:spMk id="5" creationId="{4C78B3B3-277C-4360-B54C-D5591051F578}"/>
          </ac:spMkLst>
        </pc:spChg>
        <pc:spChg chg="add del mod">
          <ac:chgData name="אמנדה מגזל" userId="d50b652f-cb88-4424-8cea-6618e2450d64" providerId="ADAL" clId="{9F30F9C5-6CFE-4003-A44C-E1ECE40CA5D0}" dt="2022-02-03T17:26:33.123" v="5283" actId="478"/>
          <ac:spMkLst>
            <pc:docMk/>
            <pc:sldMk cId="4268294188" sldId="281"/>
            <ac:spMk id="6" creationId="{A7571A86-DFA6-4C54-9A1F-49014F82B217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7" creationId="{72B5141B-F161-4F79-8CDF-EE41B5859215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8" creationId="{EE468F4C-2C90-4B08-B765-1E89567D256C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9" creationId="{459A2758-C3B9-4EE9-9A5C-B1F821FA069E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10" creationId="{EC4DC049-B08F-43D6-9FAC-D2B975418739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11" creationId="{762BC112-28FA-44AB-80FD-4A73AC418428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12" creationId="{98A311CC-EAE4-4106-813D-1724AE73F26B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13" creationId="{5B2D3A74-263D-45B1-B270-56C221D2A9CA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14" creationId="{2BDD9BE9-8478-4FA5-873C-92E0260734AA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15" creationId="{E63547E7-5315-423C-B8D9-C6ABEAAE6768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16" creationId="{F270914A-3E5F-4286-BAE4-D4F681496FA2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17" creationId="{FFB8A8FB-A3A0-4D24-886C-E67CDCA40884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18" creationId="{E134839E-8E40-4B4A-8DD9-5CD29D6D917B}"/>
          </ac:spMkLst>
        </pc:spChg>
        <pc:spChg chg="add del mod">
          <ac:chgData name="אמנדה מגזל" userId="d50b652f-cb88-4424-8cea-6618e2450d64" providerId="ADAL" clId="{9F30F9C5-6CFE-4003-A44C-E1ECE40CA5D0}" dt="2022-01-07T20:02:22.218" v="3419" actId="478"/>
          <ac:spMkLst>
            <pc:docMk/>
            <pc:sldMk cId="4268294188" sldId="281"/>
            <ac:spMk id="19" creationId="{6417EDAD-57A6-429E-9479-4AAA9949F748}"/>
          </ac:spMkLst>
        </pc:spChg>
        <pc:spChg chg="add mod">
          <ac:chgData name="אמנדה מגזל" userId="d50b652f-cb88-4424-8cea-6618e2450d64" providerId="ADAL" clId="{9F30F9C5-6CFE-4003-A44C-E1ECE40CA5D0}" dt="2022-02-03T17:26:59.362" v="5285" actId="13822"/>
          <ac:spMkLst>
            <pc:docMk/>
            <pc:sldMk cId="4268294188" sldId="281"/>
            <ac:spMk id="19" creationId="{CC9DBFEC-6274-4E3A-824B-3FB39CBF7AF6}"/>
          </ac:spMkLst>
        </pc:spChg>
        <pc:spChg chg="add del mod">
          <ac:chgData name="אמנדה מגזל" userId="d50b652f-cb88-4424-8cea-6618e2450d64" providerId="ADAL" clId="{9F30F9C5-6CFE-4003-A44C-E1ECE40CA5D0}" dt="2022-02-03T17:25:05.315" v="5274" actId="478"/>
          <ac:spMkLst>
            <pc:docMk/>
            <pc:sldMk cId="4268294188" sldId="281"/>
            <ac:spMk id="20" creationId="{B6448C8C-DFD1-4F84-A3E4-1B4C88F5891A}"/>
          </ac:spMkLst>
        </pc:spChg>
        <pc:spChg chg="add mod">
          <ac:chgData name="אמנדה מגזל" userId="d50b652f-cb88-4424-8cea-6618e2450d64" providerId="ADAL" clId="{9F30F9C5-6CFE-4003-A44C-E1ECE40CA5D0}" dt="2022-01-31T13:56:36.278" v="5173" actId="1076"/>
          <ac:spMkLst>
            <pc:docMk/>
            <pc:sldMk cId="4268294188" sldId="281"/>
            <ac:spMk id="23" creationId="{052454CF-C0C1-4C8F-9B2F-86F159548481}"/>
          </ac:spMkLst>
        </pc:spChg>
        <pc:spChg chg="add mod">
          <ac:chgData name="אמנדה מגזל" userId="d50b652f-cb88-4424-8cea-6618e2450d64" providerId="ADAL" clId="{9F30F9C5-6CFE-4003-A44C-E1ECE40CA5D0}" dt="2022-01-07T20:07:27.367" v="3463"/>
          <ac:spMkLst>
            <pc:docMk/>
            <pc:sldMk cId="4268294188" sldId="281"/>
            <ac:spMk id="24" creationId="{5969BE7A-FB1B-4CF1-99C1-F2AE90DE4A3D}"/>
          </ac:spMkLst>
        </pc:spChg>
        <pc:spChg chg="add mod">
          <ac:chgData name="אמנדה מגזל" userId="d50b652f-cb88-4424-8cea-6618e2450d64" providerId="ADAL" clId="{9F30F9C5-6CFE-4003-A44C-E1ECE40CA5D0}" dt="2022-01-07T20:07:32.852" v="3474" actId="20577"/>
          <ac:spMkLst>
            <pc:docMk/>
            <pc:sldMk cId="4268294188" sldId="281"/>
            <ac:spMk id="26" creationId="{5BAF98D4-39C0-48B8-A825-24DAF825E354}"/>
          </ac:spMkLst>
        </pc:spChg>
        <pc:spChg chg="add mod">
          <ac:chgData name="אמנדה מגזל" userId="d50b652f-cb88-4424-8cea-6618e2450d64" providerId="ADAL" clId="{9F30F9C5-6CFE-4003-A44C-E1ECE40CA5D0}" dt="2022-01-07T20:11:05.938" v="3658" actId="14100"/>
          <ac:spMkLst>
            <pc:docMk/>
            <pc:sldMk cId="4268294188" sldId="281"/>
            <ac:spMk id="27" creationId="{82D1DBF7-2C33-419E-AB2F-88FC0DC6B15F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28" creationId="{36A48B24-E38D-4AD2-A226-A5392D03CC88}"/>
          </ac:spMkLst>
        </pc:spChg>
        <pc:spChg chg="add del mod">
          <ac:chgData name="אמנדה מגזל" userId="d50b652f-cb88-4424-8cea-6618e2450d64" providerId="ADAL" clId="{9F30F9C5-6CFE-4003-A44C-E1ECE40CA5D0}" dt="2022-01-07T21:00:03.877" v="4216" actId="478"/>
          <ac:spMkLst>
            <pc:docMk/>
            <pc:sldMk cId="4268294188" sldId="281"/>
            <ac:spMk id="28" creationId="{57D6730A-3521-4FDC-97BB-A71D137E990E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29" creationId="{9996AF71-AE85-495D-819C-DF54F5C14EFA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0" creationId="{87630BC8-CF03-4B61-827C-BD82C6280F2E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1" creationId="{1F2D8C8B-059E-4A68-B4BD-552778A7F13B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2" creationId="{652E48DE-B499-4D92-88BD-B48875B31B5B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3" creationId="{978C0B62-FC71-4FB5-B190-89BF8EE1C5E2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4" creationId="{A361FD02-98FC-4D41-9E78-6CCB1413B814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5" creationId="{EEFA6EE1-843D-4F7B-B2A1-14B201D40117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6" creationId="{573103DE-F927-45A2-A8D1-AAEE71FD4E75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7" creationId="{2A60FB83-79BC-4BD1-BFCB-E5A5935E9972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8" creationId="{8A0B3F78-D9B7-4A0E-8F39-671C17097CC1}"/>
          </ac:spMkLst>
        </pc:spChg>
        <pc:spChg chg="add mod">
          <ac:chgData name="אמנדה מגזל" userId="d50b652f-cb88-4424-8cea-6618e2450d64" providerId="ADAL" clId="{9F30F9C5-6CFE-4003-A44C-E1ECE40CA5D0}" dt="2022-02-03T17:25:06.320" v="5275"/>
          <ac:spMkLst>
            <pc:docMk/>
            <pc:sldMk cId="4268294188" sldId="281"/>
            <ac:spMk id="39" creationId="{9E203DC0-3928-4953-A6BC-E5870409F15C}"/>
          </ac:spMkLst>
        </pc:spChg>
        <pc:cxnChg chg="add mod">
          <ac:chgData name="אמנדה מגזל" userId="d50b652f-cb88-4424-8cea-6618e2450d64" providerId="ADAL" clId="{9F30F9C5-6CFE-4003-A44C-E1ECE40CA5D0}" dt="2022-01-07T20:04:25.150" v="3423" actId="14100"/>
          <ac:cxnSpMkLst>
            <pc:docMk/>
            <pc:sldMk cId="4268294188" sldId="281"/>
            <ac:cxnSpMk id="2" creationId="{A45E2090-8511-472F-96A4-769055C28EB8}"/>
          </ac:cxnSpMkLst>
        </pc:cxnChg>
        <pc:cxnChg chg="add mod">
          <ac:chgData name="אמנדה מגזל" userId="d50b652f-cb88-4424-8cea-6618e2450d64" providerId="ADAL" clId="{9F30F9C5-6CFE-4003-A44C-E1ECE40CA5D0}" dt="2022-01-07T20:14:38.017" v="3712" actId="1036"/>
          <ac:cxnSpMkLst>
            <pc:docMk/>
            <pc:sldMk cId="4268294188" sldId="281"/>
            <ac:cxnSpMk id="3" creationId="{1D997DDE-B126-452D-99E9-9F5EDA7134FD}"/>
          </ac:cxnSpMkLst>
        </pc:cxnChg>
        <pc:cxnChg chg="add del mod">
          <ac:chgData name="אמנדה מגזל" userId="d50b652f-cb88-4424-8cea-6618e2450d64" providerId="ADAL" clId="{9F30F9C5-6CFE-4003-A44C-E1ECE40CA5D0}" dt="2022-01-07T20:01:46.931" v="3415" actId="478"/>
          <ac:cxnSpMkLst>
            <pc:docMk/>
            <pc:sldMk cId="4268294188" sldId="281"/>
            <ac:cxnSpMk id="6" creationId="{619D6312-C68F-4E20-933A-BE6727F1738A}"/>
          </ac:cxnSpMkLst>
        </pc:cxnChg>
        <pc:cxnChg chg="add mod">
          <ac:chgData name="אמנדה מגזל" userId="d50b652f-cb88-4424-8cea-6618e2450d64" providerId="ADAL" clId="{9F30F9C5-6CFE-4003-A44C-E1ECE40CA5D0}" dt="2022-01-07T20:07:27.367" v="3463"/>
          <ac:cxnSpMkLst>
            <pc:docMk/>
            <pc:sldMk cId="4268294188" sldId="281"/>
            <ac:cxnSpMk id="25" creationId="{DCE9B416-D8F1-467C-95C2-67643BF7084F}"/>
          </ac:cxnSpMkLst>
        </pc:cxnChg>
      </pc:sldChg>
      <pc:sldChg chg="addSp delSp modSp add del mod delAnim modAnim">
        <pc:chgData name="אמנדה מגזל" userId="d50b652f-cb88-4424-8cea-6618e2450d64" providerId="ADAL" clId="{9F30F9C5-6CFE-4003-A44C-E1ECE40CA5D0}" dt="2022-02-03T17:44:39.341" v="5695" actId="47"/>
        <pc:sldMkLst>
          <pc:docMk/>
          <pc:sldMk cId="930262867" sldId="282"/>
        </pc:sldMkLst>
        <pc:spChg chg="add mod">
          <ac:chgData name="אמנדה מגזל" userId="d50b652f-cb88-4424-8cea-6618e2450d64" providerId="ADAL" clId="{9F30F9C5-6CFE-4003-A44C-E1ECE40CA5D0}" dt="2022-02-03T17:25:50.623" v="5278" actId="13822"/>
          <ac:spMkLst>
            <pc:docMk/>
            <pc:sldMk cId="930262867" sldId="282"/>
            <ac:spMk id="14" creationId="{0F8694AA-B51C-4858-93FC-0BE8FFC4213F}"/>
          </ac:spMkLst>
        </pc:spChg>
        <pc:spChg chg="mod">
          <ac:chgData name="אמנדה מגזל" userId="d50b652f-cb88-4424-8cea-6618e2450d64" providerId="ADAL" clId="{9F30F9C5-6CFE-4003-A44C-E1ECE40CA5D0}" dt="2022-01-07T19:55:29.831" v="3294" actId="20577"/>
          <ac:spMkLst>
            <pc:docMk/>
            <pc:sldMk cId="930262867" sldId="282"/>
            <ac:spMk id="18" creationId="{36419D4E-CC66-4344-9DBE-4126F3EB05BB}"/>
          </ac:spMkLst>
        </pc:spChg>
        <pc:spChg chg="mod">
          <ac:chgData name="אמנדה מגזל" userId="d50b652f-cb88-4424-8cea-6618e2450d64" providerId="ADAL" clId="{9F30F9C5-6CFE-4003-A44C-E1ECE40CA5D0}" dt="2022-01-28T16:39:04.539" v="5134" actId="20577"/>
          <ac:spMkLst>
            <pc:docMk/>
            <pc:sldMk cId="930262867" sldId="282"/>
            <ac:spMk id="32" creationId="{C9907EA4-7B74-4AF5-87CD-A2C9DDD11EE5}"/>
          </ac:spMkLst>
        </pc:spChg>
        <pc:spChg chg="add del mod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50" creationId="{10D6E777-93FD-47A1-9B34-38ED88C37103}"/>
          </ac:spMkLst>
        </pc:spChg>
        <pc:spChg chg="del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51" creationId="{194C2891-070F-4792-8C67-BD3C87EA38DE}"/>
          </ac:spMkLst>
        </pc:spChg>
        <pc:spChg chg="del mod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52" creationId="{A874863E-A209-48A0-AE64-7C0EB29D20CE}"/>
          </ac:spMkLst>
        </pc:spChg>
        <pc:spChg chg="del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53" creationId="{06FC2F4A-12A7-4FB1-9E50-F6B7793C0C7C}"/>
          </ac:spMkLst>
        </pc:spChg>
        <pc:spChg chg="del mod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54" creationId="{0FFE88CF-0D2C-43C7-8AFE-7CAD820A4843}"/>
          </ac:spMkLst>
        </pc:spChg>
        <pc:spChg chg="del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55" creationId="{A8ACFA2E-3CFE-4D6D-B065-D3566DBF158A}"/>
          </ac:spMkLst>
        </pc:spChg>
        <pc:spChg chg="del mod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56" creationId="{8F61EE05-BA16-4CCD-815E-F5EA642D81BA}"/>
          </ac:spMkLst>
        </pc:spChg>
        <pc:spChg chg="del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57" creationId="{786D5AA6-817E-40A2-9784-459C7176E1E7}"/>
          </ac:spMkLst>
        </pc:spChg>
        <pc:spChg chg="del mod">
          <ac:chgData name="אמנדה מגזל" userId="d50b652f-cb88-4424-8cea-6618e2450d64" providerId="ADAL" clId="{9F30F9C5-6CFE-4003-A44C-E1ECE40CA5D0}" dt="2022-02-03T17:22:17.771" v="5226" actId="478"/>
          <ac:spMkLst>
            <pc:docMk/>
            <pc:sldMk cId="930262867" sldId="282"/>
            <ac:spMk id="58" creationId="{3401A4F7-43C6-4203-A2AC-38C62E111331}"/>
          </ac:spMkLst>
        </pc:spChg>
        <pc:spChg chg="del">
          <ac:chgData name="אמנדה מגזל" userId="d50b652f-cb88-4424-8cea-6618e2450d64" providerId="ADAL" clId="{9F30F9C5-6CFE-4003-A44C-E1ECE40CA5D0}" dt="2022-02-03T17:22:17.771" v="5226" actId="478"/>
          <ac:spMkLst>
            <pc:docMk/>
            <pc:sldMk cId="930262867" sldId="282"/>
            <ac:spMk id="59" creationId="{7EB714FD-DAF5-41CD-9004-24FD489E455F}"/>
          </ac:spMkLst>
        </pc:spChg>
        <pc:spChg chg="del mod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60" creationId="{86A1C910-242B-482D-9F91-B642E47800E4}"/>
          </ac:spMkLst>
        </pc:spChg>
        <pc:spChg chg="del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61" creationId="{C942CF8E-9707-4095-9788-F30D20A1E848}"/>
          </ac:spMkLst>
        </pc:spChg>
        <pc:spChg chg="del mod">
          <ac:chgData name="אמנדה מגזל" userId="d50b652f-cb88-4424-8cea-6618e2450d64" providerId="ADAL" clId="{9F30F9C5-6CFE-4003-A44C-E1ECE40CA5D0}" dt="2022-02-03T17:22:17.771" v="5226" actId="478"/>
          <ac:spMkLst>
            <pc:docMk/>
            <pc:sldMk cId="930262867" sldId="282"/>
            <ac:spMk id="62" creationId="{CB433BD0-742A-49BF-ADDC-83EB8710964C}"/>
          </ac:spMkLst>
        </pc:spChg>
        <pc:spChg chg="add mod">
          <ac:chgData name="אמנדה מגזל" userId="d50b652f-cb88-4424-8cea-6618e2450d64" providerId="ADAL" clId="{9F30F9C5-6CFE-4003-A44C-E1ECE40CA5D0}" dt="2022-01-31T13:55:37.567" v="5171" actId="1076"/>
          <ac:spMkLst>
            <pc:docMk/>
            <pc:sldMk cId="930262867" sldId="282"/>
            <ac:spMk id="67" creationId="{6BC891F1-99E2-4888-A6EF-B82D6463D66C}"/>
          </ac:spMkLst>
        </pc:spChg>
        <pc:spChg chg="add del mod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68" creationId="{11AEEE1B-FA7B-4F8E-BD78-244181ABD562}"/>
          </ac:spMkLst>
        </pc:spChg>
        <pc:spChg chg="add del mod">
          <ac:chgData name="אמנדה מגזל" userId="d50b652f-cb88-4424-8cea-6618e2450d64" providerId="ADAL" clId="{9F30F9C5-6CFE-4003-A44C-E1ECE40CA5D0}" dt="2022-01-07T21:00:09.514" v="4217" actId="478"/>
          <ac:spMkLst>
            <pc:docMk/>
            <pc:sldMk cId="930262867" sldId="282"/>
            <ac:spMk id="68" creationId="{62C8CFE3-2655-4ADE-A290-3831BA5B325E}"/>
          </ac:spMkLst>
        </pc:spChg>
        <pc:spChg chg="add del mod">
          <ac:chgData name="אמנדה מגזל" userId="d50b652f-cb88-4424-8cea-6618e2450d64" providerId="ADAL" clId="{9F30F9C5-6CFE-4003-A44C-E1ECE40CA5D0}" dt="2022-02-03T17:24:57.218" v="5272" actId="478"/>
          <ac:spMkLst>
            <pc:docMk/>
            <pc:sldMk cId="930262867" sldId="282"/>
            <ac:spMk id="69" creationId="{B1ED06FA-B6A5-4D7D-BC48-BFC7D6FFCC5B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0" creationId="{3308AC5D-BC7D-4FCD-BE38-DDCECC0986FD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1" creationId="{2D7F6CE5-0108-4926-8926-7AD8DBA87FB2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2" creationId="{2821ABFA-E999-48F1-9131-3FE8CDC05ABB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3" creationId="{2FC87F52-611E-44B9-8305-3E83077FFCF6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4" creationId="{2DA3E7A9-53BB-402D-A231-D3E1C3207CD5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5" creationId="{A956F0C1-C56F-4BEE-BFC0-A23B55CEDF0D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6" creationId="{F2C46A88-5B58-4BD0-B56D-8E062094F96C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7" creationId="{25980185-FFCC-49BC-B9D6-C1CD6146A901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8" creationId="{C647CF83-1F79-4534-A2F6-3B04051405EC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79" creationId="{CC031B04-BD64-4B1B-9C42-6350BA8B7517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80" creationId="{241B26FE-1B90-4EFF-944A-2E154F844B6D}"/>
          </ac:spMkLst>
        </pc:spChg>
        <pc:spChg chg="add mod">
          <ac:chgData name="אמנדה מגזל" userId="d50b652f-cb88-4424-8cea-6618e2450d64" providerId="ADAL" clId="{9F30F9C5-6CFE-4003-A44C-E1ECE40CA5D0}" dt="2022-02-03T17:24:58.139" v="5273"/>
          <ac:spMkLst>
            <pc:docMk/>
            <pc:sldMk cId="930262867" sldId="282"/>
            <ac:spMk id="81" creationId="{E0D66EFD-9B33-4C86-BC9F-7ADDAB0D31D2}"/>
          </ac:spMkLst>
        </pc:spChg>
        <pc:cxnChg chg="add del mod">
          <ac:chgData name="אמנדה מגזל" userId="d50b652f-cb88-4424-8cea-6618e2450d64" providerId="ADAL" clId="{9F30F9C5-6CFE-4003-A44C-E1ECE40CA5D0}" dt="2022-02-03T17:22:25.568" v="5232" actId="478"/>
          <ac:cxnSpMkLst>
            <pc:docMk/>
            <pc:sldMk cId="930262867" sldId="282"/>
            <ac:cxnSpMk id="3" creationId="{7F9F4D8D-DC80-4847-A6D0-B3EA43302E1A}"/>
          </ac:cxnSpMkLst>
        </pc:cxnChg>
        <pc:cxnChg chg="add del mod">
          <ac:chgData name="אמנדה מגזל" userId="d50b652f-cb88-4424-8cea-6618e2450d64" providerId="ADAL" clId="{9F30F9C5-6CFE-4003-A44C-E1ECE40CA5D0}" dt="2022-02-03T17:18:34.934" v="5197" actId="478"/>
          <ac:cxnSpMkLst>
            <pc:docMk/>
            <pc:sldMk cId="930262867" sldId="282"/>
            <ac:cxnSpMk id="27" creationId="{AB23E4A5-6DC0-4B8D-928E-F2B6CC849F23}"/>
          </ac:cxnSpMkLst>
        </pc:cxnChg>
        <pc:cxnChg chg="add del mod">
          <ac:chgData name="אמנדה מגזל" userId="d50b652f-cb88-4424-8cea-6618e2450d64" providerId="ADAL" clId="{9F30F9C5-6CFE-4003-A44C-E1ECE40CA5D0}" dt="2022-02-03T17:18:42.327" v="5200" actId="478"/>
          <ac:cxnSpMkLst>
            <pc:docMk/>
            <pc:sldMk cId="930262867" sldId="282"/>
            <ac:cxnSpMk id="30" creationId="{379310D4-F52E-468D-B5EE-F1E1F38D321B}"/>
          </ac:cxnSpMkLst>
        </pc:cxnChg>
        <pc:cxnChg chg="add del mod">
          <ac:chgData name="אמנדה מגזל" userId="d50b652f-cb88-4424-8cea-6618e2450d64" providerId="ADAL" clId="{9F30F9C5-6CFE-4003-A44C-E1ECE40CA5D0}" dt="2022-02-03T17:22:25.013" v="5231" actId="478"/>
          <ac:cxnSpMkLst>
            <pc:docMk/>
            <pc:sldMk cId="930262867" sldId="282"/>
            <ac:cxnSpMk id="33" creationId="{995C8891-309D-43A1-A9CB-ACC1FECDC754}"/>
          </ac:cxnSpMkLst>
        </pc:cxnChg>
        <pc:cxnChg chg="add del mod">
          <ac:chgData name="אמנדה מגזל" userId="d50b652f-cb88-4424-8cea-6618e2450d64" providerId="ADAL" clId="{9F30F9C5-6CFE-4003-A44C-E1ECE40CA5D0}" dt="2022-02-03T17:18:52.109" v="5203" actId="478"/>
          <ac:cxnSpMkLst>
            <pc:docMk/>
            <pc:sldMk cId="930262867" sldId="282"/>
            <ac:cxnSpMk id="36" creationId="{A9D0FD90-F2BF-4151-9BEB-42C09385498F}"/>
          </ac:cxnSpMkLst>
        </pc:cxnChg>
        <pc:cxnChg chg="add del mod">
          <ac:chgData name="אמנדה מגזל" userId="d50b652f-cb88-4424-8cea-6618e2450d64" providerId="ADAL" clId="{9F30F9C5-6CFE-4003-A44C-E1ECE40CA5D0}" dt="2022-02-03T17:22:23.895" v="5230" actId="478"/>
          <ac:cxnSpMkLst>
            <pc:docMk/>
            <pc:sldMk cId="930262867" sldId="282"/>
            <ac:cxnSpMk id="39" creationId="{F946A56C-6AAC-40E8-9597-F04FE5AF341F}"/>
          </ac:cxnSpMkLst>
        </pc:cxnChg>
        <pc:cxnChg chg="add del mod">
          <ac:chgData name="אמנדה מגזל" userId="d50b652f-cb88-4424-8cea-6618e2450d64" providerId="ADAL" clId="{9F30F9C5-6CFE-4003-A44C-E1ECE40CA5D0}" dt="2022-02-03T17:19:02.170" v="5207" actId="478"/>
          <ac:cxnSpMkLst>
            <pc:docMk/>
            <pc:sldMk cId="930262867" sldId="282"/>
            <ac:cxnSpMk id="42" creationId="{7C49A5BD-DBCC-4E52-A739-20EC3A1009F1}"/>
          </ac:cxnSpMkLst>
        </pc:cxnChg>
        <pc:cxnChg chg="del">
          <ac:chgData name="אמנדה מגזל" userId="d50b652f-cb88-4424-8cea-6618e2450d64" providerId="ADAL" clId="{9F30F9C5-6CFE-4003-A44C-E1ECE40CA5D0}" dt="2022-01-07T19:59:13.981" v="3374" actId="478"/>
          <ac:cxnSpMkLst>
            <pc:docMk/>
            <pc:sldMk cId="930262867" sldId="282"/>
            <ac:cxnSpMk id="50" creationId="{5ECF7A1E-C70E-4EDD-B9B4-64E88DDFA88B}"/>
          </ac:cxnSpMkLst>
        </pc:cxnChg>
        <pc:cxnChg chg="add del mod">
          <ac:chgData name="אמנדה מגזל" userId="d50b652f-cb88-4424-8cea-6618e2450d64" providerId="ADAL" clId="{9F30F9C5-6CFE-4003-A44C-E1ECE40CA5D0}" dt="2022-02-03T17:22:23.184" v="5229" actId="478"/>
          <ac:cxnSpMkLst>
            <pc:docMk/>
            <pc:sldMk cId="930262867" sldId="282"/>
            <ac:cxnSpMk id="63" creationId="{333B412A-B763-4A34-B892-AFEC4F417324}"/>
          </ac:cxnSpMkLst>
        </pc:cxnChg>
        <pc:cxnChg chg="add del mod">
          <ac:chgData name="אמנדה מגזל" userId="d50b652f-cb88-4424-8cea-6618e2450d64" providerId="ADAL" clId="{9F30F9C5-6CFE-4003-A44C-E1ECE40CA5D0}" dt="2022-02-03T17:19:07.501" v="5210" actId="478"/>
          <ac:cxnSpMkLst>
            <pc:docMk/>
            <pc:sldMk cId="930262867" sldId="282"/>
            <ac:cxnSpMk id="64" creationId="{CBB4C2D5-24E2-45DB-8BD7-91496B6A5712}"/>
          </ac:cxnSpMkLst>
        </pc:cxnChg>
        <pc:cxnChg chg="add del mod">
          <ac:chgData name="אמנדה מגזל" userId="d50b652f-cb88-4424-8cea-6618e2450d64" providerId="ADAL" clId="{9F30F9C5-6CFE-4003-A44C-E1ECE40CA5D0}" dt="2022-02-03T17:22:22.325" v="5228" actId="478"/>
          <ac:cxnSpMkLst>
            <pc:docMk/>
            <pc:sldMk cId="930262867" sldId="282"/>
            <ac:cxnSpMk id="65" creationId="{A97C6C68-AA3F-4DA3-82C9-2BD8E6A41875}"/>
          </ac:cxnSpMkLst>
        </pc:cxnChg>
        <pc:cxnChg chg="add del mod">
          <ac:chgData name="אמנדה מגזל" userId="d50b652f-cb88-4424-8cea-6618e2450d64" providerId="ADAL" clId="{9F30F9C5-6CFE-4003-A44C-E1ECE40CA5D0}" dt="2022-02-03T17:19:31.087" v="5215" actId="478"/>
          <ac:cxnSpMkLst>
            <pc:docMk/>
            <pc:sldMk cId="930262867" sldId="282"/>
            <ac:cxnSpMk id="66" creationId="{2761DA60-68E2-43EE-9DE2-49A92B15145B}"/>
          </ac:cxnSpMkLst>
        </pc:cxnChg>
      </pc:sldChg>
      <pc:sldChg chg="addSp delSp modSp add mod ord modAnim">
        <pc:chgData name="אמנדה מגזל" userId="d50b652f-cb88-4424-8cea-6618e2450d64" providerId="ADAL" clId="{9F30F9C5-6CFE-4003-A44C-E1ECE40CA5D0}" dt="2022-02-03T18:00:33.396" v="6181" actId="207"/>
        <pc:sldMkLst>
          <pc:docMk/>
          <pc:sldMk cId="2184375396" sldId="283"/>
        </pc:sldMkLst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" creationId="{470F57DD-6DA9-4E2C-8121-E76C37E8DCC5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" creationId="{BD16F958-E96B-454F-A858-5A5438E4D5ED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4" creationId="{7F67F021-331B-474F-8C19-7422C98C2D5D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5" creationId="{ABE33158-BE1D-4A33-BD2B-67D3ADFE5DDF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6" creationId="{D328B450-172B-4820-8A6E-CA8D45B52975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7" creationId="{B6E81FBB-8FD1-4B2F-8274-D3BA0BDDAE35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8" creationId="{97FE46CA-3D7A-4497-9F1B-7BCC9FC37AC6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9" creationId="{CD1AD1CA-E55A-4A9F-9BA4-A9DC86642476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10" creationId="{94504960-9DD3-46F7-84B5-4ABE9FDDDA75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11" creationId="{041C2E12-212E-4F80-AA42-C4CF72799D37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12" creationId="{7DA78615-E69A-4C90-BD7A-664407CB1C15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13" creationId="{7FAA9525-CD25-4A73-9707-3420728A4319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14" creationId="{254B047D-B5F3-44E6-980A-339CEAAE570A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15" creationId="{070DE6DB-BC4A-4C95-AD46-503EEC001134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16" creationId="{7D8CC1CC-72AC-4E7B-B39C-A37E35A57343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17" creationId="{E97C1C3D-D4DE-46AC-B130-11FE59808835}"/>
          </ac:spMkLst>
        </pc:spChg>
        <pc:spChg chg="add del mod">
          <ac:chgData name="אמנדה מגזל" userId="d50b652f-cb88-4424-8cea-6618e2450d64" providerId="ADAL" clId="{9F30F9C5-6CFE-4003-A44C-E1ECE40CA5D0}" dt="2022-01-07T21:03:59.172" v="4270" actId="478"/>
          <ac:spMkLst>
            <pc:docMk/>
            <pc:sldMk cId="2184375396" sldId="283"/>
            <ac:spMk id="18" creationId="{45315C82-6C6C-4DA6-B5C6-892A3CE1FAD4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19" creationId="{1BA73815-788E-4A29-BFE7-8EC552E584F0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0" creationId="{E0400D66-23FC-4E2E-AFC2-A17B079C7934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1" creationId="{4B5858C9-E7B1-4A61-969D-D703DC0C5BC3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2" creationId="{6C418E6F-E1F4-4B9A-865B-F9CFED761339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3" creationId="{73C03C7A-2A77-47F7-8BED-5FBC93F76F44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4" creationId="{2F8CA75E-2C3D-454A-8326-6C3A5CDDEA69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5" creationId="{BBF131B6-BE88-4C16-97AA-1EE3FFD514E2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6" creationId="{B2730724-4D59-4544-BE2E-D8680000E698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7" creationId="{DB476853-D32B-428D-9204-6671AFF67A6A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8" creationId="{9E417949-50C6-4D12-8E8F-6BAEC4AD160C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29" creationId="{71D09BF2-9F5E-4E3E-A780-4C3417707AD9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0" creationId="{CE3381DA-83FB-4945-B860-D95AE01CA250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1" creationId="{1247270D-7B81-44AD-B8D3-97858D720128}"/>
          </ac:spMkLst>
        </pc:spChg>
        <pc:spChg chg="add del mod">
          <ac:chgData name="אמנדה מגזל" userId="d50b652f-cb88-4424-8cea-6618e2450d64" providerId="ADAL" clId="{9F30F9C5-6CFE-4003-A44C-E1ECE40CA5D0}" dt="2022-01-07T21:04:22.053" v="4274" actId="478"/>
          <ac:spMkLst>
            <pc:docMk/>
            <pc:sldMk cId="2184375396" sldId="283"/>
            <ac:spMk id="32" creationId="{CA1DA28E-14CF-45D8-9636-3287C5E7B3DF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3" creationId="{9D2A46B0-93E6-4FC3-B2F3-35AA756F8358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4" creationId="{288C4C24-3BC0-4E7F-BB53-9A4775DEA063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5" creationId="{FB0427E7-B9B7-4351-BD04-D8B7D65F69C2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6" creationId="{7881457C-203E-424F-9E69-66E224EEC8B2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7" creationId="{EAC8535C-39A5-47CE-8B62-D6AD4B0BF360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8" creationId="{5EAD0C9D-BBA3-457D-BF70-EE1EC5AE5FFC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39" creationId="{1995204B-521B-4EE9-ACCF-2F89EB71B335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40" creationId="{7B1FFE28-7971-44CD-8ED6-026BDC848137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41" creationId="{68E14A82-CC39-4C41-9D03-AA38D89B3032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42" creationId="{96E37BBC-CAC7-472F-8CEC-139ED3D0B729}"/>
          </ac:spMkLst>
        </pc:spChg>
        <pc:spChg chg="del">
          <ac:chgData name="אמנדה מגזל" userId="d50b652f-cb88-4424-8cea-6618e2450d64" providerId="ADAL" clId="{9F30F9C5-6CFE-4003-A44C-E1ECE40CA5D0}" dt="2022-01-07T21:02:12.389" v="4228" actId="478"/>
          <ac:spMkLst>
            <pc:docMk/>
            <pc:sldMk cId="2184375396" sldId="283"/>
            <ac:spMk id="43" creationId="{044BB3CD-A60F-4689-9699-CE385DD83A54}"/>
          </ac:spMkLst>
        </pc:spChg>
        <pc:spChg chg="add mod">
          <ac:chgData name="אמנדה מגזל" userId="d50b652f-cb88-4424-8cea-6618e2450d64" providerId="ADAL" clId="{9F30F9C5-6CFE-4003-A44C-E1ECE40CA5D0}" dt="2022-01-09T15:53:30.765" v="4444" actId="1076"/>
          <ac:spMkLst>
            <pc:docMk/>
            <pc:sldMk cId="2184375396" sldId="283"/>
            <ac:spMk id="48" creationId="{3B64A0D7-625E-496E-AE3A-632CB80738A1}"/>
          </ac:spMkLst>
        </pc:spChg>
        <pc:spChg chg="add mod">
          <ac:chgData name="אמנדה מגזל" userId="d50b652f-cb88-4424-8cea-6618e2450d64" providerId="ADAL" clId="{9F30F9C5-6CFE-4003-A44C-E1ECE40CA5D0}" dt="2022-01-07T21:17:56.599" v="4428" actId="1076"/>
          <ac:spMkLst>
            <pc:docMk/>
            <pc:sldMk cId="2184375396" sldId="283"/>
            <ac:spMk id="49" creationId="{10B2A888-5537-44D6-B940-8DFF8E741AD7}"/>
          </ac:spMkLst>
        </pc:spChg>
        <pc:spChg chg="add del mod">
          <ac:chgData name="אמנדה מגזל" userId="d50b652f-cb88-4424-8cea-6618e2450d64" providerId="ADAL" clId="{9F30F9C5-6CFE-4003-A44C-E1ECE40CA5D0}" dt="2022-01-07T21:04:59.045" v="4277" actId="478"/>
          <ac:spMkLst>
            <pc:docMk/>
            <pc:sldMk cId="2184375396" sldId="283"/>
            <ac:spMk id="50" creationId="{500ACEAC-5529-4AD7-ABB7-8C4C12E8EC0E}"/>
          </ac:spMkLst>
        </pc:spChg>
        <pc:spChg chg="add del mod">
          <ac:chgData name="אמנדה מגזל" userId="d50b652f-cb88-4424-8cea-6618e2450d64" providerId="ADAL" clId="{9F30F9C5-6CFE-4003-A44C-E1ECE40CA5D0}" dt="2022-01-07T21:05:54.121" v="4281" actId="478"/>
          <ac:spMkLst>
            <pc:docMk/>
            <pc:sldMk cId="2184375396" sldId="283"/>
            <ac:spMk id="51" creationId="{56DDBDB5-2CA2-4DED-AC8C-CB42455B8697}"/>
          </ac:spMkLst>
        </pc:spChg>
        <pc:spChg chg="add del mod">
          <ac:chgData name="אמנדה מגזל" userId="d50b652f-cb88-4424-8cea-6618e2450d64" providerId="ADAL" clId="{9F30F9C5-6CFE-4003-A44C-E1ECE40CA5D0}" dt="2022-01-07T21:06:19.492" v="4284" actId="478"/>
          <ac:spMkLst>
            <pc:docMk/>
            <pc:sldMk cId="2184375396" sldId="283"/>
            <ac:spMk id="53" creationId="{27FC52A2-D099-424E-8E9C-6A003AA86B0E}"/>
          </ac:spMkLst>
        </pc:spChg>
        <pc:spChg chg="add del mod">
          <ac:chgData name="אמנדה מגזל" userId="d50b652f-cb88-4424-8cea-6618e2450d64" providerId="ADAL" clId="{9F30F9C5-6CFE-4003-A44C-E1ECE40CA5D0}" dt="2022-01-07T21:06:52.954" v="4287" actId="478"/>
          <ac:spMkLst>
            <pc:docMk/>
            <pc:sldMk cId="2184375396" sldId="283"/>
            <ac:spMk id="54" creationId="{BD41E8F7-781C-4725-BB2B-336984A084B4}"/>
          </ac:spMkLst>
        </pc:spChg>
        <pc:spChg chg="add mod">
          <ac:chgData name="אמנדה מגזל" userId="d50b652f-cb88-4424-8cea-6618e2450d64" providerId="ADAL" clId="{9F30F9C5-6CFE-4003-A44C-E1ECE40CA5D0}" dt="2022-02-03T18:00:18.498" v="6178" actId="13822"/>
          <ac:spMkLst>
            <pc:docMk/>
            <pc:sldMk cId="2184375396" sldId="283"/>
            <ac:spMk id="55" creationId="{87F5D667-D327-42AA-B29A-E96EED57E924}"/>
          </ac:spMkLst>
        </pc:spChg>
        <pc:spChg chg="add del mod">
          <ac:chgData name="אמנדה מגזל" userId="d50b652f-cb88-4424-8cea-6618e2450d64" providerId="ADAL" clId="{9F30F9C5-6CFE-4003-A44C-E1ECE40CA5D0}" dt="2022-01-07T21:09:44.697" v="4300" actId="478"/>
          <ac:spMkLst>
            <pc:docMk/>
            <pc:sldMk cId="2184375396" sldId="283"/>
            <ac:spMk id="56" creationId="{AD6BDCD0-2DBA-49F8-A690-21A81E9E068D}"/>
          </ac:spMkLst>
        </pc:spChg>
        <pc:spChg chg="add mod">
          <ac:chgData name="אמנדה מגזל" userId="d50b652f-cb88-4424-8cea-6618e2450d64" providerId="ADAL" clId="{9F30F9C5-6CFE-4003-A44C-E1ECE40CA5D0}" dt="2022-02-03T18:00:28.693" v="6180" actId="13822"/>
          <ac:spMkLst>
            <pc:docMk/>
            <pc:sldMk cId="2184375396" sldId="283"/>
            <ac:spMk id="57" creationId="{1C22F5DB-8AD7-4B5F-8663-27F9BA9EB292}"/>
          </ac:spMkLst>
        </pc:spChg>
        <pc:spChg chg="add del mod">
          <ac:chgData name="אמנדה מגזל" userId="d50b652f-cb88-4424-8cea-6618e2450d64" providerId="ADAL" clId="{9F30F9C5-6CFE-4003-A44C-E1ECE40CA5D0}" dt="2022-01-07T21:10:42.813" v="4314" actId="478"/>
          <ac:spMkLst>
            <pc:docMk/>
            <pc:sldMk cId="2184375396" sldId="283"/>
            <ac:spMk id="58" creationId="{F29E818E-6901-4D31-949E-C621DFFD9FF2}"/>
          </ac:spMkLst>
        </pc:spChg>
        <pc:spChg chg="add del mod">
          <ac:chgData name="אמנדה מגזל" userId="d50b652f-cb88-4424-8cea-6618e2450d64" providerId="ADAL" clId="{9F30F9C5-6CFE-4003-A44C-E1ECE40CA5D0}" dt="2022-01-07T21:11:25.819" v="4321" actId="478"/>
          <ac:spMkLst>
            <pc:docMk/>
            <pc:sldMk cId="2184375396" sldId="283"/>
            <ac:spMk id="60" creationId="{8A376342-81C2-4AA7-8713-5305EEEE8418}"/>
          </ac:spMkLst>
        </pc:spChg>
        <pc:spChg chg="add mod">
          <ac:chgData name="אמנדה מגזל" userId="d50b652f-cb88-4424-8cea-6618e2450d64" providerId="ADAL" clId="{9F30F9C5-6CFE-4003-A44C-E1ECE40CA5D0}" dt="2022-02-03T18:00:07.139" v="6176" actId="13822"/>
          <ac:spMkLst>
            <pc:docMk/>
            <pc:sldMk cId="2184375396" sldId="283"/>
            <ac:spMk id="61" creationId="{DDE15B08-1B3E-4C2E-A5A0-BECE31DFDFB4}"/>
          </ac:spMkLst>
        </pc:spChg>
        <pc:spChg chg="add mod">
          <ac:chgData name="אמנדה מגזל" userId="d50b652f-cb88-4424-8cea-6618e2450d64" providerId="ADAL" clId="{9F30F9C5-6CFE-4003-A44C-E1ECE40CA5D0}" dt="2022-02-03T18:00:24.267" v="6179" actId="207"/>
          <ac:spMkLst>
            <pc:docMk/>
            <pc:sldMk cId="2184375396" sldId="283"/>
            <ac:spMk id="62" creationId="{6F3A95DA-E6AB-4420-B4BE-3BE63899297B}"/>
          </ac:spMkLst>
        </pc:spChg>
        <pc:spChg chg="add mod">
          <ac:chgData name="אמנדה מגזל" userId="d50b652f-cb88-4424-8cea-6618e2450d64" providerId="ADAL" clId="{9F30F9C5-6CFE-4003-A44C-E1ECE40CA5D0}" dt="2022-02-03T18:00:33.396" v="6181" actId="207"/>
          <ac:spMkLst>
            <pc:docMk/>
            <pc:sldMk cId="2184375396" sldId="283"/>
            <ac:spMk id="63" creationId="{306EEBAB-4BA0-4F1D-8B14-B8A923566DE6}"/>
          </ac:spMkLst>
        </pc:spChg>
        <pc:spChg chg="add mod">
          <ac:chgData name="אמנדה מגזל" userId="d50b652f-cb88-4424-8cea-6618e2450d64" providerId="ADAL" clId="{9F30F9C5-6CFE-4003-A44C-E1ECE40CA5D0}" dt="2022-02-03T18:00:13.171" v="6177" actId="207"/>
          <ac:spMkLst>
            <pc:docMk/>
            <pc:sldMk cId="2184375396" sldId="283"/>
            <ac:spMk id="64" creationId="{79B4A7F0-21DE-488C-8B53-43F923325F9B}"/>
          </ac:spMkLst>
        </pc:spChg>
        <pc:spChg chg="add mod">
          <ac:chgData name="אמנדה מגזל" userId="d50b652f-cb88-4424-8cea-6618e2450d64" providerId="ADAL" clId="{9F30F9C5-6CFE-4003-A44C-E1ECE40CA5D0}" dt="2022-01-07T21:18:11.593" v="4433" actId="1076"/>
          <ac:spMkLst>
            <pc:docMk/>
            <pc:sldMk cId="2184375396" sldId="283"/>
            <ac:spMk id="70" creationId="{2573A389-9CC8-4007-A21D-8A918D8577CD}"/>
          </ac:spMkLst>
        </pc:spChg>
        <pc:cxnChg chg="add mod">
          <ac:chgData name="אמנדה מגזל" userId="d50b652f-cb88-4424-8cea-6618e2450d64" providerId="ADAL" clId="{9F30F9C5-6CFE-4003-A44C-E1ECE40CA5D0}" dt="2022-01-07T21:17:56.599" v="4428" actId="1076"/>
          <ac:cxnSpMkLst>
            <pc:docMk/>
            <pc:sldMk cId="2184375396" sldId="283"/>
            <ac:cxnSpMk id="46" creationId="{EE19AF02-843F-4DBD-B9F1-078C3F058BCA}"/>
          </ac:cxnSpMkLst>
        </pc:cxnChg>
        <pc:cxnChg chg="add mod">
          <ac:chgData name="אמנדה מגזל" userId="d50b652f-cb88-4424-8cea-6618e2450d64" providerId="ADAL" clId="{9F30F9C5-6CFE-4003-A44C-E1ECE40CA5D0}" dt="2022-01-07T21:17:56.599" v="4428" actId="1076"/>
          <ac:cxnSpMkLst>
            <pc:docMk/>
            <pc:sldMk cId="2184375396" sldId="283"/>
            <ac:cxnSpMk id="47" creationId="{650F2154-314C-4DE3-9EF6-6EF2668AB15A}"/>
          </ac:cxnSpMkLst>
        </pc:cxnChg>
        <pc:cxnChg chg="add mod">
          <ac:chgData name="אמנדה מגזל" userId="d50b652f-cb88-4424-8cea-6618e2450d64" providerId="ADAL" clId="{9F30F9C5-6CFE-4003-A44C-E1ECE40CA5D0}" dt="2022-01-07T21:18:05.497" v="4432" actId="1037"/>
          <ac:cxnSpMkLst>
            <pc:docMk/>
            <pc:sldMk cId="2184375396" sldId="283"/>
            <ac:cxnSpMk id="66" creationId="{B7813EF0-ABEF-4FE9-BF67-B961A7267122}"/>
          </ac:cxnSpMkLst>
        </pc:cxnChg>
      </pc:sldChg>
      <pc:sldChg chg="addSp delSp modSp new mod setBg modNotesTx">
        <pc:chgData name="אמנדה מגזל" userId="d50b652f-cb88-4424-8cea-6618e2450d64" providerId="ADAL" clId="{9F30F9C5-6CFE-4003-A44C-E1ECE40CA5D0}" dt="2022-01-28T16:47:35.281" v="5166" actId="20577"/>
        <pc:sldMkLst>
          <pc:docMk/>
          <pc:sldMk cId="2053026412" sldId="284"/>
        </pc:sldMkLst>
        <pc:spChg chg="del">
          <ac:chgData name="אמנדה מגזל" userId="d50b652f-cb88-4424-8cea-6618e2450d64" providerId="ADAL" clId="{9F30F9C5-6CFE-4003-A44C-E1ECE40CA5D0}" dt="2022-01-09T15:54:39.310" v="4447" actId="478"/>
          <ac:spMkLst>
            <pc:docMk/>
            <pc:sldMk cId="2053026412" sldId="284"/>
            <ac:spMk id="2" creationId="{785CA605-79AA-42BB-9A0D-29A207E74CA9}"/>
          </ac:spMkLst>
        </pc:spChg>
        <pc:spChg chg="del">
          <ac:chgData name="אמנדה מגזל" userId="d50b652f-cb88-4424-8cea-6618e2450d64" providerId="ADAL" clId="{9F30F9C5-6CFE-4003-A44C-E1ECE40CA5D0}" dt="2022-01-09T15:54:40.235" v="4448" actId="478"/>
          <ac:spMkLst>
            <pc:docMk/>
            <pc:sldMk cId="2053026412" sldId="284"/>
            <ac:spMk id="3" creationId="{970A16BA-5112-4EDB-A567-90016A9A5886}"/>
          </ac:spMkLst>
        </pc:spChg>
        <pc:spChg chg="add del mod">
          <ac:chgData name="אמנדה מגזל" userId="d50b652f-cb88-4424-8cea-6618e2450d64" providerId="ADAL" clId="{9F30F9C5-6CFE-4003-A44C-E1ECE40CA5D0}" dt="2022-01-28T16:27:43.636" v="5070" actId="478"/>
          <ac:spMkLst>
            <pc:docMk/>
            <pc:sldMk cId="2053026412" sldId="284"/>
            <ac:spMk id="4" creationId="{536F8F11-F136-4657-8950-D41A6AA56132}"/>
          </ac:spMkLst>
        </pc:spChg>
        <pc:spChg chg="add del mod">
          <ac:chgData name="אמנדה מגזל" userId="d50b652f-cb88-4424-8cea-6618e2450d64" providerId="ADAL" clId="{9F30F9C5-6CFE-4003-A44C-E1ECE40CA5D0}" dt="2022-01-28T16:43:38.126" v="5144" actId="478"/>
          <ac:spMkLst>
            <pc:docMk/>
            <pc:sldMk cId="2053026412" sldId="284"/>
            <ac:spMk id="5" creationId="{1D28CB0D-C639-408F-9A4F-A95857700479}"/>
          </ac:spMkLst>
        </pc:spChg>
        <pc:spChg chg="add del mod">
          <ac:chgData name="אמנדה מגזל" userId="d50b652f-cb88-4424-8cea-6618e2450d64" providerId="ADAL" clId="{9F30F9C5-6CFE-4003-A44C-E1ECE40CA5D0}" dt="2022-01-28T16:43:38.126" v="5144" actId="478"/>
          <ac:spMkLst>
            <pc:docMk/>
            <pc:sldMk cId="2053026412" sldId="284"/>
            <ac:spMk id="6" creationId="{42DA6F59-8B14-4361-B391-5D069EB61499}"/>
          </ac:spMkLst>
        </pc:spChg>
        <pc:spChg chg="add mod">
          <ac:chgData name="אמנדה מגזל" userId="d50b652f-cb88-4424-8cea-6618e2450d64" providerId="ADAL" clId="{9F30F9C5-6CFE-4003-A44C-E1ECE40CA5D0}" dt="2022-01-28T16:28:13.756" v="5071"/>
          <ac:spMkLst>
            <pc:docMk/>
            <pc:sldMk cId="2053026412" sldId="284"/>
            <ac:spMk id="8" creationId="{933748C9-C361-428C-AA12-22B23002C916}"/>
          </ac:spMkLst>
        </pc:spChg>
        <pc:spChg chg="add del mod">
          <ac:chgData name="אמנדה מגזל" userId="d50b652f-cb88-4424-8cea-6618e2450d64" providerId="ADAL" clId="{9F30F9C5-6CFE-4003-A44C-E1ECE40CA5D0}" dt="2022-01-28T16:43:38.126" v="5144" actId="478"/>
          <ac:spMkLst>
            <pc:docMk/>
            <pc:sldMk cId="2053026412" sldId="284"/>
            <ac:spMk id="9" creationId="{5E6B02B6-F52C-4D3E-93D1-C06891D62365}"/>
          </ac:spMkLst>
        </pc:spChg>
        <pc:spChg chg="add del mod">
          <ac:chgData name="אמנדה מגזל" userId="d50b652f-cb88-4424-8cea-6618e2450d64" providerId="ADAL" clId="{9F30F9C5-6CFE-4003-A44C-E1ECE40CA5D0}" dt="2022-01-28T16:43:38.126" v="5144" actId="478"/>
          <ac:spMkLst>
            <pc:docMk/>
            <pc:sldMk cId="2053026412" sldId="284"/>
            <ac:spMk id="11" creationId="{0C9E17A9-A2CA-4B96-BFF1-F0C493092AC2}"/>
          </ac:spMkLst>
        </pc:spChg>
        <pc:spChg chg="add del mod">
          <ac:chgData name="אמנדה מגזל" userId="d50b652f-cb88-4424-8cea-6618e2450d64" providerId="ADAL" clId="{9F30F9C5-6CFE-4003-A44C-E1ECE40CA5D0}" dt="2022-01-28T16:41:23.420" v="5135" actId="478"/>
          <ac:spMkLst>
            <pc:docMk/>
            <pc:sldMk cId="2053026412" sldId="284"/>
            <ac:spMk id="13" creationId="{0C405968-2111-41F8-8402-9297BB1E3F7A}"/>
          </ac:spMkLst>
        </pc:spChg>
        <pc:spChg chg="add del mod">
          <ac:chgData name="אמנדה מגזל" userId="d50b652f-cb88-4424-8cea-6618e2450d64" providerId="ADAL" clId="{9F30F9C5-6CFE-4003-A44C-E1ECE40CA5D0}" dt="2022-01-28T16:43:41.020" v="5145" actId="478"/>
          <ac:spMkLst>
            <pc:docMk/>
            <pc:sldMk cId="2053026412" sldId="284"/>
            <ac:spMk id="17" creationId="{3D3BDFA0-7E21-49CC-BD44-781344DCFA4B}"/>
          </ac:spMkLst>
        </pc:spChg>
        <pc:spChg chg="add mod">
          <ac:chgData name="אמנדה מגזל" userId="d50b652f-cb88-4424-8cea-6618e2450d64" providerId="ADAL" clId="{9F30F9C5-6CFE-4003-A44C-E1ECE40CA5D0}" dt="2022-01-28T16:46:00.951" v="5158" actId="313"/>
          <ac:spMkLst>
            <pc:docMk/>
            <pc:sldMk cId="2053026412" sldId="284"/>
            <ac:spMk id="19" creationId="{5366B4CD-6284-49AD-AF6A-A969F72D8B77}"/>
          </ac:spMkLst>
        </pc:spChg>
        <pc:spChg chg="add mod">
          <ac:chgData name="אמנדה מגזל" userId="d50b652f-cb88-4424-8cea-6618e2450d64" providerId="ADAL" clId="{9F30F9C5-6CFE-4003-A44C-E1ECE40CA5D0}" dt="2022-01-28T16:47:03.559" v="5163" actId="14100"/>
          <ac:spMkLst>
            <pc:docMk/>
            <pc:sldMk cId="2053026412" sldId="284"/>
            <ac:spMk id="20" creationId="{EE778894-AF1D-4823-95D0-E825A5F575CF}"/>
          </ac:spMkLst>
        </pc:spChg>
        <pc:spChg chg="add mod">
          <ac:chgData name="אמנדה מגזל" userId="d50b652f-cb88-4424-8cea-6618e2450d64" providerId="ADAL" clId="{9F30F9C5-6CFE-4003-A44C-E1ECE40CA5D0}" dt="2022-01-28T16:47:30.970" v="5165" actId="14100"/>
          <ac:spMkLst>
            <pc:docMk/>
            <pc:sldMk cId="2053026412" sldId="284"/>
            <ac:spMk id="22" creationId="{96E0F5CB-30C7-44C7-85ED-963E72C12627}"/>
          </ac:spMkLst>
        </pc:spChg>
        <pc:spChg chg="add mod">
          <ac:chgData name="אמנדה מגזל" userId="d50b652f-cb88-4424-8cea-6618e2450d64" providerId="ADAL" clId="{9F30F9C5-6CFE-4003-A44C-E1ECE40CA5D0}" dt="2022-01-28T16:46:35.854" v="5160" actId="14100"/>
          <ac:spMkLst>
            <pc:docMk/>
            <pc:sldMk cId="2053026412" sldId="284"/>
            <ac:spMk id="23" creationId="{B70385B0-DA64-4183-8D01-A99F94ABA378}"/>
          </ac:spMkLst>
        </pc:spChg>
        <pc:spChg chg="add mod">
          <ac:chgData name="אמנדה מגזל" userId="d50b652f-cb88-4424-8cea-6618e2450d64" providerId="ADAL" clId="{9F30F9C5-6CFE-4003-A44C-E1ECE40CA5D0}" dt="2022-01-28T16:43:42.470" v="5146"/>
          <ac:spMkLst>
            <pc:docMk/>
            <pc:sldMk cId="2053026412" sldId="284"/>
            <ac:spMk id="27" creationId="{6B78F2EF-6CB3-4088-9527-84A4D260D257}"/>
          </ac:spMkLst>
        </pc:spChg>
        <pc:picChg chg="add del mod">
          <ac:chgData name="אמנדה מגזל" userId="d50b652f-cb88-4424-8cea-6618e2450d64" providerId="ADAL" clId="{9F30F9C5-6CFE-4003-A44C-E1ECE40CA5D0}" dt="2022-01-28T16:43:38.126" v="5144" actId="478"/>
          <ac:picMkLst>
            <pc:docMk/>
            <pc:sldMk cId="2053026412" sldId="284"/>
            <ac:picMk id="3" creationId="{58E87837-6B5B-4532-A6AD-740E6FA37672}"/>
          </ac:picMkLst>
        </pc:picChg>
        <pc:picChg chg="add del mod">
          <ac:chgData name="אמנדה מגזל" userId="d50b652f-cb88-4424-8cea-6618e2450d64" providerId="ADAL" clId="{9F30F9C5-6CFE-4003-A44C-E1ECE40CA5D0}" dt="2022-01-28T16:43:38.126" v="5144" actId="478"/>
          <ac:picMkLst>
            <pc:docMk/>
            <pc:sldMk cId="2053026412" sldId="284"/>
            <ac:picMk id="7" creationId="{2EBB21E5-CE90-4ADE-B91A-EE13059269FC}"/>
          </ac:picMkLst>
        </pc:picChg>
        <pc:picChg chg="add del mod">
          <ac:chgData name="אמנדה מגזל" userId="d50b652f-cb88-4424-8cea-6618e2450d64" providerId="ADAL" clId="{9F30F9C5-6CFE-4003-A44C-E1ECE40CA5D0}" dt="2022-01-28T16:28:24.225" v="5072" actId="478"/>
          <ac:picMkLst>
            <pc:docMk/>
            <pc:sldMk cId="2053026412" sldId="284"/>
            <ac:picMk id="10" creationId="{C50245A5-84A5-4B3F-A0FC-B6024F7E8BE7}"/>
          </ac:picMkLst>
        </pc:picChg>
        <pc:picChg chg="add del mod">
          <ac:chgData name="אמנדה מגזל" userId="d50b652f-cb88-4424-8cea-6618e2450d64" providerId="ADAL" clId="{9F30F9C5-6CFE-4003-A44C-E1ECE40CA5D0}" dt="2022-01-28T16:43:38.126" v="5144" actId="478"/>
          <ac:picMkLst>
            <pc:docMk/>
            <pc:sldMk cId="2053026412" sldId="284"/>
            <ac:picMk id="14" creationId="{B288552C-43F3-4E4C-B182-6D6AFB763D77}"/>
          </ac:picMkLst>
        </pc:picChg>
        <pc:picChg chg="add del mod">
          <ac:chgData name="אמנדה מגזל" userId="d50b652f-cb88-4424-8cea-6618e2450d64" providerId="ADAL" clId="{9F30F9C5-6CFE-4003-A44C-E1ECE40CA5D0}" dt="2022-01-28T16:28:27.978" v="5074" actId="478"/>
          <ac:picMkLst>
            <pc:docMk/>
            <pc:sldMk cId="2053026412" sldId="284"/>
            <ac:picMk id="15" creationId="{E5870FEA-4F90-40E1-9871-B09DCF1D1E4D}"/>
          </ac:picMkLst>
        </pc:picChg>
        <pc:picChg chg="add del mod">
          <ac:chgData name="אמנדה מגזל" userId="d50b652f-cb88-4424-8cea-6618e2450d64" providerId="ADAL" clId="{9F30F9C5-6CFE-4003-A44C-E1ECE40CA5D0}" dt="2022-01-28T16:28:26.560" v="5073" actId="478"/>
          <ac:picMkLst>
            <pc:docMk/>
            <pc:sldMk cId="2053026412" sldId="284"/>
            <ac:picMk id="16" creationId="{DD34D678-19EF-47CE-A908-63D74A067878}"/>
          </ac:picMkLst>
        </pc:picChg>
        <pc:picChg chg="add mod">
          <ac:chgData name="אמנדה מגזל" userId="d50b652f-cb88-4424-8cea-6618e2450d64" providerId="ADAL" clId="{9F30F9C5-6CFE-4003-A44C-E1ECE40CA5D0}" dt="2022-01-28T16:44:52.321" v="5153" actId="1076"/>
          <ac:picMkLst>
            <pc:docMk/>
            <pc:sldMk cId="2053026412" sldId="284"/>
            <ac:picMk id="18" creationId="{033CD291-5A9F-4FB2-B270-B28AEA86982D}"/>
          </ac:picMkLst>
        </pc:picChg>
        <pc:picChg chg="add del mod">
          <ac:chgData name="אמנדה מגזל" userId="d50b652f-cb88-4424-8cea-6618e2450d64" providerId="ADAL" clId="{9F30F9C5-6CFE-4003-A44C-E1ECE40CA5D0}" dt="2022-01-28T16:43:52.465" v="5147" actId="478"/>
          <ac:picMkLst>
            <pc:docMk/>
            <pc:sldMk cId="2053026412" sldId="284"/>
            <ac:picMk id="21" creationId="{2A224113-6021-45D0-B375-3403F66BB473}"/>
          </ac:picMkLst>
        </pc:picChg>
        <pc:picChg chg="add mod">
          <ac:chgData name="אמנדה מגזל" userId="d50b652f-cb88-4424-8cea-6618e2450d64" providerId="ADAL" clId="{9F30F9C5-6CFE-4003-A44C-E1ECE40CA5D0}" dt="2022-01-28T16:44:42.405" v="5152" actId="1076"/>
          <ac:picMkLst>
            <pc:docMk/>
            <pc:sldMk cId="2053026412" sldId="284"/>
            <ac:picMk id="24" creationId="{D71A8FD4-74B8-4D14-9285-6A4C2FD9C838}"/>
          </ac:picMkLst>
        </pc:picChg>
        <pc:picChg chg="add mod">
          <ac:chgData name="אמנדה מגזל" userId="d50b652f-cb88-4424-8cea-6618e2450d64" providerId="ADAL" clId="{9F30F9C5-6CFE-4003-A44C-E1ECE40CA5D0}" dt="2022-01-28T16:44:06.008" v="5148" actId="1076"/>
          <ac:picMkLst>
            <pc:docMk/>
            <pc:sldMk cId="2053026412" sldId="284"/>
            <ac:picMk id="25" creationId="{D20B743E-3274-4AC7-9A76-537712F52C97}"/>
          </ac:picMkLst>
        </pc:picChg>
        <pc:picChg chg="add mod">
          <ac:chgData name="אמנדה מגזל" userId="d50b652f-cb88-4424-8cea-6618e2450d64" providerId="ADAL" clId="{9F30F9C5-6CFE-4003-A44C-E1ECE40CA5D0}" dt="2022-01-28T16:43:42.470" v="5146"/>
          <ac:picMkLst>
            <pc:docMk/>
            <pc:sldMk cId="2053026412" sldId="284"/>
            <ac:picMk id="26" creationId="{7FD73087-2519-4763-B76E-9211254E3AAE}"/>
          </ac:picMkLst>
        </pc:picChg>
        <pc:picChg chg="add mod">
          <ac:chgData name="אמנדה מגזל" userId="d50b652f-cb88-4424-8cea-6618e2450d64" providerId="ADAL" clId="{9F30F9C5-6CFE-4003-A44C-E1ECE40CA5D0}" dt="2022-01-28T16:45:33.485" v="5155" actId="1076"/>
          <ac:picMkLst>
            <pc:docMk/>
            <pc:sldMk cId="2053026412" sldId="284"/>
            <ac:picMk id="28" creationId="{A56808A9-A6F5-404E-9105-3871B5FA5FED}"/>
          </ac:picMkLst>
        </pc:picChg>
        <pc:cxnChg chg="add mod">
          <ac:chgData name="אמנדה מגזל" userId="d50b652f-cb88-4424-8cea-6618e2450d64" providerId="ADAL" clId="{9F30F9C5-6CFE-4003-A44C-E1ECE40CA5D0}" dt="2022-01-28T16:28:13.756" v="5071"/>
          <ac:cxnSpMkLst>
            <pc:docMk/>
            <pc:sldMk cId="2053026412" sldId="284"/>
            <ac:cxnSpMk id="12" creationId="{7D7937CA-F405-4710-9EA1-F66A3B12785C}"/>
          </ac:cxnSpMkLst>
        </pc:cxnChg>
      </pc:sldChg>
      <pc:sldChg chg="add del">
        <pc:chgData name="אמנדה מגזל" userId="d50b652f-cb88-4424-8cea-6618e2450d64" providerId="ADAL" clId="{9F30F9C5-6CFE-4003-A44C-E1ECE40CA5D0}" dt="2022-01-28T15:58:23.401" v="5026" actId="47"/>
        <pc:sldMkLst>
          <pc:docMk/>
          <pc:sldMk cId="153546307" sldId="285"/>
        </pc:sldMkLst>
      </pc:sldChg>
      <pc:sldChg chg="addSp delSp modSp add mod ord">
        <pc:chgData name="אמנדה מגזל" userId="d50b652f-cb88-4424-8cea-6618e2450d64" providerId="ADAL" clId="{9F30F9C5-6CFE-4003-A44C-E1ECE40CA5D0}" dt="2022-01-28T16:44:25.220" v="5151" actId="1076"/>
        <pc:sldMkLst>
          <pc:docMk/>
          <pc:sldMk cId="707315285" sldId="285"/>
        </pc:sldMkLst>
        <pc:spChg chg="mod">
          <ac:chgData name="אמנדה מגזל" userId="d50b652f-cb88-4424-8cea-6618e2450d64" providerId="ADAL" clId="{9F30F9C5-6CFE-4003-A44C-E1ECE40CA5D0}" dt="2022-01-28T16:24:21.455" v="5058" actId="20577"/>
          <ac:spMkLst>
            <pc:docMk/>
            <pc:sldMk cId="707315285" sldId="285"/>
            <ac:spMk id="4" creationId="{E22844CE-63FA-4A9D-B769-A632CA2BFA06}"/>
          </ac:spMkLst>
        </pc:spChg>
        <pc:spChg chg="mod">
          <ac:chgData name="אמנדה מגזל" userId="d50b652f-cb88-4424-8cea-6618e2450d64" providerId="ADAL" clId="{9F30F9C5-6CFE-4003-A44C-E1ECE40CA5D0}" dt="2022-01-28T16:26:21.129" v="5063" actId="14100"/>
          <ac:spMkLst>
            <pc:docMk/>
            <pc:sldMk cId="707315285" sldId="285"/>
            <ac:spMk id="5" creationId="{22C1DA5D-A11E-4EBD-9C68-B9393134E824}"/>
          </ac:spMkLst>
        </pc:spChg>
        <pc:spChg chg="del">
          <ac:chgData name="אמנדה מגזל" userId="d50b652f-cb88-4424-8cea-6618e2450d64" providerId="ADAL" clId="{9F30F9C5-6CFE-4003-A44C-E1ECE40CA5D0}" dt="2022-01-28T16:21:19.036" v="5046" actId="478"/>
          <ac:spMkLst>
            <pc:docMk/>
            <pc:sldMk cId="707315285" sldId="285"/>
            <ac:spMk id="8" creationId="{3D6D3310-0B7C-4F9E-BE54-CFA4D4E89121}"/>
          </ac:spMkLst>
        </pc:spChg>
        <pc:spChg chg="mod">
          <ac:chgData name="אמנדה מגזל" userId="d50b652f-cb88-4424-8cea-6618e2450d64" providerId="ADAL" clId="{9F30F9C5-6CFE-4003-A44C-E1ECE40CA5D0}" dt="2022-01-28T16:26:33.184" v="5064" actId="1076"/>
          <ac:spMkLst>
            <pc:docMk/>
            <pc:sldMk cId="707315285" sldId="285"/>
            <ac:spMk id="10" creationId="{B3290997-A5B4-4CB9-8F77-CBFDA32A1C7F}"/>
          </ac:spMkLst>
        </pc:spChg>
        <pc:spChg chg="mod">
          <ac:chgData name="אמנדה מגזל" userId="d50b652f-cb88-4424-8cea-6618e2450d64" providerId="ADAL" clId="{9F30F9C5-6CFE-4003-A44C-E1ECE40CA5D0}" dt="2022-01-28T16:23:12.879" v="5055" actId="20577"/>
          <ac:spMkLst>
            <pc:docMk/>
            <pc:sldMk cId="707315285" sldId="285"/>
            <ac:spMk id="12" creationId="{180EF7D4-FC03-4F01-9C64-559C1FC99AF6}"/>
          </ac:spMkLst>
        </pc:spChg>
        <pc:spChg chg="del">
          <ac:chgData name="אמנדה מגזל" userId="d50b652f-cb88-4424-8cea-6618e2450d64" providerId="ADAL" clId="{9F30F9C5-6CFE-4003-A44C-E1ECE40CA5D0}" dt="2022-01-28T16:21:19.036" v="5046" actId="478"/>
          <ac:spMkLst>
            <pc:docMk/>
            <pc:sldMk cId="707315285" sldId="285"/>
            <ac:spMk id="17" creationId="{335D8DCF-476D-4B3A-849B-CF3898403A8B}"/>
          </ac:spMkLst>
        </pc:spChg>
        <pc:spChg chg="add mod">
          <ac:chgData name="אמנדה מגזל" userId="d50b652f-cb88-4424-8cea-6618e2450d64" providerId="ADAL" clId="{9F30F9C5-6CFE-4003-A44C-E1ECE40CA5D0}" dt="2022-01-28T16:24:56.199" v="5060" actId="1076"/>
          <ac:spMkLst>
            <pc:docMk/>
            <pc:sldMk cId="707315285" sldId="285"/>
            <ac:spMk id="18" creationId="{5C3B2E48-0334-4C5F-9A92-9E868F97F8F2}"/>
          </ac:spMkLst>
        </pc:spChg>
        <pc:picChg chg="mod">
          <ac:chgData name="אמנדה מגזל" userId="d50b652f-cb88-4424-8cea-6618e2450d64" providerId="ADAL" clId="{9F30F9C5-6CFE-4003-A44C-E1ECE40CA5D0}" dt="2022-01-28T16:44:23.297" v="5150" actId="1076"/>
          <ac:picMkLst>
            <pc:docMk/>
            <pc:sldMk cId="707315285" sldId="285"/>
            <ac:picMk id="3" creationId="{6C7861FC-F047-4FCA-8BAF-521903A08652}"/>
          </ac:picMkLst>
        </pc:picChg>
        <pc:picChg chg="del">
          <ac:chgData name="אמנדה מגזל" userId="d50b652f-cb88-4424-8cea-6618e2450d64" providerId="ADAL" clId="{9F30F9C5-6CFE-4003-A44C-E1ECE40CA5D0}" dt="2022-01-28T16:15:49.155" v="5045" actId="478"/>
          <ac:picMkLst>
            <pc:docMk/>
            <pc:sldMk cId="707315285" sldId="285"/>
            <ac:picMk id="6" creationId="{43C4FDFD-8ED5-49EF-B6B7-572871EFACE1}"/>
          </ac:picMkLst>
        </pc:picChg>
        <pc:picChg chg="mod">
          <ac:chgData name="אמנדה מגזל" userId="d50b652f-cb88-4424-8cea-6618e2450d64" providerId="ADAL" clId="{9F30F9C5-6CFE-4003-A44C-E1ECE40CA5D0}" dt="2022-01-28T16:44:25.220" v="5151" actId="1076"/>
          <ac:picMkLst>
            <pc:docMk/>
            <pc:sldMk cId="707315285" sldId="285"/>
            <ac:picMk id="9" creationId="{9FC1788D-F8AB-4292-A809-5492C691AF8B}"/>
          </ac:picMkLst>
        </pc:picChg>
        <pc:picChg chg="mod">
          <ac:chgData name="אמנדה מגזל" userId="d50b652f-cb88-4424-8cea-6618e2450d64" providerId="ADAL" clId="{9F30F9C5-6CFE-4003-A44C-E1ECE40CA5D0}" dt="2022-01-28T16:22:32.536" v="5052" actId="1076"/>
          <ac:picMkLst>
            <pc:docMk/>
            <pc:sldMk cId="707315285" sldId="285"/>
            <ac:picMk id="14" creationId="{34A2CCAC-6E50-4325-A0C2-E1C9520CFE8E}"/>
          </ac:picMkLst>
        </pc:picChg>
        <pc:picChg chg="del">
          <ac:chgData name="אמנדה מגזל" userId="d50b652f-cb88-4424-8cea-6618e2450d64" providerId="ADAL" clId="{9F30F9C5-6CFE-4003-A44C-E1ECE40CA5D0}" dt="2022-01-28T16:15:30.765" v="5044" actId="478"/>
          <ac:picMkLst>
            <pc:docMk/>
            <pc:sldMk cId="707315285" sldId="285"/>
            <ac:picMk id="1026" creationId="{0D8406C2-290D-40DD-A4EA-E015C541BD0C}"/>
          </ac:picMkLst>
        </pc:picChg>
        <pc:picChg chg="del">
          <ac:chgData name="אמנדה מגזל" userId="d50b652f-cb88-4424-8cea-6618e2450d64" providerId="ADAL" clId="{9F30F9C5-6CFE-4003-A44C-E1ECE40CA5D0}" dt="2022-01-28T16:15:27.329" v="5043" actId="478"/>
          <ac:picMkLst>
            <pc:docMk/>
            <pc:sldMk cId="707315285" sldId="285"/>
            <ac:picMk id="1028" creationId="{662D0D8D-F1EE-4F5B-B541-2D114513B614}"/>
          </ac:picMkLst>
        </pc:picChg>
        <pc:picChg chg="add mod">
          <ac:chgData name="אמנדה מגזל" userId="d50b652f-cb88-4424-8cea-6618e2450d64" providerId="ADAL" clId="{9F30F9C5-6CFE-4003-A44C-E1ECE40CA5D0}" dt="2022-01-28T16:24:02.104" v="5057" actId="1076"/>
          <ac:picMkLst>
            <pc:docMk/>
            <pc:sldMk cId="707315285" sldId="285"/>
            <ac:picMk id="2050" creationId="{E9771B5E-A0B9-41E2-B003-DEF05F9FDFF2}"/>
          </ac:picMkLst>
        </pc:picChg>
        <pc:picChg chg="add mod">
          <ac:chgData name="אמנדה מגזל" userId="d50b652f-cb88-4424-8cea-6618e2450d64" providerId="ADAL" clId="{9F30F9C5-6CFE-4003-A44C-E1ECE40CA5D0}" dt="2022-01-28T16:22:14.196" v="5048" actId="1076"/>
          <ac:picMkLst>
            <pc:docMk/>
            <pc:sldMk cId="707315285" sldId="285"/>
            <ac:picMk id="2052" creationId="{AFB2B83F-CE9A-488F-BF3C-8AB0F5C41B48}"/>
          </ac:picMkLst>
        </pc:picChg>
      </pc:sldChg>
      <pc:sldChg chg="add del">
        <pc:chgData name="אמנדה מגזל" userId="d50b652f-cb88-4424-8cea-6618e2450d64" providerId="ADAL" clId="{9F30F9C5-6CFE-4003-A44C-E1ECE40CA5D0}" dt="2022-01-28T16:47:37.772" v="5167" actId="47"/>
        <pc:sldMkLst>
          <pc:docMk/>
          <pc:sldMk cId="1246359595" sldId="286"/>
        </pc:sldMkLst>
      </pc:sldChg>
      <pc:sldChg chg="addSp delSp modSp add mod ord">
        <pc:chgData name="אמנדה מגזל" userId="d50b652f-cb88-4424-8cea-6618e2450d64" providerId="ADAL" clId="{9F30F9C5-6CFE-4003-A44C-E1ECE40CA5D0}" dt="2022-02-03T17:57:49.339" v="6167"/>
        <pc:sldMkLst>
          <pc:docMk/>
          <pc:sldMk cId="3093892827" sldId="286"/>
        </pc:sldMkLst>
        <pc:spChg chg="del mod">
          <ac:chgData name="אמנדה מגזל" userId="d50b652f-cb88-4424-8cea-6618e2450d64" providerId="ADAL" clId="{9F30F9C5-6CFE-4003-A44C-E1ECE40CA5D0}" dt="2022-02-03T17:27:42.710" v="5291" actId="478"/>
          <ac:spMkLst>
            <pc:docMk/>
            <pc:sldMk cId="3093892827" sldId="286"/>
            <ac:spMk id="18" creationId="{36419D4E-CC66-4344-9DBE-4126F3EB05BB}"/>
          </ac:spMkLst>
        </pc:spChg>
        <pc:spChg chg="add del mod">
          <ac:chgData name="אמנדה מגזל" userId="d50b652f-cb88-4424-8cea-6618e2450d64" providerId="ADAL" clId="{9F30F9C5-6CFE-4003-A44C-E1ECE40CA5D0}" dt="2022-02-03T17:31:32.472" v="5379" actId="478"/>
          <ac:spMkLst>
            <pc:docMk/>
            <pc:sldMk cId="3093892827" sldId="286"/>
            <ac:spMk id="24" creationId="{D696B9D9-6D1E-41F4-B87A-B089E4CBF504}"/>
          </ac:spMkLst>
        </pc:spChg>
        <pc:spChg chg="add mod">
          <ac:chgData name="אמנדה מגזל" userId="d50b652f-cb88-4424-8cea-6618e2450d64" providerId="ADAL" clId="{9F30F9C5-6CFE-4003-A44C-E1ECE40CA5D0}" dt="2022-02-03T17:36:09.318" v="5490" actId="1076"/>
          <ac:spMkLst>
            <pc:docMk/>
            <pc:sldMk cId="3093892827" sldId="286"/>
            <ac:spMk id="25" creationId="{EBF84B82-24AC-4ECB-9599-6A8092D7E245}"/>
          </ac:spMkLst>
        </pc:spChg>
        <pc:spChg chg="add mod">
          <ac:chgData name="אמנדה מגזל" userId="d50b652f-cb88-4424-8cea-6618e2450d64" providerId="ADAL" clId="{9F30F9C5-6CFE-4003-A44C-E1ECE40CA5D0}" dt="2022-02-03T17:32:06.299" v="5383"/>
          <ac:spMkLst>
            <pc:docMk/>
            <pc:sldMk cId="3093892827" sldId="286"/>
            <ac:spMk id="28" creationId="{E1279ECF-67D1-43B5-9BA1-5C530B03760A}"/>
          </ac:spMkLst>
        </pc:spChg>
        <pc:spChg chg="add mod">
          <ac:chgData name="אמנדה מגזל" userId="d50b652f-cb88-4424-8cea-6618e2450d64" providerId="ADAL" clId="{9F30F9C5-6CFE-4003-A44C-E1ECE40CA5D0}" dt="2022-02-03T17:32:06.299" v="5383"/>
          <ac:spMkLst>
            <pc:docMk/>
            <pc:sldMk cId="3093892827" sldId="286"/>
            <ac:spMk id="29" creationId="{04C989AA-06B5-4F15-8657-0B3115FACB31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30" creationId="{7FA05A35-7D65-4E8C-8951-2BCFD7F82184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31" creationId="{5B7938DB-1D4C-45D7-B78C-2A8BD5427828}"/>
          </ac:spMkLst>
        </pc:spChg>
        <pc:spChg chg="del">
          <ac:chgData name="אמנדה מגזל" userId="d50b652f-cb88-4424-8cea-6618e2450d64" providerId="ADAL" clId="{9F30F9C5-6CFE-4003-A44C-E1ECE40CA5D0}" dt="2022-02-03T17:27:43.514" v="5292" actId="478"/>
          <ac:spMkLst>
            <pc:docMk/>
            <pc:sldMk cId="3093892827" sldId="286"/>
            <ac:spMk id="32" creationId="{C9907EA4-7B74-4AF5-87CD-A2C9DDD11EE5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33" creationId="{4EB006BC-5FB5-4425-B68E-95BCD1C3BCE3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34" creationId="{B2156396-A71B-42A1-BC76-254BF2DFEAE6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35" creationId="{9BDB49AA-CACD-4F6E-9694-A0FA6C50235F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36" creationId="{75488D60-A184-4077-BE2A-3E1F29B09060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37" creationId="{8711F466-801C-44FB-BD34-C778119C7EAD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38" creationId="{55BFEA1F-1407-47C5-B35E-80E14BAE34E3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39" creationId="{874DE296-5239-40F1-A7C6-FCF7881854A3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40" creationId="{81663CE7-7168-49A2-833C-05BBA9D6BA6C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41" creationId="{29119999-DE6F-41F8-AFFA-5436CB71A64E}"/>
          </ac:spMkLst>
        </pc:spChg>
        <pc:spChg chg="add mod">
          <ac:chgData name="אמנדה מגזל" userId="d50b652f-cb88-4424-8cea-6618e2450d64" providerId="ADAL" clId="{9F30F9C5-6CFE-4003-A44C-E1ECE40CA5D0}" dt="2022-02-03T17:33:32.474" v="5397" actId="208"/>
          <ac:spMkLst>
            <pc:docMk/>
            <pc:sldMk cId="3093892827" sldId="286"/>
            <ac:spMk id="42" creationId="{829A676A-6E0A-4E0B-B56B-3235F2D62814}"/>
          </ac:spMkLst>
        </pc:spChg>
        <pc:spChg chg="add mod ord">
          <ac:chgData name="אמנדה מגזל" userId="d50b652f-cb88-4424-8cea-6618e2450d64" providerId="ADAL" clId="{9F30F9C5-6CFE-4003-A44C-E1ECE40CA5D0}" dt="2022-02-03T17:33:46.124" v="5399" actId="1076"/>
          <ac:spMkLst>
            <pc:docMk/>
            <pc:sldMk cId="3093892827" sldId="286"/>
            <ac:spMk id="43" creationId="{51A529CA-98D8-4064-9D20-39FBD97D95E9}"/>
          </ac:spMkLst>
        </pc:spChg>
        <pc:spChg chg="del">
          <ac:chgData name="אמנדה מגזל" userId="d50b652f-cb88-4424-8cea-6618e2450d64" providerId="ADAL" clId="{9F30F9C5-6CFE-4003-A44C-E1ECE40CA5D0}" dt="2022-02-03T17:27:39.122" v="5289" actId="478"/>
          <ac:spMkLst>
            <pc:docMk/>
            <pc:sldMk cId="3093892827" sldId="286"/>
            <ac:spMk id="44" creationId="{56533A53-EC03-423A-8B2F-6D65816A269C}"/>
          </ac:spMkLst>
        </pc:spChg>
        <pc:spChg chg="del">
          <ac:chgData name="אמנדה מגזל" userId="d50b652f-cb88-4424-8cea-6618e2450d64" providerId="ADAL" clId="{9F30F9C5-6CFE-4003-A44C-E1ECE40CA5D0}" dt="2022-02-03T17:32:13.035" v="5385" actId="478"/>
          <ac:spMkLst>
            <pc:docMk/>
            <pc:sldMk cId="3093892827" sldId="286"/>
            <ac:spMk id="48" creationId="{9F62CA40-CA9F-4787-BDA6-44E3A35F27A1}"/>
          </ac:spMkLst>
        </pc:spChg>
        <pc:spChg chg="del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49" creationId="{371942CF-98EF-4F86-8841-CB4CCDDD8045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51" creationId="{194C2891-070F-4792-8C67-BD3C87EA38DE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52" creationId="{A874863E-A209-48A0-AE64-7C0EB29D20CE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53" creationId="{06FC2F4A-12A7-4FB1-9E50-F6B7793C0C7C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54" creationId="{0FFE88CF-0D2C-43C7-8AFE-7CAD820A4843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55" creationId="{A8ACFA2E-3CFE-4D6D-B065-D3566DBF158A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56" creationId="{8F61EE05-BA16-4CCD-815E-F5EA642D81BA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57" creationId="{786D5AA6-817E-40A2-9784-459C7176E1E7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58" creationId="{3401A4F7-43C6-4203-A2AC-38C62E111331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59" creationId="{7EB714FD-DAF5-41CD-9004-24FD489E455F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60" creationId="{86A1C910-242B-482D-9F91-B642E47800E4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61" creationId="{C942CF8E-9707-4095-9788-F30D20A1E848}"/>
          </ac:spMkLst>
        </pc:spChg>
        <pc:spChg chg="del mod">
          <ac:chgData name="אמנדה מגזל" userId="d50b652f-cb88-4424-8cea-6618e2450d64" providerId="ADAL" clId="{9F30F9C5-6CFE-4003-A44C-E1ECE40CA5D0}" dt="2022-02-03T17:32:11.742" v="5384" actId="478"/>
          <ac:spMkLst>
            <pc:docMk/>
            <pc:sldMk cId="3093892827" sldId="286"/>
            <ac:spMk id="62" creationId="{CB433BD0-742A-49BF-ADDC-83EB8710964C}"/>
          </ac:spMkLst>
        </pc:spChg>
        <pc:spChg chg="del">
          <ac:chgData name="אמנדה מגזל" userId="d50b652f-cb88-4424-8cea-6618e2450d64" providerId="ADAL" clId="{9F30F9C5-6CFE-4003-A44C-E1ECE40CA5D0}" dt="2022-02-03T17:27:46.487" v="5295" actId="478"/>
          <ac:spMkLst>
            <pc:docMk/>
            <pc:sldMk cId="3093892827" sldId="286"/>
            <ac:spMk id="65" creationId="{54A7551B-3562-492B-8604-B0696F619033}"/>
          </ac:spMkLst>
        </pc:spChg>
        <pc:cxnChg chg="add mod">
          <ac:chgData name="אמנדה מגזל" userId="d50b652f-cb88-4424-8cea-6618e2450d64" providerId="ADAL" clId="{9F30F9C5-6CFE-4003-A44C-E1ECE40CA5D0}" dt="2022-02-03T17:32:06.299" v="5383"/>
          <ac:cxnSpMkLst>
            <pc:docMk/>
            <pc:sldMk cId="3093892827" sldId="286"/>
            <ac:cxnSpMk id="26" creationId="{7108F508-07F6-46AC-8D9A-9105B3B74404}"/>
          </ac:cxnSpMkLst>
        </pc:cxnChg>
        <pc:cxnChg chg="add mod">
          <ac:chgData name="אמנדה מגזל" userId="d50b652f-cb88-4424-8cea-6618e2450d64" providerId="ADAL" clId="{9F30F9C5-6CFE-4003-A44C-E1ECE40CA5D0}" dt="2022-02-03T17:32:06.299" v="5383"/>
          <ac:cxnSpMkLst>
            <pc:docMk/>
            <pc:sldMk cId="3093892827" sldId="286"/>
            <ac:cxnSpMk id="27" creationId="{CD325E29-C648-4D7C-AA64-ED5A76153BA9}"/>
          </ac:cxnSpMkLst>
        </pc:cxnChg>
        <pc:cxnChg chg="del mod">
          <ac:chgData name="אמנדה מגזל" userId="d50b652f-cb88-4424-8cea-6618e2450d64" providerId="ADAL" clId="{9F30F9C5-6CFE-4003-A44C-E1ECE40CA5D0}" dt="2022-02-03T17:27:44.416" v="5294" actId="478"/>
          <ac:cxnSpMkLst>
            <pc:docMk/>
            <pc:sldMk cId="3093892827" sldId="286"/>
            <ac:cxnSpMk id="45" creationId="{17160AE8-2657-4A4D-AE0E-A5A3994AD965}"/>
          </ac:cxnSpMkLst>
        </pc:cxnChg>
        <pc:cxnChg chg="del">
          <ac:chgData name="אמנדה מגזל" userId="d50b652f-cb88-4424-8cea-6618e2450d64" providerId="ADAL" clId="{9F30F9C5-6CFE-4003-A44C-E1ECE40CA5D0}" dt="2022-02-03T17:32:11.742" v="5384" actId="478"/>
          <ac:cxnSpMkLst>
            <pc:docMk/>
            <pc:sldMk cId="3093892827" sldId="286"/>
            <ac:cxnSpMk id="46" creationId="{2D514383-2F57-4DDD-8A85-247BF0D559E9}"/>
          </ac:cxnSpMkLst>
        </pc:cxnChg>
        <pc:cxnChg chg="del">
          <ac:chgData name="אמנדה מגזל" userId="d50b652f-cb88-4424-8cea-6618e2450d64" providerId="ADAL" clId="{9F30F9C5-6CFE-4003-A44C-E1ECE40CA5D0}" dt="2022-02-03T17:32:11.742" v="5384" actId="478"/>
          <ac:cxnSpMkLst>
            <pc:docMk/>
            <pc:sldMk cId="3093892827" sldId="286"/>
            <ac:cxnSpMk id="47" creationId="{01FC9BB6-CF5A-436F-B0CA-49AAA086C6D5}"/>
          </ac:cxnSpMkLst>
        </pc:cxnChg>
        <pc:cxnChg chg="del">
          <ac:chgData name="אמנדה מגזל" userId="d50b652f-cb88-4424-8cea-6618e2450d64" providerId="ADAL" clId="{9F30F9C5-6CFE-4003-A44C-E1ECE40CA5D0}" dt="2022-02-03T17:28:04.459" v="5296" actId="478"/>
          <ac:cxnSpMkLst>
            <pc:docMk/>
            <pc:sldMk cId="3093892827" sldId="286"/>
            <ac:cxnSpMk id="50" creationId="{5ECF7A1E-C70E-4EDD-B9B4-64E88DDFA88B}"/>
          </ac:cxnSpMkLst>
        </pc:cxnChg>
        <pc:cxnChg chg="add del mod">
          <ac:chgData name="אמנדה מגזל" userId="d50b652f-cb88-4424-8cea-6618e2450d64" providerId="ADAL" clId="{9F30F9C5-6CFE-4003-A44C-E1ECE40CA5D0}" dt="2022-02-03T17:57:29.535" v="6159" actId="478"/>
          <ac:cxnSpMkLst>
            <pc:docMk/>
            <pc:sldMk cId="3093892827" sldId="286"/>
            <ac:cxnSpMk id="63" creationId="{DB341030-5000-4C79-AC8E-92D04E8B37ED}"/>
          </ac:cxnSpMkLst>
        </pc:cxnChg>
        <pc:cxnChg chg="add del mod">
          <ac:chgData name="אמנדה מגזל" userId="d50b652f-cb88-4424-8cea-6618e2450d64" providerId="ADAL" clId="{9F30F9C5-6CFE-4003-A44C-E1ECE40CA5D0}" dt="2022-02-03T17:57:48.717" v="6166" actId="478"/>
          <ac:cxnSpMkLst>
            <pc:docMk/>
            <pc:sldMk cId="3093892827" sldId="286"/>
            <ac:cxnSpMk id="64" creationId="{92683B12-0EC7-464D-A77F-97551D77E4EF}"/>
          </ac:cxnSpMkLst>
        </pc:cxnChg>
        <pc:cxnChg chg="add mod">
          <ac:chgData name="אמנדה מגזל" userId="d50b652f-cb88-4424-8cea-6618e2450d64" providerId="ADAL" clId="{9F30F9C5-6CFE-4003-A44C-E1ECE40CA5D0}" dt="2022-02-03T17:57:49.339" v="6167"/>
          <ac:cxnSpMkLst>
            <pc:docMk/>
            <pc:sldMk cId="3093892827" sldId="286"/>
            <ac:cxnSpMk id="66" creationId="{01A079A3-D1B0-4996-B9E9-CC79DDC2C434}"/>
          </ac:cxnSpMkLst>
        </pc:cxnChg>
      </pc:sldChg>
      <pc:sldChg chg="addSp delSp modSp add mod ord">
        <pc:chgData name="אמנדה מגזל" userId="d50b652f-cb88-4424-8cea-6618e2450d64" providerId="ADAL" clId="{9F30F9C5-6CFE-4003-A44C-E1ECE40CA5D0}" dt="2022-02-03T17:57:45.201" v="6165"/>
        <pc:sldMkLst>
          <pc:docMk/>
          <pc:sldMk cId="3496254446" sldId="287"/>
        </pc:sldMkLst>
        <pc:spChg chg="del">
          <ac:chgData name="אמנדה מגזל" userId="d50b652f-cb88-4424-8cea-6618e2450d64" providerId="ADAL" clId="{9F30F9C5-6CFE-4003-A44C-E1ECE40CA5D0}" dt="2022-02-03T17:29:15.538" v="5302" actId="478"/>
          <ac:spMkLst>
            <pc:docMk/>
            <pc:sldMk cId="3496254446" sldId="287"/>
            <ac:spMk id="18" creationId="{36419D4E-CC66-4344-9DBE-4126F3EB05BB}"/>
          </ac:spMkLst>
        </pc:spChg>
        <pc:spChg chg="add mod">
          <ac:chgData name="אמנדה מגזל" userId="d50b652f-cb88-4424-8cea-6618e2450d64" providerId="ADAL" clId="{9F30F9C5-6CFE-4003-A44C-E1ECE40CA5D0}" dt="2022-02-03T17:34:01.381" v="5402"/>
          <ac:spMkLst>
            <pc:docMk/>
            <pc:sldMk cId="3496254446" sldId="287"/>
            <ac:spMk id="24" creationId="{A9A03F49-5131-4D16-AD0F-00B22DC6EFA0}"/>
          </ac:spMkLst>
        </pc:spChg>
        <pc:spChg chg="add mod">
          <ac:chgData name="אמנדה מגזל" userId="d50b652f-cb88-4424-8cea-6618e2450d64" providerId="ADAL" clId="{9F30F9C5-6CFE-4003-A44C-E1ECE40CA5D0}" dt="2022-02-03T17:53:17.858" v="6096" actId="20577"/>
          <ac:spMkLst>
            <pc:docMk/>
            <pc:sldMk cId="3496254446" sldId="287"/>
            <ac:spMk id="25" creationId="{5230AA02-490D-40DE-9141-C736AEE5C82A}"/>
          </ac:spMkLst>
        </pc:spChg>
        <pc:spChg chg="add mod">
          <ac:chgData name="אמנדה מגזל" userId="d50b652f-cb88-4424-8cea-6618e2450d64" providerId="ADAL" clId="{9F30F9C5-6CFE-4003-A44C-E1ECE40CA5D0}" dt="2022-02-03T17:35:23.420" v="5488" actId="1076"/>
          <ac:spMkLst>
            <pc:docMk/>
            <pc:sldMk cId="3496254446" sldId="287"/>
            <ac:spMk id="27" creationId="{F6F6ACCE-F109-4C36-8DAF-CCE60F542F07}"/>
          </ac:spMkLst>
        </pc:spChg>
        <pc:spChg chg="del">
          <ac:chgData name="אמנדה מגזל" userId="d50b652f-cb88-4424-8cea-6618e2450d64" providerId="ADAL" clId="{9F30F9C5-6CFE-4003-A44C-E1ECE40CA5D0}" dt="2022-02-03T17:29:15.538" v="5302" actId="478"/>
          <ac:spMkLst>
            <pc:docMk/>
            <pc:sldMk cId="3496254446" sldId="287"/>
            <ac:spMk id="32" creationId="{C9907EA4-7B74-4AF5-87CD-A2C9DDD11EE5}"/>
          </ac:spMkLst>
        </pc:spChg>
        <pc:spChg chg="del">
          <ac:chgData name="אמנדה מגזל" userId="d50b652f-cb88-4424-8cea-6618e2450d64" providerId="ADAL" clId="{9F30F9C5-6CFE-4003-A44C-E1ECE40CA5D0}" dt="2022-02-03T17:29:15.538" v="5302" actId="478"/>
          <ac:spMkLst>
            <pc:docMk/>
            <pc:sldMk cId="3496254446" sldId="287"/>
            <ac:spMk id="44" creationId="{56533A53-EC03-423A-8B2F-6D65816A269C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48" creationId="{9F62CA40-CA9F-4787-BDA6-44E3A35F27A1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49" creationId="{371942CF-98EF-4F86-8841-CB4CCDDD8045}"/>
          </ac:spMkLst>
        </pc:spChg>
        <pc:spChg chg="mod">
          <ac:chgData name="אמנדה מגזל" userId="d50b652f-cb88-4424-8cea-6618e2450d64" providerId="ADAL" clId="{9F30F9C5-6CFE-4003-A44C-E1ECE40CA5D0}" dt="2022-02-03T17:40:29.076" v="5584" actId="1076"/>
          <ac:spMkLst>
            <pc:docMk/>
            <pc:sldMk cId="3496254446" sldId="287"/>
            <ac:spMk id="51" creationId="{194C2891-070F-4792-8C67-BD3C87EA38DE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52" creationId="{A874863E-A209-48A0-AE64-7C0EB29D20CE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53" creationId="{06FC2F4A-12A7-4FB1-9E50-F6B7793C0C7C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54" creationId="{0FFE88CF-0D2C-43C7-8AFE-7CAD820A4843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55" creationId="{A8ACFA2E-3CFE-4D6D-B065-D3566DBF158A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56" creationId="{8F61EE05-BA16-4CCD-815E-F5EA642D81BA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57" creationId="{786D5AA6-817E-40A2-9784-459C7176E1E7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58" creationId="{3401A4F7-43C6-4203-A2AC-38C62E111331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59" creationId="{7EB714FD-DAF5-41CD-9004-24FD489E455F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60" creationId="{86A1C910-242B-482D-9F91-B642E47800E4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61" creationId="{C942CF8E-9707-4095-9788-F30D20A1E848}"/>
          </ac:spMkLst>
        </pc:spChg>
        <pc:spChg chg="mod">
          <ac:chgData name="אמנדה מגזל" userId="d50b652f-cb88-4424-8cea-6618e2450d64" providerId="ADAL" clId="{9F30F9C5-6CFE-4003-A44C-E1ECE40CA5D0}" dt="2022-02-03T17:32:01.597" v="5382" actId="1076"/>
          <ac:spMkLst>
            <pc:docMk/>
            <pc:sldMk cId="3496254446" sldId="287"/>
            <ac:spMk id="62" creationId="{CB433BD0-742A-49BF-ADDC-83EB8710964C}"/>
          </ac:spMkLst>
        </pc:spChg>
        <pc:spChg chg="del">
          <ac:chgData name="אמנדה מגזל" userId="d50b652f-cb88-4424-8cea-6618e2450d64" providerId="ADAL" clId="{9F30F9C5-6CFE-4003-A44C-E1ECE40CA5D0}" dt="2022-02-03T17:29:17.032" v="5303" actId="478"/>
          <ac:spMkLst>
            <pc:docMk/>
            <pc:sldMk cId="3496254446" sldId="287"/>
            <ac:spMk id="65" creationId="{54A7551B-3562-492B-8604-B0696F619033}"/>
          </ac:spMkLst>
        </pc:spChg>
        <pc:cxnChg chg="add del mod">
          <ac:chgData name="אמנדה מגזל" userId="d50b652f-cb88-4424-8cea-6618e2450d64" providerId="ADAL" clId="{9F30F9C5-6CFE-4003-A44C-E1ECE40CA5D0}" dt="2022-02-03T17:57:44.820" v="6164" actId="478"/>
          <ac:cxnSpMkLst>
            <pc:docMk/>
            <pc:sldMk cId="3496254446" sldId="287"/>
            <ac:cxnSpMk id="26" creationId="{35BCBDA5-188E-438C-81C9-0BE6652DE731}"/>
          </ac:cxnSpMkLst>
        </pc:cxnChg>
        <pc:cxnChg chg="add mod">
          <ac:chgData name="אמנדה מגזל" userId="d50b652f-cb88-4424-8cea-6618e2450d64" providerId="ADAL" clId="{9F30F9C5-6CFE-4003-A44C-E1ECE40CA5D0}" dt="2022-02-03T17:57:45.201" v="6165"/>
          <ac:cxnSpMkLst>
            <pc:docMk/>
            <pc:sldMk cId="3496254446" sldId="287"/>
            <ac:cxnSpMk id="29" creationId="{585F601F-0658-485E-B4D9-EAFD9E297E06}"/>
          </ac:cxnSpMkLst>
        </pc:cxnChg>
        <pc:cxnChg chg="del">
          <ac:chgData name="אמנדה מגזל" userId="d50b652f-cb88-4424-8cea-6618e2450d64" providerId="ADAL" clId="{9F30F9C5-6CFE-4003-A44C-E1ECE40CA5D0}" dt="2022-02-03T17:29:15.538" v="5302" actId="478"/>
          <ac:cxnSpMkLst>
            <pc:docMk/>
            <pc:sldMk cId="3496254446" sldId="287"/>
            <ac:cxnSpMk id="45" creationId="{17160AE8-2657-4A4D-AE0E-A5A3994AD965}"/>
          </ac:cxnSpMkLst>
        </pc:cxnChg>
        <pc:cxnChg chg="mod">
          <ac:chgData name="אמנדה מגזל" userId="d50b652f-cb88-4424-8cea-6618e2450d64" providerId="ADAL" clId="{9F30F9C5-6CFE-4003-A44C-E1ECE40CA5D0}" dt="2022-02-03T17:32:01.597" v="5382" actId="1076"/>
          <ac:cxnSpMkLst>
            <pc:docMk/>
            <pc:sldMk cId="3496254446" sldId="287"/>
            <ac:cxnSpMk id="46" creationId="{2D514383-2F57-4DDD-8A85-247BF0D559E9}"/>
          </ac:cxnSpMkLst>
        </pc:cxnChg>
        <pc:cxnChg chg="mod">
          <ac:chgData name="אמנדה מגזל" userId="d50b652f-cb88-4424-8cea-6618e2450d64" providerId="ADAL" clId="{9F30F9C5-6CFE-4003-A44C-E1ECE40CA5D0}" dt="2022-02-03T17:32:01.597" v="5382" actId="1076"/>
          <ac:cxnSpMkLst>
            <pc:docMk/>
            <pc:sldMk cId="3496254446" sldId="287"/>
            <ac:cxnSpMk id="47" creationId="{01FC9BB6-CF5A-436F-B0CA-49AAA086C6D5}"/>
          </ac:cxnSpMkLst>
        </pc:cxnChg>
        <pc:cxnChg chg="del">
          <ac:chgData name="אמנדה מגזל" userId="d50b652f-cb88-4424-8cea-6618e2450d64" providerId="ADAL" clId="{9F30F9C5-6CFE-4003-A44C-E1ECE40CA5D0}" dt="2022-02-03T17:29:21.387" v="5304" actId="478"/>
          <ac:cxnSpMkLst>
            <pc:docMk/>
            <pc:sldMk cId="3496254446" sldId="287"/>
            <ac:cxnSpMk id="50" creationId="{5ECF7A1E-C70E-4EDD-B9B4-64E88DDFA88B}"/>
          </ac:cxnSpMkLst>
        </pc:cxnChg>
      </pc:sldChg>
      <pc:sldChg chg="addSp delSp modSp add mod ord modNotesTx">
        <pc:chgData name="אמנדה מגזל" userId="d50b652f-cb88-4424-8cea-6618e2450d64" providerId="ADAL" clId="{9F30F9C5-6CFE-4003-A44C-E1ECE40CA5D0}" dt="2022-02-03T17:57:37.872" v="6162" actId="1076"/>
        <pc:sldMkLst>
          <pc:docMk/>
          <pc:sldMk cId="1626580661" sldId="288"/>
        </pc:sldMkLst>
        <pc:spChg chg="del">
          <ac:chgData name="אמנדה מגזל" userId="d50b652f-cb88-4424-8cea-6618e2450d64" providerId="ADAL" clId="{9F30F9C5-6CFE-4003-A44C-E1ECE40CA5D0}" dt="2022-02-03T17:36:39.761" v="5495" actId="478"/>
          <ac:spMkLst>
            <pc:docMk/>
            <pc:sldMk cId="1626580661" sldId="288"/>
            <ac:spMk id="18" creationId="{36419D4E-CC66-4344-9DBE-4126F3EB05BB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26" creationId="{C14044B4-D7AA-4781-B7D1-AFB0747B597A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27" creationId="{784660A0-890C-4475-93EF-2209C2F9E27E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28" creationId="{BD3276AE-ADCA-4849-A663-027F527C2078}"/>
          </ac:spMkLst>
        </pc:spChg>
        <pc:spChg chg="add del mod">
          <ac:chgData name="אמנדה מגזל" userId="d50b652f-cb88-4424-8cea-6618e2450d64" providerId="ADAL" clId="{9F30F9C5-6CFE-4003-A44C-E1ECE40CA5D0}" dt="2022-02-03T17:37:15.407" v="5508" actId="478"/>
          <ac:spMkLst>
            <pc:docMk/>
            <pc:sldMk cId="1626580661" sldId="288"/>
            <ac:spMk id="29" creationId="{3FA9F824-3B2A-4CA9-A751-14D776E2D5E4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30" creationId="{CCC5BC33-4BA6-4221-9FC6-F9788232E963}"/>
          </ac:spMkLst>
        </pc:spChg>
        <pc:spChg chg="add del mod">
          <ac:chgData name="אמנדה מגזל" userId="d50b652f-cb88-4424-8cea-6618e2450d64" providerId="ADAL" clId="{9F30F9C5-6CFE-4003-A44C-E1ECE40CA5D0}" dt="2022-02-03T17:37:16.845" v="5510" actId="478"/>
          <ac:spMkLst>
            <pc:docMk/>
            <pc:sldMk cId="1626580661" sldId="288"/>
            <ac:spMk id="31" creationId="{AD5D7AE9-0A78-496C-A287-1730D5DAFDBA}"/>
          </ac:spMkLst>
        </pc:spChg>
        <pc:spChg chg="del">
          <ac:chgData name="אמנדה מגזל" userId="d50b652f-cb88-4424-8cea-6618e2450d64" providerId="ADAL" clId="{9F30F9C5-6CFE-4003-A44C-E1ECE40CA5D0}" dt="2022-02-03T17:36:39.761" v="5495" actId="478"/>
          <ac:spMkLst>
            <pc:docMk/>
            <pc:sldMk cId="1626580661" sldId="288"/>
            <ac:spMk id="32" creationId="{C9907EA4-7B74-4AF5-87CD-A2C9DDD11EE5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33" creationId="{D7A99C3E-B54A-4500-8D4F-F837E590FCE3}"/>
          </ac:spMkLst>
        </pc:spChg>
        <pc:spChg chg="add del mod">
          <ac:chgData name="אמנדה מגזל" userId="d50b652f-cb88-4424-8cea-6618e2450d64" providerId="ADAL" clId="{9F30F9C5-6CFE-4003-A44C-E1ECE40CA5D0}" dt="2022-02-03T17:37:16.208" v="5509" actId="478"/>
          <ac:spMkLst>
            <pc:docMk/>
            <pc:sldMk cId="1626580661" sldId="288"/>
            <ac:spMk id="34" creationId="{9F46119E-6679-4D83-A738-BD219DF82821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35" creationId="{C433719E-DEE8-4BDE-ACDC-4BE786AC21C0}"/>
          </ac:spMkLst>
        </pc:spChg>
        <pc:spChg chg="add del mod">
          <ac:chgData name="אמנדה מגזל" userId="d50b652f-cb88-4424-8cea-6618e2450d64" providerId="ADAL" clId="{9F30F9C5-6CFE-4003-A44C-E1ECE40CA5D0}" dt="2022-02-03T17:37:14.664" v="5507" actId="478"/>
          <ac:spMkLst>
            <pc:docMk/>
            <pc:sldMk cId="1626580661" sldId="288"/>
            <ac:spMk id="36" creationId="{F2CF26BB-D16C-4563-82C6-B52854021D5A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37" creationId="{A775CEAC-2619-4346-8C1F-6D34A47DF142}"/>
          </ac:spMkLst>
        </pc:spChg>
        <pc:spChg chg="add del mod">
          <ac:chgData name="אמנדה מגזל" userId="d50b652f-cb88-4424-8cea-6618e2450d64" providerId="ADAL" clId="{9F30F9C5-6CFE-4003-A44C-E1ECE40CA5D0}" dt="2022-02-03T17:37:17.399" v="5511" actId="478"/>
          <ac:spMkLst>
            <pc:docMk/>
            <pc:sldMk cId="1626580661" sldId="288"/>
            <ac:spMk id="38" creationId="{AF3D2303-915D-4C2B-A4E8-31D59A396E0F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39" creationId="{388578E2-4992-490F-A119-0B4A2157A692}"/>
          </ac:spMkLst>
        </pc:spChg>
        <pc:spChg chg="add del mod">
          <ac:chgData name="אמנדה מגזל" userId="d50b652f-cb88-4424-8cea-6618e2450d64" providerId="ADAL" clId="{9F30F9C5-6CFE-4003-A44C-E1ECE40CA5D0}" dt="2022-02-03T17:37:14.234" v="5505" actId="478"/>
          <ac:spMkLst>
            <pc:docMk/>
            <pc:sldMk cId="1626580661" sldId="288"/>
            <ac:spMk id="40" creationId="{933715B6-B53A-4173-8A10-24561C5FC1BB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41" creationId="{FF0516C6-7638-4992-8053-8CDE845AC07F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42" creationId="{72D26D19-4F8A-4B87-8951-C4823BF574B3}"/>
          </ac:spMkLst>
        </pc:spChg>
        <pc:spChg chg="add 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43" creationId="{6330649C-72B7-4272-A2B1-A3A752BBD328}"/>
          </ac:spMkLst>
        </pc:spChg>
        <pc:spChg chg="del">
          <ac:chgData name="אמנדה מגזל" userId="d50b652f-cb88-4424-8cea-6618e2450d64" providerId="ADAL" clId="{9F30F9C5-6CFE-4003-A44C-E1ECE40CA5D0}" dt="2022-02-03T17:36:36.593" v="5494" actId="478"/>
          <ac:spMkLst>
            <pc:docMk/>
            <pc:sldMk cId="1626580661" sldId="288"/>
            <ac:spMk id="44" creationId="{56533A53-EC03-423A-8B2F-6D65816A269C}"/>
          </ac:spMkLst>
        </pc:spChg>
        <pc:spChg chg="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48" creationId="{9F62CA40-CA9F-4787-BDA6-44E3A35F27A1}"/>
          </ac:spMkLst>
        </pc:spChg>
        <pc:spChg chg="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49" creationId="{371942CF-98EF-4F86-8841-CB4CCDDD8045}"/>
          </ac:spMkLst>
        </pc:spChg>
        <pc:spChg chg="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51" creationId="{194C2891-070F-4792-8C67-BD3C87EA38DE}"/>
          </ac:spMkLst>
        </pc:spChg>
        <pc:spChg chg="del">
          <ac:chgData name="אמנדה מגזל" userId="d50b652f-cb88-4424-8cea-6618e2450d64" providerId="ADAL" clId="{9F30F9C5-6CFE-4003-A44C-E1ECE40CA5D0}" dt="2022-02-03T17:36:45.929" v="5499" actId="478"/>
          <ac:spMkLst>
            <pc:docMk/>
            <pc:sldMk cId="1626580661" sldId="288"/>
            <ac:spMk id="52" creationId="{A874863E-A209-48A0-AE64-7C0EB29D20CE}"/>
          </ac:spMkLst>
        </pc:spChg>
        <pc:spChg chg="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53" creationId="{06FC2F4A-12A7-4FB1-9E50-F6B7793C0C7C}"/>
          </ac:spMkLst>
        </pc:spChg>
        <pc:spChg chg="del">
          <ac:chgData name="אמנדה מגזל" userId="d50b652f-cb88-4424-8cea-6618e2450d64" providerId="ADAL" clId="{9F30F9C5-6CFE-4003-A44C-E1ECE40CA5D0}" dt="2022-02-03T17:36:47.431" v="5501" actId="478"/>
          <ac:spMkLst>
            <pc:docMk/>
            <pc:sldMk cId="1626580661" sldId="288"/>
            <ac:spMk id="54" creationId="{0FFE88CF-0D2C-43C7-8AFE-7CAD820A4843}"/>
          </ac:spMkLst>
        </pc:spChg>
        <pc:spChg chg="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55" creationId="{A8ACFA2E-3CFE-4D6D-B065-D3566DBF158A}"/>
          </ac:spMkLst>
        </pc:spChg>
        <pc:spChg chg="del">
          <ac:chgData name="אמנדה מגזל" userId="d50b652f-cb88-4424-8cea-6618e2450d64" providerId="ADAL" clId="{9F30F9C5-6CFE-4003-A44C-E1ECE40CA5D0}" dt="2022-02-03T17:36:46.457" v="5500" actId="478"/>
          <ac:spMkLst>
            <pc:docMk/>
            <pc:sldMk cId="1626580661" sldId="288"/>
            <ac:spMk id="56" creationId="{8F61EE05-BA16-4CCD-815E-F5EA642D81BA}"/>
          </ac:spMkLst>
        </pc:spChg>
        <pc:spChg chg="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57" creationId="{786D5AA6-817E-40A2-9784-459C7176E1E7}"/>
          </ac:spMkLst>
        </pc:spChg>
        <pc:spChg chg="del">
          <ac:chgData name="אמנדה מגזל" userId="d50b652f-cb88-4424-8cea-6618e2450d64" providerId="ADAL" clId="{9F30F9C5-6CFE-4003-A44C-E1ECE40CA5D0}" dt="2022-02-03T17:36:44.462" v="5497" actId="478"/>
          <ac:spMkLst>
            <pc:docMk/>
            <pc:sldMk cId="1626580661" sldId="288"/>
            <ac:spMk id="58" creationId="{3401A4F7-43C6-4203-A2AC-38C62E111331}"/>
          </ac:spMkLst>
        </pc:spChg>
        <pc:spChg chg="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59" creationId="{7EB714FD-DAF5-41CD-9004-24FD489E455F}"/>
          </ac:spMkLst>
        </pc:spChg>
        <pc:spChg chg="del">
          <ac:chgData name="אמנדה מגזל" userId="d50b652f-cb88-4424-8cea-6618e2450d64" providerId="ADAL" clId="{9F30F9C5-6CFE-4003-A44C-E1ECE40CA5D0}" dt="2022-02-03T17:36:48.145" v="5502" actId="478"/>
          <ac:spMkLst>
            <pc:docMk/>
            <pc:sldMk cId="1626580661" sldId="288"/>
            <ac:spMk id="60" creationId="{86A1C910-242B-482D-9F91-B642E47800E4}"/>
          </ac:spMkLst>
        </pc:spChg>
        <pc:spChg chg="mod">
          <ac:chgData name="אמנדה מגזל" userId="d50b652f-cb88-4424-8cea-6618e2450d64" providerId="ADAL" clId="{9F30F9C5-6CFE-4003-A44C-E1ECE40CA5D0}" dt="2022-02-03T17:51:29.821" v="6022" actId="1076"/>
          <ac:spMkLst>
            <pc:docMk/>
            <pc:sldMk cId="1626580661" sldId="288"/>
            <ac:spMk id="61" creationId="{C942CF8E-9707-4095-9788-F30D20A1E848}"/>
          </ac:spMkLst>
        </pc:spChg>
        <pc:spChg chg="del">
          <ac:chgData name="אמנדה מגזל" userId="d50b652f-cb88-4424-8cea-6618e2450d64" providerId="ADAL" clId="{9F30F9C5-6CFE-4003-A44C-E1ECE40CA5D0}" dt="2022-02-03T17:36:45.106" v="5498" actId="478"/>
          <ac:spMkLst>
            <pc:docMk/>
            <pc:sldMk cId="1626580661" sldId="288"/>
            <ac:spMk id="62" creationId="{CB433BD0-742A-49BF-ADDC-83EB8710964C}"/>
          </ac:spMkLst>
        </pc:spChg>
        <pc:spChg chg="add mod">
          <ac:chgData name="אמנדה מגזל" userId="d50b652f-cb88-4424-8cea-6618e2450d64" providerId="ADAL" clId="{9F30F9C5-6CFE-4003-A44C-E1ECE40CA5D0}" dt="2022-02-03T17:52:21.660" v="6030" actId="14100"/>
          <ac:spMkLst>
            <pc:docMk/>
            <pc:sldMk cId="1626580661" sldId="288"/>
            <ac:spMk id="63" creationId="{20411EBE-1964-4C44-9130-AAB2A0F07373}"/>
          </ac:spMkLst>
        </pc:spChg>
        <pc:spChg chg="add mod">
          <ac:chgData name="אמנדה מגזל" userId="d50b652f-cb88-4424-8cea-6618e2450d64" providerId="ADAL" clId="{9F30F9C5-6CFE-4003-A44C-E1ECE40CA5D0}" dt="2022-02-03T17:53:58.336" v="6113" actId="113"/>
          <ac:spMkLst>
            <pc:docMk/>
            <pc:sldMk cId="1626580661" sldId="288"/>
            <ac:spMk id="64" creationId="{72B88338-31CB-46D9-BA5F-7BB685019EEA}"/>
          </ac:spMkLst>
        </pc:spChg>
        <pc:spChg chg="del">
          <ac:chgData name="אמנדה מגזל" userId="d50b652f-cb88-4424-8cea-6618e2450d64" providerId="ADAL" clId="{9F30F9C5-6CFE-4003-A44C-E1ECE40CA5D0}" dt="2022-02-03T17:36:41.913" v="5496" actId="478"/>
          <ac:spMkLst>
            <pc:docMk/>
            <pc:sldMk cId="1626580661" sldId="288"/>
            <ac:spMk id="65" creationId="{54A7551B-3562-492B-8604-B0696F619033}"/>
          </ac:spMkLst>
        </pc:spChg>
        <pc:cxnChg chg="add mod">
          <ac:chgData name="אמנדה מגזל" userId="d50b652f-cb88-4424-8cea-6618e2450d64" providerId="ADAL" clId="{9F30F9C5-6CFE-4003-A44C-E1ECE40CA5D0}" dt="2022-02-03T17:51:29.821" v="6022" actId="1076"/>
          <ac:cxnSpMkLst>
            <pc:docMk/>
            <pc:sldMk cId="1626580661" sldId="288"/>
            <ac:cxnSpMk id="24" creationId="{1665AA49-0A2B-4690-A5DE-0FD1A420C810}"/>
          </ac:cxnSpMkLst>
        </pc:cxnChg>
        <pc:cxnChg chg="add mod">
          <ac:chgData name="אמנדה מגזל" userId="d50b652f-cb88-4424-8cea-6618e2450d64" providerId="ADAL" clId="{9F30F9C5-6CFE-4003-A44C-E1ECE40CA5D0}" dt="2022-02-03T17:51:29.821" v="6022" actId="1076"/>
          <ac:cxnSpMkLst>
            <pc:docMk/>
            <pc:sldMk cId="1626580661" sldId="288"/>
            <ac:cxnSpMk id="25" creationId="{01D3081F-1067-4A5C-B835-6061A599DB14}"/>
          </ac:cxnSpMkLst>
        </pc:cxnChg>
        <pc:cxnChg chg="del">
          <ac:chgData name="אמנדה מגזל" userId="d50b652f-cb88-4424-8cea-6618e2450d64" providerId="ADAL" clId="{9F30F9C5-6CFE-4003-A44C-E1ECE40CA5D0}" dt="2022-02-03T17:36:39.761" v="5495" actId="478"/>
          <ac:cxnSpMkLst>
            <pc:docMk/>
            <pc:sldMk cId="1626580661" sldId="288"/>
            <ac:cxnSpMk id="45" creationId="{17160AE8-2657-4A4D-AE0E-A5A3994AD965}"/>
          </ac:cxnSpMkLst>
        </pc:cxnChg>
        <pc:cxnChg chg="mod">
          <ac:chgData name="אמנדה מגזל" userId="d50b652f-cb88-4424-8cea-6618e2450d64" providerId="ADAL" clId="{9F30F9C5-6CFE-4003-A44C-E1ECE40CA5D0}" dt="2022-02-03T17:51:29.821" v="6022" actId="1076"/>
          <ac:cxnSpMkLst>
            <pc:docMk/>
            <pc:sldMk cId="1626580661" sldId="288"/>
            <ac:cxnSpMk id="46" creationId="{2D514383-2F57-4DDD-8A85-247BF0D559E9}"/>
          </ac:cxnSpMkLst>
        </pc:cxnChg>
        <pc:cxnChg chg="mod">
          <ac:chgData name="אמנדה מגזל" userId="d50b652f-cb88-4424-8cea-6618e2450d64" providerId="ADAL" clId="{9F30F9C5-6CFE-4003-A44C-E1ECE40CA5D0}" dt="2022-02-03T17:51:29.821" v="6022" actId="1076"/>
          <ac:cxnSpMkLst>
            <pc:docMk/>
            <pc:sldMk cId="1626580661" sldId="288"/>
            <ac:cxnSpMk id="47" creationId="{01FC9BB6-CF5A-436F-B0CA-49AAA086C6D5}"/>
          </ac:cxnSpMkLst>
        </pc:cxnChg>
        <pc:cxnChg chg="mod">
          <ac:chgData name="אמנדה מגזל" userId="d50b652f-cb88-4424-8cea-6618e2450d64" providerId="ADAL" clId="{9F30F9C5-6CFE-4003-A44C-E1ECE40CA5D0}" dt="2022-02-03T17:51:29.821" v="6022" actId="1076"/>
          <ac:cxnSpMkLst>
            <pc:docMk/>
            <pc:sldMk cId="1626580661" sldId="288"/>
            <ac:cxnSpMk id="50" creationId="{5ECF7A1E-C70E-4EDD-B9B4-64E88DDFA88B}"/>
          </ac:cxnSpMkLst>
        </pc:cxnChg>
        <pc:cxnChg chg="add mod">
          <ac:chgData name="אמנדה מגזל" userId="d50b652f-cb88-4424-8cea-6618e2450d64" providerId="ADAL" clId="{9F30F9C5-6CFE-4003-A44C-E1ECE40CA5D0}" dt="2022-02-03T17:57:37.872" v="6162" actId="1076"/>
          <ac:cxnSpMkLst>
            <pc:docMk/>
            <pc:sldMk cId="1626580661" sldId="288"/>
            <ac:cxnSpMk id="66" creationId="{3C3EA2E1-B8F2-48FE-9C43-59ED9D142664}"/>
          </ac:cxnSpMkLst>
        </pc:cxnChg>
      </pc:sldChg>
      <pc:sldChg chg="addSp delSp modSp add mod modNotesTx">
        <pc:chgData name="אמנדה מגזל" userId="d50b652f-cb88-4424-8cea-6618e2450d64" providerId="ADAL" clId="{9F30F9C5-6CFE-4003-A44C-E1ECE40CA5D0}" dt="2022-02-03T17:57:40.509" v="6163"/>
        <pc:sldMkLst>
          <pc:docMk/>
          <pc:sldMk cId="1555696253" sldId="289"/>
        </pc:sldMkLst>
        <pc:spChg chg="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26" creationId="{C14044B4-D7AA-4781-B7D1-AFB0747B597A}"/>
          </ac:spMkLst>
        </pc:spChg>
        <pc:spChg chg="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27" creationId="{784660A0-890C-4475-93EF-2209C2F9E27E}"/>
          </ac:spMkLst>
        </pc:spChg>
        <pc:spChg chg="del">
          <ac:chgData name="אמנדה מגזל" userId="d50b652f-cb88-4424-8cea-6618e2450d64" providerId="ADAL" clId="{9F30F9C5-6CFE-4003-A44C-E1ECE40CA5D0}" dt="2022-02-03T17:42:23.747" v="5603" actId="478"/>
          <ac:spMkLst>
            <pc:docMk/>
            <pc:sldMk cId="1555696253" sldId="289"/>
            <ac:spMk id="28" creationId="{BD3276AE-ADCA-4849-A663-027F527C2078}"/>
          </ac:spMkLst>
        </pc:spChg>
        <pc:spChg chg="add del mod">
          <ac:chgData name="אמנדה מגזל" userId="d50b652f-cb88-4424-8cea-6618e2450d64" providerId="ADAL" clId="{9F30F9C5-6CFE-4003-A44C-E1ECE40CA5D0}" dt="2022-02-03T17:41:42.556" v="5588" actId="478"/>
          <ac:spMkLst>
            <pc:docMk/>
            <pc:sldMk cId="1555696253" sldId="289"/>
            <ac:spMk id="29" creationId="{D0A9CB55-778E-4952-886A-E487DC0CC4B3}"/>
          </ac:spMkLst>
        </pc:spChg>
        <pc:spChg chg="del">
          <ac:chgData name="אמנדה מגזל" userId="d50b652f-cb88-4424-8cea-6618e2450d64" providerId="ADAL" clId="{9F30F9C5-6CFE-4003-A44C-E1ECE40CA5D0}" dt="2022-02-03T17:42:35.399" v="5611" actId="478"/>
          <ac:spMkLst>
            <pc:docMk/>
            <pc:sldMk cId="1555696253" sldId="289"/>
            <ac:spMk id="30" creationId="{CCC5BC33-4BA6-4221-9FC6-F9788232E963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31" creationId="{4559D6CA-A075-4F62-90D0-A725B9E0FBDD}"/>
          </ac:spMkLst>
        </pc:spChg>
        <pc:spChg chg="add del mod">
          <ac:chgData name="אמנדה מגזל" userId="d50b652f-cb88-4424-8cea-6618e2450d64" providerId="ADAL" clId="{9F30F9C5-6CFE-4003-A44C-E1ECE40CA5D0}" dt="2022-02-03T17:41:48.407" v="5594" actId="478"/>
          <ac:spMkLst>
            <pc:docMk/>
            <pc:sldMk cId="1555696253" sldId="289"/>
            <ac:spMk id="32" creationId="{0F0D92A3-ED18-4A4D-B04B-6FA813B08579}"/>
          </ac:spMkLst>
        </pc:spChg>
        <pc:spChg chg="del">
          <ac:chgData name="אמנדה מגזל" userId="d50b652f-cb88-4424-8cea-6618e2450d64" providerId="ADAL" clId="{9F30F9C5-6CFE-4003-A44C-E1ECE40CA5D0}" dt="2022-02-03T17:42:31.029" v="5607" actId="478"/>
          <ac:spMkLst>
            <pc:docMk/>
            <pc:sldMk cId="1555696253" sldId="289"/>
            <ac:spMk id="33" creationId="{D7A99C3E-B54A-4500-8D4F-F837E590FCE3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34" creationId="{66FED90E-103E-4C43-BCF0-78A5BDB8F758}"/>
          </ac:spMkLst>
        </pc:spChg>
        <pc:spChg chg="del">
          <ac:chgData name="אמנדה מגזל" userId="d50b652f-cb88-4424-8cea-6618e2450d64" providerId="ADAL" clId="{9F30F9C5-6CFE-4003-A44C-E1ECE40CA5D0}" dt="2022-02-03T17:42:33.499" v="5609" actId="478"/>
          <ac:spMkLst>
            <pc:docMk/>
            <pc:sldMk cId="1555696253" sldId="289"/>
            <ac:spMk id="35" creationId="{C433719E-DEE8-4BDE-ACDC-4BE786AC21C0}"/>
          </ac:spMkLst>
        </pc:spChg>
        <pc:spChg chg="add del mod">
          <ac:chgData name="אמנדה מגזל" userId="d50b652f-cb88-4424-8cea-6618e2450d64" providerId="ADAL" clId="{9F30F9C5-6CFE-4003-A44C-E1ECE40CA5D0}" dt="2022-02-03T17:41:44.661" v="5590" actId="478"/>
          <ac:spMkLst>
            <pc:docMk/>
            <pc:sldMk cId="1555696253" sldId="289"/>
            <ac:spMk id="36" creationId="{DD377A5C-3B1E-4650-8A7B-29F69C59E098}"/>
          </ac:spMkLst>
        </pc:spChg>
        <pc:spChg chg="del">
          <ac:chgData name="אמנדה מגזל" userId="d50b652f-cb88-4424-8cea-6618e2450d64" providerId="ADAL" clId="{9F30F9C5-6CFE-4003-A44C-E1ECE40CA5D0}" dt="2022-02-03T17:42:38.790" v="5615" actId="478"/>
          <ac:spMkLst>
            <pc:docMk/>
            <pc:sldMk cId="1555696253" sldId="289"/>
            <ac:spMk id="37" creationId="{A775CEAC-2619-4346-8C1F-6D34A47DF142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38" creationId="{A7CA9B46-25B0-40A5-8C27-6AF1D3F13C6C}"/>
          </ac:spMkLst>
        </pc:spChg>
        <pc:spChg chg="del">
          <ac:chgData name="אמנדה מגזל" userId="d50b652f-cb88-4424-8cea-6618e2450d64" providerId="ADAL" clId="{9F30F9C5-6CFE-4003-A44C-E1ECE40CA5D0}" dt="2022-02-03T17:42:37.373" v="5613" actId="478"/>
          <ac:spMkLst>
            <pc:docMk/>
            <pc:sldMk cId="1555696253" sldId="289"/>
            <ac:spMk id="39" creationId="{388578E2-4992-490F-A119-0B4A2157A692}"/>
          </ac:spMkLst>
        </pc:spChg>
        <pc:spChg chg="add del mod">
          <ac:chgData name="אמנדה מגזל" userId="d50b652f-cb88-4424-8cea-6618e2450d64" providerId="ADAL" clId="{9F30F9C5-6CFE-4003-A44C-E1ECE40CA5D0}" dt="2022-02-03T17:41:46.881" v="5592" actId="478"/>
          <ac:spMkLst>
            <pc:docMk/>
            <pc:sldMk cId="1555696253" sldId="289"/>
            <ac:spMk id="40" creationId="{5C7F3940-F4E3-4B87-9307-A05EED04E49D}"/>
          </ac:spMkLst>
        </pc:spChg>
        <pc:spChg chg="add del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41" creationId="{FF0516C6-7638-4992-8053-8CDE845AC07F}"/>
          </ac:spMkLst>
        </pc:spChg>
        <pc:spChg chg="add del mod">
          <ac:chgData name="אמנדה מגזל" userId="d50b652f-cb88-4424-8cea-6618e2450d64" providerId="ADAL" clId="{9F30F9C5-6CFE-4003-A44C-E1ECE40CA5D0}" dt="2022-02-03T17:50:46.545" v="6018" actId="478"/>
          <ac:spMkLst>
            <pc:docMk/>
            <pc:sldMk cId="1555696253" sldId="289"/>
            <ac:spMk id="42" creationId="{72D26D19-4F8A-4B87-8951-C4823BF574B3}"/>
          </ac:spMkLst>
        </pc:spChg>
        <pc:spChg chg="add del mod">
          <ac:chgData name="אמנדה מגזל" userId="d50b652f-cb88-4424-8cea-6618e2450d64" providerId="ADAL" clId="{9F30F9C5-6CFE-4003-A44C-E1ECE40CA5D0}" dt="2022-02-03T17:50:46.545" v="6018" actId="478"/>
          <ac:spMkLst>
            <pc:docMk/>
            <pc:sldMk cId="1555696253" sldId="289"/>
            <ac:spMk id="43" creationId="{6330649C-72B7-4272-A2B1-A3A752BBD328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44" creationId="{0838B3C4-E3D5-4803-B661-80E03D60488B}"/>
          </ac:spMkLst>
        </pc:spChg>
        <pc:spChg chg="add del mod">
          <ac:chgData name="אמנדה מגזל" userId="d50b652f-cb88-4424-8cea-6618e2450d64" providerId="ADAL" clId="{9F30F9C5-6CFE-4003-A44C-E1ECE40CA5D0}" dt="2022-02-03T17:41:51.597" v="5598" actId="478"/>
          <ac:spMkLst>
            <pc:docMk/>
            <pc:sldMk cId="1555696253" sldId="289"/>
            <ac:spMk id="45" creationId="{1C9AB03C-616C-4702-8756-CE7E6AF0555D}"/>
          </ac:spMkLst>
        </pc:spChg>
        <pc:spChg chg="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48" creationId="{9F62CA40-CA9F-4787-BDA6-44E3A35F27A1}"/>
          </ac:spMkLst>
        </pc:spChg>
        <pc:spChg chg="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49" creationId="{371942CF-98EF-4F86-8841-CB4CCDDD8045}"/>
          </ac:spMkLst>
        </pc:spChg>
        <pc:spChg chg="del">
          <ac:chgData name="אמנדה מגזל" userId="d50b652f-cb88-4424-8cea-6618e2450d64" providerId="ADAL" clId="{9F30F9C5-6CFE-4003-A44C-E1ECE40CA5D0}" dt="2022-02-03T17:41:43.685" v="5589" actId="478"/>
          <ac:spMkLst>
            <pc:docMk/>
            <pc:sldMk cId="1555696253" sldId="289"/>
            <ac:spMk id="51" creationId="{194C2891-070F-4792-8C67-BD3C87EA38DE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52" creationId="{ECCCD6F7-F1E7-4691-B58F-29F675F6F3EB}"/>
          </ac:spMkLst>
        </pc:spChg>
        <pc:spChg chg="del">
          <ac:chgData name="אמנדה מגזל" userId="d50b652f-cb88-4424-8cea-6618e2450d64" providerId="ADAL" clId="{9F30F9C5-6CFE-4003-A44C-E1ECE40CA5D0}" dt="2022-02-03T17:41:48.979" v="5595" actId="478"/>
          <ac:spMkLst>
            <pc:docMk/>
            <pc:sldMk cId="1555696253" sldId="289"/>
            <ac:spMk id="53" creationId="{06FC2F4A-12A7-4FB1-9E50-F6B7793C0C7C}"/>
          </ac:spMkLst>
        </pc:spChg>
        <pc:spChg chg="add del mod">
          <ac:chgData name="אמנדה מגזל" userId="d50b652f-cb88-4424-8cea-6618e2450d64" providerId="ADAL" clId="{9F30F9C5-6CFE-4003-A44C-E1ECE40CA5D0}" dt="2022-02-03T17:41:49.674" v="5596" actId="478"/>
          <ac:spMkLst>
            <pc:docMk/>
            <pc:sldMk cId="1555696253" sldId="289"/>
            <ac:spMk id="54" creationId="{469158F5-026C-46B8-B11C-8BDE1AB58266}"/>
          </ac:spMkLst>
        </pc:spChg>
        <pc:spChg chg="del">
          <ac:chgData name="אמנדה מגזל" userId="d50b652f-cb88-4424-8cea-6618e2450d64" providerId="ADAL" clId="{9F30F9C5-6CFE-4003-A44C-E1ECE40CA5D0}" dt="2022-02-03T17:41:45.914" v="5591" actId="478"/>
          <ac:spMkLst>
            <pc:docMk/>
            <pc:sldMk cId="1555696253" sldId="289"/>
            <ac:spMk id="55" creationId="{A8ACFA2E-3CFE-4D6D-B065-D3566DBF158A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56" creationId="{ED36FE55-2540-46F2-8036-B8FB414A9B6A}"/>
          </ac:spMkLst>
        </pc:spChg>
        <pc:spChg chg="del">
          <ac:chgData name="אמנדה מגזל" userId="d50b652f-cb88-4424-8cea-6618e2450d64" providerId="ADAL" clId="{9F30F9C5-6CFE-4003-A44C-E1ECE40CA5D0}" dt="2022-02-03T17:41:47.648" v="5593" actId="478"/>
          <ac:spMkLst>
            <pc:docMk/>
            <pc:sldMk cId="1555696253" sldId="289"/>
            <ac:spMk id="57" creationId="{786D5AA6-817E-40A2-9784-459C7176E1E7}"/>
          </ac:spMkLst>
        </pc:spChg>
        <pc:spChg chg="add del mod">
          <ac:chgData name="אמנדה מגזל" userId="d50b652f-cb88-4424-8cea-6618e2450d64" providerId="ADAL" clId="{9F30F9C5-6CFE-4003-A44C-E1ECE40CA5D0}" dt="2022-02-03T17:42:22.870" v="5602" actId="478"/>
          <ac:spMkLst>
            <pc:docMk/>
            <pc:sldMk cId="1555696253" sldId="289"/>
            <ac:spMk id="58" creationId="{7547F3F8-12E1-4376-B0BF-F4647C457EBB}"/>
          </ac:spMkLst>
        </pc:spChg>
        <pc:spChg chg="del">
          <ac:chgData name="אמנדה מגזל" userId="d50b652f-cb88-4424-8cea-6618e2450d64" providerId="ADAL" clId="{9F30F9C5-6CFE-4003-A44C-E1ECE40CA5D0}" dt="2022-02-03T17:41:52.692" v="5599" actId="478"/>
          <ac:spMkLst>
            <pc:docMk/>
            <pc:sldMk cId="1555696253" sldId="289"/>
            <ac:spMk id="59" creationId="{7EB714FD-DAF5-41CD-9004-24FD489E455F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60" creationId="{6A86F1AA-B08F-4C9E-95F9-411D4CA0EEED}"/>
          </ac:spMkLst>
        </pc:spChg>
        <pc:spChg chg="del">
          <ac:chgData name="אמנדה מגזל" userId="d50b652f-cb88-4424-8cea-6618e2450d64" providerId="ADAL" clId="{9F30F9C5-6CFE-4003-A44C-E1ECE40CA5D0}" dt="2022-02-03T17:41:50.721" v="5597" actId="478"/>
          <ac:spMkLst>
            <pc:docMk/>
            <pc:sldMk cId="1555696253" sldId="289"/>
            <ac:spMk id="61" creationId="{C942CF8E-9707-4095-9788-F30D20A1E848}"/>
          </ac:spMkLst>
        </pc:spChg>
        <pc:spChg chg="add del mod">
          <ac:chgData name="אמנדה מגזל" userId="d50b652f-cb88-4424-8cea-6618e2450d64" providerId="ADAL" clId="{9F30F9C5-6CFE-4003-A44C-E1ECE40CA5D0}" dt="2022-02-03T17:42:34.662" v="5610" actId="478"/>
          <ac:spMkLst>
            <pc:docMk/>
            <pc:sldMk cId="1555696253" sldId="289"/>
            <ac:spMk id="62" creationId="{EEC1D9FD-DE2F-4675-B99C-F48410D2A031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63" creationId="{8FB21CA3-1CA4-40CB-9A99-AE0A6740A681}"/>
          </ac:spMkLst>
        </pc:spChg>
        <pc:spChg chg="add del mod">
          <ac:chgData name="אמנדה מגזל" userId="d50b652f-cb88-4424-8cea-6618e2450d64" providerId="ADAL" clId="{9F30F9C5-6CFE-4003-A44C-E1ECE40CA5D0}" dt="2022-02-03T17:42:24.865" v="5604" actId="478"/>
          <ac:spMkLst>
            <pc:docMk/>
            <pc:sldMk cId="1555696253" sldId="289"/>
            <ac:spMk id="64" creationId="{F16A275E-B066-453B-8809-CDCFE4C6C302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65" creationId="{C45BBF17-A0D0-44A9-A2D0-C0148CBAA2BE}"/>
          </ac:spMkLst>
        </pc:spChg>
        <pc:spChg chg="add del mod">
          <ac:chgData name="אמנדה מגזל" userId="d50b652f-cb88-4424-8cea-6618e2450d64" providerId="ADAL" clId="{9F30F9C5-6CFE-4003-A44C-E1ECE40CA5D0}" dt="2022-02-03T17:42:32.314" v="5608" actId="478"/>
          <ac:spMkLst>
            <pc:docMk/>
            <pc:sldMk cId="1555696253" sldId="289"/>
            <ac:spMk id="66" creationId="{B0051B2E-77DC-4792-8F4D-6E4EBFB95AD2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67" creationId="{1B6F76E8-5187-451E-9882-0CC89824F9A8}"/>
          </ac:spMkLst>
        </pc:spChg>
        <pc:spChg chg="add del mod">
          <ac:chgData name="אמנדה מגזל" userId="d50b652f-cb88-4424-8cea-6618e2450d64" providerId="ADAL" clId="{9F30F9C5-6CFE-4003-A44C-E1ECE40CA5D0}" dt="2022-02-03T17:42:38.036" v="5614" actId="478"/>
          <ac:spMkLst>
            <pc:docMk/>
            <pc:sldMk cId="1555696253" sldId="289"/>
            <ac:spMk id="68" creationId="{8F547259-D31E-4735-AB55-F35DE6A4B83F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69" creationId="{E0109D27-B69D-4F14-9416-953F2E3DD50D}"/>
          </ac:spMkLst>
        </pc:spChg>
        <pc:spChg chg="add del mod">
          <ac:chgData name="אמנדה מגזל" userId="d50b652f-cb88-4424-8cea-6618e2450d64" providerId="ADAL" clId="{9F30F9C5-6CFE-4003-A44C-E1ECE40CA5D0}" dt="2022-02-03T17:42:36.196" v="5612" actId="478"/>
          <ac:spMkLst>
            <pc:docMk/>
            <pc:sldMk cId="1555696253" sldId="289"/>
            <ac:spMk id="70" creationId="{BD798EBB-EBED-4054-BC7A-4C01815C173D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71" creationId="{77AF2BF5-E8D9-43DA-8322-19A5B0629E76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72" creationId="{E03306BB-783A-4101-B7CD-6F4BEB82539A}"/>
          </ac:spMkLst>
        </pc:spChg>
        <pc:spChg chg="add mod">
          <ac:chgData name="אמנדה מגזל" userId="d50b652f-cb88-4424-8cea-6618e2450d64" providerId="ADAL" clId="{9F30F9C5-6CFE-4003-A44C-E1ECE40CA5D0}" dt="2022-02-03T17:52:03.159" v="6027" actId="1035"/>
          <ac:spMkLst>
            <pc:docMk/>
            <pc:sldMk cId="1555696253" sldId="289"/>
            <ac:spMk id="73" creationId="{1F655831-90E1-40B3-810A-4D012340E095}"/>
          </ac:spMkLst>
        </pc:spChg>
        <pc:spChg chg="add mod">
          <ac:chgData name="אמנדה מגזל" userId="d50b652f-cb88-4424-8cea-6618e2450d64" providerId="ADAL" clId="{9F30F9C5-6CFE-4003-A44C-E1ECE40CA5D0}" dt="2022-02-03T17:53:39.222" v="6097"/>
          <ac:spMkLst>
            <pc:docMk/>
            <pc:sldMk cId="1555696253" sldId="289"/>
            <ac:spMk id="74" creationId="{28656E80-89DE-4F70-AB44-3BFB2151DC9A}"/>
          </ac:spMkLst>
        </pc:spChg>
        <pc:spChg chg="add mod">
          <ac:chgData name="אמנדה מגזל" userId="d50b652f-cb88-4424-8cea-6618e2450d64" providerId="ADAL" clId="{9F30F9C5-6CFE-4003-A44C-E1ECE40CA5D0}" dt="2022-02-03T17:53:54.454" v="6112" actId="113"/>
          <ac:spMkLst>
            <pc:docMk/>
            <pc:sldMk cId="1555696253" sldId="289"/>
            <ac:spMk id="75" creationId="{75A2B30D-C897-49D5-AAF1-185D06B3D2E5}"/>
          </ac:spMkLst>
        </pc:spChg>
        <pc:cxnChg chg="mod">
          <ac:chgData name="אמנדה מגזל" userId="d50b652f-cb88-4424-8cea-6618e2450d64" providerId="ADAL" clId="{9F30F9C5-6CFE-4003-A44C-E1ECE40CA5D0}" dt="2022-02-03T17:52:03.159" v="6027" actId="1035"/>
          <ac:cxnSpMkLst>
            <pc:docMk/>
            <pc:sldMk cId="1555696253" sldId="289"/>
            <ac:cxnSpMk id="24" creationId="{1665AA49-0A2B-4690-A5DE-0FD1A420C810}"/>
          </ac:cxnSpMkLst>
        </pc:cxnChg>
        <pc:cxnChg chg="mod">
          <ac:chgData name="אמנדה מגזל" userId="d50b652f-cb88-4424-8cea-6618e2450d64" providerId="ADAL" clId="{9F30F9C5-6CFE-4003-A44C-E1ECE40CA5D0}" dt="2022-02-03T17:52:03.159" v="6027" actId="1035"/>
          <ac:cxnSpMkLst>
            <pc:docMk/>
            <pc:sldMk cId="1555696253" sldId="289"/>
            <ac:cxnSpMk id="25" creationId="{01D3081F-1067-4A5C-B835-6061A599DB14}"/>
          </ac:cxnSpMkLst>
        </pc:cxnChg>
        <pc:cxnChg chg="mod">
          <ac:chgData name="אמנדה מגזל" userId="d50b652f-cb88-4424-8cea-6618e2450d64" providerId="ADAL" clId="{9F30F9C5-6CFE-4003-A44C-E1ECE40CA5D0}" dt="2022-02-03T17:52:03.159" v="6027" actId="1035"/>
          <ac:cxnSpMkLst>
            <pc:docMk/>
            <pc:sldMk cId="1555696253" sldId="289"/>
            <ac:cxnSpMk id="46" creationId="{2D514383-2F57-4DDD-8A85-247BF0D559E9}"/>
          </ac:cxnSpMkLst>
        </pc:cxnChg>
        <pc:cxnChg chg="mod">
          <ac:chgData name="אמנדה מגזל" userId="d50b652f-cb88-4424-8cea-6618e2450d64" providerId="ADAL" clId="{9F30F9C5-6CFE-4003-A44C-E1ECE40CA5D0}" dt="2022-02-03T17:52:03.159" v="6027" actId="1035"/>
          <ac:cxnSpMkLst>
            <pc:docMk/>
            <pc:sldMk cId="1555696253" sldId="289"/>
            <ac:cxnSpMk id="47" creationId="{01FC9BB6-CF5A-436F-B0CA-49AAA086C6D5}"/>
          </ac:cxnSpMkLst>
        </pc:cxnChg>
        <pc:cxnChg chg="mod">
          <ac:chgData name="אמנדה מגזל" userId="d50b652f-cb88-4424-8cea-6618e2450d64" providerId="ADAL" clId="{9F30F9C5-6CFE-4003-A44C-E1ECE40CA5D0}" dt="2022-02-03T17:52:03.159" v="6027" actId="1035"/>
          <ac:cxnSpMkLst>
            <pc:docMk/>
            <pc:sldMk cId="1555696253" sldId="289"/>
            <ac:cxnSpMk id="50" creationId="{5ECF7A1E-C70E-4EDD-B9B4-64E88DDFA88B}"/>
          </ac:cxnSpMkLst>
        </pc:cxnChg>
        <pc:cxnChg chg="add mod">
          <ac:chgData name="אמנדה מגזל" userId="d50b652f-cb88-4424-8cea-6618e2450d64" providerId="ADAL" clId="{9F30F9C5-6CFE-4003-A44C-E1ECE40CA5D0}" dt="2022-02-03T17:57:40.509" v="6163"/>
          <ac:cxnSpMkLst>
            <pc:docMk/>
            <pc:sldMk cId="1555696253" sldId="289"/>
            <ac:cxnSpMk id="76" creationId="{E4B8CEE8-B94F-46F3-8F21-F738A1C609A5}"/>
          </ac:cxnSpMkLst>
        </pc:cxnChg>
      </pc:sldChg>
      <pc:sldChg chg="addSp delSp modSp add mod modAnim modNotesTx">
        <pc:chgData name="אמנדה מגזל" userId="d50b652f-cb88-4424-8cea-6618e2450d64" providerId="ADAL" clId="{9F30F9C5-6CFE-4003-A44C-E1ECE40CA5D0}" dt="2022-02-03T18:07:49.496" v="6815"/>
        <pc:sldMkLst>
          <pc:docMk/>
          <pc:sldMk cId="3238182203" sldId="290"/>
        </pc:sldMkLst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26" creationId="{C14044B4-D7AA-4781-B7D1-AFB0747B597A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27" creationId="{784660A0-890C-4475-93EF-2209C2F9E27E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28" creationId="{132D6508-1830-4BA8-9AD5-4B12F53C7E63}"/>
          </ac:spMkLst>
        </pc:spChg>
        <pc:spChg chg="add del mod">
          <ac:chgData name="אמנדה מגזל" userId="d50b652f-cb88-4424-8cea-6618e2450d64" providerId="ADAL" clId="{9F30F9C5-6CFE-4003-A44C-E1ECE40CA5D0}" dt="2022-02-03T17:55:35.743" v="6121" actId="478"/>
          <ac:spMkLst>
            <pc:docMk/>
            <pc:sldMk cId="3238182203" sldId="290"/>
            <ac:spMk id="29" creationId="{71C40154-71D0-4B0C-BC2D-7B12A7E87813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30" creationId="{C3FDF8E4-D8E4-43F5-9F91-B4530F51059A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31" creationId="{4559D6CA-A075-4F62-90D0-A725B9E0FBDD}"/>
          </ac:spMkLst>
        </pc:spChg>
        <pc:spChg chg="add del mod">
          <ac:chgData name="אמנדה מגזל" userId="d50b652f-cb88-4424-8cea-6618e2450d64" providerId="ADAL" clId="{9F30F9C5-6CFE-4003-A44C-E1ECE40CA5D0}" dt="2022-02-03T17:55:33.935" v="6119" actId="478"/>
          <ac:spMkLst>
            <pc:docMk/>
            <pc:sldMk cId="3238182203" sldId="290"/>
            <ac:spMk id="32" creationId="{B5FD7FD2-AB5C-44A4-AD19-99699E5FD1A5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33" creationId="{3AA98A96-FD84-45D0-B8A0-175ABCCA6A87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34" creationId="{66FED90E-103E-4C43-BCF0-78A5BDB8F758}"/>
          </ac:spMkLst>
        </pc:spChg>
        <pc:spChg chg="add del mod">
          <ac:chgData name="אמנדה מגזל" userId="d50b652f-cb88-4424-8cea-6618e2450d64" providerId="ADAL" clId="{9F30F9C5-6CFE-4003-A44C-E1ECE40CA5D0}" dt="2022-02-03T17:55:34.773" v="6120" actId="478"/>
          <ac:spMkLst>
            <pc:docMk/>
            <pc:sldMk cId="3238182203" sldId="290"/>
            <ac:spMk id="35" creationId="{58215A81-EE95-46F6-A746-CB65C03998BD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36" creationId="{91F0CCDD-ED79-457C-8F2D-C694AF1E88AC}"/>
          </ac:spMkLst>
        </pc:spChg>
        <pc:spChg chg="add del mod">
          <ac:chgData name="אמנדה מגזל" userId="d50b652f-cb88-4424-8cea-6618e2450d64" providerId="ADAL" clId="{9F30F9C5-6CFE-4003-A44C-E1ECE40CA5D0}" dt="2022-02-03T17:55:37.501" v="6123" actId="478"/>
          <ac:spMkLst>
            <pc:docMk/>
            <pc:sldMk cId="3238182203" sldId="290"/>
            <ac:spMk id="37" creationId="{8C028CD3-D292-4391-A31F-2456B0BEE48C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38" creationId="{A7CA9B46-25B0-40A5-8C27-6AF1D3F13C6C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39" creationId="{247CA887-B249-42FF-8F73-28ECD7B344F4}"/>
          </ac:spMkLst>
        </pc:spChg>
        <pc:spChg chg="add del mod">
          <ac:chgData name="אמנדה מגזל" userId="d50b652f-cb88-4424-8cea-6618e2450d64" providerId="ADAL" clId="{9F30F9C5-6CFE-4003-A44C-E1ECE40CA5D0}" dt="2022-02-03T17:55:32.977" v="6118" actId="478"/>
          <ac:spMkLst>
            <pc:docMk/>
            <pc:sldMk cId="3238182203" sldId="290"/>
            <ac:spMk id="40" creationId="{5EAC3C74-C5E1-4818-927A-1C32C877CAC3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41" creationId="{FF0516C6-7638-4992-8053-8CDE845AC07F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42" creationId="{72D26D19-4F8A-4B87-8951-C4823BF574B3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43" creationId="{6330649C-72B7-4272-A2B1-A3A752BBD328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44" creationId="{0838B3C4-E3D5-4803-B661-80E03D60488B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45" creationId="{CBCBD8EB-9C47-403A-98CA-DC87B9D305A3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48" creationId="{9F62CA40-CA9F-4787-BDA6-44E3A35F27A1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49" creationId="{371942CF-98EF-4F86-8841-CB4CCDDD8045}"/>
          </ac:spMkLst>
        </pc:spChg>
        <pc:spChg chg="add del mod">
          <ac:chgData name="אמנדה מגזל" userId="d50b652f-cb88-4424-8cea-6618e2450d64" providerId="ADAL" clId="{9F30F9C5-6CFE-4003-A44C-E1ECE40CA5D0}" dt="2022-02-03T17:55:36.587" v="6122" actId="478"/>
          <ac:spMkLst>
            <pc:docMk/>
            <pc:sldMk cId="3238182203" sldId="290"/>
            <ac:spMk id="51" creationId="{C63C8D8B-95D0-4CE5-B185-615BE984CC22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52" creationId="{ECCCD6F7-F1E7-4691-B58F-29F675F6F3EB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53" creationId="{4C751F7D-44A5-4116-9E9C-AD1157861825}"/>
          </ac:spMkLst>
        </pc:spChg>
        <pc:spChg chg="add del mod">
          <ac:chgData name="אמנדה מגזל" userId="d50b652f-cb88-4424-8cea-6618e2450d64" providerId="ADAL" clId="{9F30F9C5-6CFE-4003-A44C-E1ECE40CA5D0}" dt="2022-02-03T17:55:58.878" v="6129" actId="478"/>
          <ac:spMkLst>
            <pc:docMk/>
            <pc:sldMk cId="3238182203" sldId="290"/>
            <ac:spMk id="54" creationId="{9D42092E-2FAF-4D21-8C61-A8919CAE950F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55" creationId="{C10765DB-520E-41CB-AAF6-A5831A2C2E83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56" creationId="{ED36FE55-2540-46F2-8036-B8FB414A9B6A}"/>
          </ac:spMkLst>
        </pc:spChg>
        <pc:spChg chg="add del mod">
          <ac:chgData name="אמנדה מגזל" userId="d50b652f-cb88-4424-8cea-6618e2450d64" providerId="ADAL" clId="{9F30F9C5-6CFE-4003-A44C-E1ECE40CA5D0}" dt="2022-02-03T17:55:57.357" v="6127" actId="478"/>
          <ac:spMkLst>
            <pc:docMk/>
            <pc:sldMk cId="3238182203" sldId="290"/>
            <ac:spMk id="57" creationId="{33ABEF58-7DD3-4CD2-B646-6C0B2F7B0726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58" creationId="{4BC3DEC1-CC42-4669-A530-6CE2949EF223}"/>
          </ac:spMkLst>
        </pc:spChg>
        <pc:spChg chg="add del mod">
          <ac:chgData name="אמנדה מגזל" userId="d50b652f-cb88-4424-8cea-6618e2450d64" providerId="ADAL" clId="{9F30F9C5-6CFE-4003-A44C-E1ECE40CA5D0}" dt="2022-02-03T17:55:58.146" v="6128" actId="478"/>
          <ac:spMkLst>
            <pc:docMk/>
            <pc:sldMk cId="3238182203" sldId="290"/>
            <ac:spMk id="59" creationId="{D1606605-02D7-4C73-BECF-26EA2C7753F7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60" creationId="{6A86F1AA-B08F-4C9E-95F9-411D4CA0EEED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61" creationId="{5C0FB37C-2DB8-4A75-8F9B-342FBEEB0FE6}"/>
          </ac:spMkLst>
        </pc:spChg>
        <pc:spChg chg="add del mod">
          <ac:chgData name="אמנדה מגזל" userId="d50b652f-cb88-4424-8cea-6618e2450d64" providerId="ADAL" clId="{9F30F9C5-6CFE-4003-A44C-E1ECE40CA5D0}" dt="2022-02-03T17:56:00.740" v="6131" actId="478"/>
          <ac:spMkLst>
            <pc:docMk/>
            <pc:sldMk cId="3238182203" sldId="290"/>
            <ac:spMk id="62" creationId="{5F8D6203-D180-46F3-A550-BA17ED3A72B6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63" creationId="{8FB21CA3-1CA4-40CB-9A99-AE0A6740A681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64" creationId="{2950B635-65A0-4A37-942A-AF0E853FF671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65" creationId="{C45BBF17-A0D0-44A9-A2D0-C0148CBAA2BE}"/>
          </ac:spMkLst>
        </pc:spChg>
        <pc:spChg chg="add del mod">
          <ac:chgData name="אמנדה מגזל" userId="d50b652f-cb88-4424-8cea-6618e2450d64" providerId="ADAL" clId="{9F30F9C5-6CFE-4003-A44C-E1ECE40CA5D0}" dt="2022-02-03T17:55:56.261" v="6126" actId="478"/>
          <ac:spMkLst>
            <pc:docMk/>
            <pc:sldMk cId="3238182203" sldId="290"/>
            <ac:spMk id="66" creationId="{CC26D59F-F55E-41BE-9CAC-2B445A813467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67" creationId="{1B6F76E8-5187-451E-9882-0CC89824F9A8}"/>
          </ac:spMkLst>
        </pc:spChg>
        <pc:spChg chg="add 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68" creationId="{B2897D27-39B6-4C3F-A4AA-F129AB4D1A57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69" creationId="{E0109D27-B69D-4F14-9416-953F2E3DD50D}"/>
          </ac:spMkLst>
        </pc:spChg>
        <pc:spChg chg="add del mod">
          <ac:chgData name="אמנדה מגזל" userId="d50b652f-cb88-4424-8cea-6618e2450d64" providerId="ADAL" clId="{9F30F9C5-6CFE-4003-A44C-E1ECE40CA5D0}" dt="2022-02-03T17:55:59.608" v="6130" actId="478"/>
          <ac:spMkLst>
            <pc:docMk/>
            <pc:sldMk cId="3238182203" sldId="290"/>
            <ac:spMk id="70" creationId="{5FCCD47A-3A61-4853-8837-2291D15D0D90}"/>
          </ac:spMkLst>
        </pc:spChg>
        <pc:spChg chg="mod">
          <ac:chgData name="אמנדה מגזל" userId="d50b652f-cb88-4424-8cea-6618e2450d64" providerId="ADAL" clId="{9F30F9C5-6CFE-4003-A44C-E1ECE40CA5D0}" dt="2022-02-03T17:57:02.519" v="6157" actId="1036"/>
          <ac:spMkLst>
            <pc:docMk/>
            <pc:sldMk cId="3238182203" sldId="290"/>
            <ac:spMk id="71" creationId="{77AF2BF5-E8D9-43DA-8322-19A5B0629E76}"/>
          </ac:spMkLst>
        </pc:spChg>
        <pc:spChg chg="add del mod">
          <ac:chgData name="אמנדה מגזל" userId="d50b652f-cb88-4424-8cea-6618e2450d64" providerId="ADAL" clId="{9F30F9C5-6CFE-4003-A44C-E1ECE40CA5D0}" dt="2022-02-03T17:59:02.190" v="6174" actId="478"/>
          <ac:spMkLst>
            <pc:docMk/>
            <pc:sldMk cId="3238182203" sldId="290"/>
            <ac:spMk id="72" creationId="{9606245E-9300-490C-8CBF-8F46B9997689}"/>
          </ac:spMkLst>
        </pc:spChg>
        <pc:spChg chg="add del mod">
          <ac:chgData name="אמנדה מגזל" userId="d50b652f-cb88-4424-8cea-6618e2450d64" providerId="ADAL" clId="{9F30F9C5-6CFE-4003-A44C-E1ECE40CA5D0}" dt="2022-02-03T17:58:50.446" v="6171" actId="478"/>
          <ac:spMkLst>
            <pc:docMk/>
            <pc:sldMk cId="3238182203" sldId="290"/>
            <ac:spMk id="74" creationId="{99BB925B-D903-4D13-9595-2619D80130A1}"/>
          </ac:spMkLst>
        </pc:spChg>
        <pc:spChg chg="add del mod">
          <ac:chgData name="אמנדה מגזל" userId="d50b652f-cb88-4424-8cea-6618e2450d64" providerId="ADAL" clId="{9F30F9C5-6CFE-4003-A44C-E1ECE40CA5D0}" dt="2022-02-03T18:03:31.249" v="6285" actId="478"/>
          <ac:spMkLst>
            <pc:docMk/>
            <pc:sldMk cId="3238182203" sldId="290"/>
            <ac:spMk id="75" creationId="{15AC15AB-5BC2-43A8-8D7F-7CB0B54ADEF6}"/>
          </ac:spMkLst>
        </pc:spChg>
        <pc:spChg chg="add mod">
          <ac:chgData name="אמנדה מגזל" userId="d50b652f-cb88-4424-8cea-6618e2450d64" providerId="ADAL" clId="{9F30F9C5-6CFE-4003-A44C-E1ECE40CA5D0}" dt="2022-02-03T18:07:37.157" v="6814" actId="113"/>
          <ac:spMkLst>
            <pc:docMk/>
            <pc:sldMk cId="3238182203" sldId="290"/>
            <ac:spMk id="76" creationId="{AA66FD32-0688-4DFF-BF6D-04B757B739E4}"/>
          </ac:spMkLst>
        </pc:spChg>
        <pc:spChg chg="add mod">
          <ac:chgData name="אמנדה מגזל" userId="d50b652f-cb88-4424-8cea-6618e2450d64" providerId="ADAL" clId="{9F30F9C5-6CFE-4003-A44C-E1ECE40CA5D0}" dt="2022-02-03T18:07:37.157" v="6814" actId="113"/>
          <ac:spMkLst>
            <pc:docMk/>
            <pc:sldMk cId="3238182203" sldId="290"/>
            <ac:spMk id="77" creationId="{F1523FA8-C2A1-4340-A349-D85B10109189}"/>
          </ac:spMkLst>
        </pc:spChg>
        <pc:cxnChg chg="mod">
          <ac:chgData name="אמנדה מגזל" userId="d50b652f-cb88-4424-8cea-6618e2450d64" providerId="ADAL" clId="{9F30F9C5-6CFE-4003-A44C-E1ECE40CA5D0}" dt="2022-02-03T17:57:02.519" v="6157" actId="1036"/>
          <ac:cxnSpMkLst>
            <pc:docMk/>
            <pc:sldMk cId="3238182203" sldId="290"/>
            <ac:cxnSpMk id="24" creationId="{1665AA49-0A2B-4690-A5DE-0FD1A420C810}"/>
          </ac:cxnSpMkLst>
        </pc:cxnChg>
        <pc:cxnChg chg="mod">
          <ac:chgData name="אמנדה מגזל" userId="d50b652f-cb88-4424-8cea-6618e2450d64" providerId="ADAL" clId="{9F30F9C5-6CFE-4003-A44C-E1ECE40CA5D0}" dt="2022-02-03T17:57:02.519" v="6157" actId="1036"/>
          <ac:cxnSpMkLst>
            <pc:docMk/>
            <pc:sldMk cId="3238182203" sldId="290"/>
            <ac:cxnSpMk id="25" creationId="{01D3081F-1067-4A5C-B835-6061A599DB14}"/>
          </ac:cxnSpMkLst>
        </pc:cxnChg>
        <pc:cxnChg chg="mod">
          <ac:chgData name="אמנדה מגזל" userId="d50b652f-cb88-4424-8cea-6618e2450d64" providerId="ADAL" clId="{9F30F9C5-6CFE-4003-A44C-E1ECE40CA5D0}" dt="2022-02-03T17:57:02.519" v="6157" actId="1036"/>
          <ac:cxnSpMkLst>
            <pc:docMk/>
            <pc:sldMk cId="3238182203" sldId="290"/>
            <ac:cxnSpMk id="46" creationId="{2D514383-2F57-4DDD-8A85-247BF0D559E9}"/>
          </ac:cxnSpMkLst>
        </pc:cxnChg>
        <pc:cxnChg chg="mod">
          <ac:chgData name="אמנדה מגזל" userId="d50b652f-cb88-4424-8cea-6618e2450d64" providerId="ADAL" clId="{9F30F9C5-6CFE-4003-A44C-E1ECE40CA5D0}" dt="2022-02-03T17:57:02.519" v="6157" actId="1036"/>
          <ac:cxnSpMkLst>
            <pc:docMk/>
            <pc:sldMk cId="3238182203" sldId="290"/>
            <ac:cxnSpMk id="47" creationId="{01FC9BB6-CF5A-436F-B0CA-49AAA086C6D5}"/>
          </ac:cxnSpMkLst>
        </pc:cxnChg>
        <pc:cxnChg chg="mod">
          <ac:chgData name="אמנדה מגזל" userId="d50b652f-cb88-4424-8cea-6618e2450d64" providerId="ADAL" clId="{9F30F9C5-6CFE-4003-A44C-E1ECE40CA5D0}" dt="2022-02-03T17:57:02.519" v="6157" actId="1036"/>
          <ac:cxnSpMkLst>
            <pc:docMk/>
            <pc:sldMk cId="3238182203" sldId="290"/>
            <ac:cxnSpMk id="50" creationId="{5ECF7A1E-C70E-4EDD-B9B4-64E88DDFA88B}"/>
          </ac:cxnSpMkLst>
        </pc:cxnChg>
        <pc:cxnChg chg="add del mod">
          <ac:chgData name="אמנדה מגזל" userId="d50b652f-cb88-4424-8cea-6618e2450d64" providerId="ADAL" clId="{9F30F9C5-6CFE-4003-A44C-E1ECE40CA5D0}" dt="2022-02-03T17:59:02.537" v="6175" actId="478"/>
          <ac:cxnSpMkLst>
            <pc:docMk/>
            <pc:sldMk cId="3238182203" sldId="290"/>
            <ac:cxnSpMk id="73" creationId="{91BECFE2-759C-46BA-8B8B-18AF6BE5E40C}"/>
          </ac:cxnSpMkLst>
        </pc:cxnChg>
      </pc:sldChg>
    </pc:docChg>
  </pc:docChgLst>
  <pc:docChgLst>
    <pc:chgData name="אמנדה מגזל" userId="d50b652f-cb88-4424-8cea-6618e2450d64" providerId="ADAL" clId="{1E537241-1C26-4C14-8D52-067877ADD85F}"/>
    <pc:docChg chg="modSld">
      <pc:chgData name="אמנדה מגזל" userId="d50b652f-cb88-4424-8cea-6618e2450d64" providerId="ADAL" clId="{1E537241-1C26-4C14-8D52-067877ADD85F}" dt="2022-03-11T11:35:42.287" v="4" actId="14100"/>
      <pc:docMkLst>
        <pc:docMk/>
      </pc:docMkLst>
      <pc:sldChg chg="addSp modSp mod">
        <pc:chgData name="אמנדה מגזל" userId="d50b652f-cb88-4424-8cea-6618e2450d64" providerId="ADAL" clId="{1E537241-1C26-4C14-8D52-067877ADD85F}" dt="2022-03-11T11:35:42.287" v="4" actId="14100"/>
        <pc:sldMkLst>
          <pc:docMk/>
          <pc:sldMk cId="2201973099" sldId="268"/>
        </pc:sldMkLst>
        <pc:spChg chg="add mod">
          <ac:chgData name="אמנדה מגזל" userId="d50b652f-cb88-4424-8cea-6618e2450d64" providerId="ADAL" clId="{1E537241-1C26-4C14-8D52-067877ADD85F}" dt="2022-03-11T11:35:42.287" v="4" actId="14100"/>
          <ac:spMkLst>
            <pc:docMk/>
            <pc:sldMk cId="2201973099" sldId="268"/>
            <ac:spMk id="9" creationId="{63B3BA2F-C87D-443A-8E9E-5557FE859D19}"/>
          </ac:spMkLst>
        </pc:spChg>
      </pc:sldChg>
      <pc:sldChg chg="modTransition">
        <pc:chgData name="אמנדה מגזל" userId="d50b652f-cb88-4424-8cea-6618e2450d64" providerId="ADAL" clId="{1E537241-1C26-4C14-8D52-067877ADD85F}" dt="2022-03-01T12:34:50.809" v="0"/>
        <pc:sldMkLst>
          <pc:docMk/>
          <pc:sldMk cId="205302641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109DE-6764-4C17-845E-850AFDDBFB0B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34885-80F8-4DE4-9A01-8BC9A755121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39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500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7580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Underfitting vs. overfitting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7844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758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8827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8612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062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9991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553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284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309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162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548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596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997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regression will never be able to capture the true relationship of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Bias: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inability for a machine learning method to capture the true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891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curve method doesn’t fit the test data well.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Variance: </a:t>
            </a:r>
            <a:r>
              <a:rPr lang="en-GB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difference in fits between data sets.</a:t>
            </a:r>
            <a:endParaRPr lang="en-IL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576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linear regression method has high bias because it doesn’t capture the relationship between X and Y well, but it has low variance because it is consistent for different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curve method has low bias because it fits the training data perfectly, but it has high variance because its results are not consistent for different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say that the curve method overfits the data, and the linear regression underfits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45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7601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4885-80F8-4DE4-9A01-8BC9A7551211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004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4680-46E8-4E11-87AB-29393C944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FE53A-3A7C-4443-8C9F-B2F228AC3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C701-FB7A-4BB5-8A5F-6559D516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C252-C7EE-4C42-83F8-2668A71F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6842-76AB-4F95-A4C4-3B87E958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553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9D59-3389-41B7-A2F8-07C7C39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298D0-484C-40F4-B7AD-6333CE1E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B8AB-C027-434F-9880-7386F574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3A8A-563C-4E49-A592-A5BF2DDB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B2E3-1F9A-48D7-A090-C766CCF9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368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F3066-E8D5-4312-9C23-95348DEF0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FF2CA-EE5C-4486-8E4E-1D02AE71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75BA-8B59-4C8E-802A-DB45039C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A69B-1341-4F6E-BC10-600CDC0C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506B-7F3B-4695-B007-68FBB7D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65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A350-860B-4D2C-A319-8B2179CC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9817-F7E1-4701-A126-494D0EDB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35FA-DA66-4ED7-8F92-868C0D88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D6AB-A44C-4FF1-B707-0433F242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C4CA8-51E9-4858-843D-8164C515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87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E779-C42A-4F39-90DA-F222042E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B487-C72B-47F8-AA75-0FCBF67D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BF38-330B-48F5-9D9B-C3A96EE3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6948-AA00-4EDE-A039-F0BA5414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4375-6465-45B5-B1A6-863C16A7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27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388F-63DC-4718-B65C-2D391722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DB2B-EDA8-48D8-91CC-FAE699E77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A299D-0318-40D8-B12D-01B669CBA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842B-D001-4E2F-BBCB-F5AD9101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2F6A2-56CD-41A6-8360-33613A12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9C91-8235-4511-A54A-EED7E2F7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055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D17A-F16E-4ECB-80EE-0D77F418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EF187-5367-45EB-8642-8C5DE000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DD83D-BE35-4428-AC69-2E2877DA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BC5E7-FAB3-41A3-94BE-912BA7263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BE698-8A35-44B1-9C22-E14D5FC25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DD898-FF8D-435D-9E4D-1E1B9DE8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59D98-37D9-43D1-82FE-29FFC381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1D3F4-7731-4F0D-85E8-AF26AF5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25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CE8C-A7D0-4BD0-8BE9-A310E18F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4FF95-632C-4ED3-80E3-488C1AC1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2E061-822E-4AEE-95A6-2B733AC2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A32BF-AF60-4B2E-9A71-A4E82931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83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47024-96FA-4B46-ADB4-8A96C7B5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2D67B-F9C8-4466-B0B7-F8D6F7AE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BAD6F-B7AF-41C2-82EA-79CF1CDF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12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7724-EB45-4578-BB5B-E29BF121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9869-8170-45AB-8FF5-9DE7AD3D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235E7-E124-41DC-96BD-C0CEED693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0573F-92A3-475F-B280-704207AC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40253-F53B-41B7-9661-2B2452C8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5083-0310-4269-8798-6EB7299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57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B8EC-D4D3-4F4D-8E98-D9251F44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ADC5B-C851-453C-B884-4275CAB0D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CDE-8DA4-43F5-BD11-E8BFCEBFD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FF47-7026-46F5-8CD5-67319132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2EEB-7526-4C59-B44C-07CA6B1E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87C2-181C-43F1-A612-8538B00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631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60177-B698-46F9-9588-C6ABA88F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CFEB0-9D8B-4302-97CE-E67DC2BB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FD9F-F3FB-4912-8315-97E7EF426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4A69-09FC-451D-ADF3-7184DBAA9A59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8748-C44B-4E9A-93D0-97E356A5E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5D1C-D77B-4298-B1CD-199FEA61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9774-9C63-4406-9349-A6D78BF78F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70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png"/><Relationship Id="rId7" Type="http://schemas.openxmlformats.org/officeDocument/2006/relationships/hyperlink" Target="https://www.analyticsvidhya.com/blog/2020/08/bias-and-variance-tradeoff-machine-learning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overfitting-and-underfitting-with-machine-learning-algorithms/" TargetMode="External"/><Relationship Id="rId11" Type="http://schemas.openxmlformats.org/officeDocument/2006/relationships/hyperlink" Target="https://www.youtube.com/watch?v=EuBBz3bI-aA&amp;list=PLblh5JKOoLUICTaGLRoHQDuF_7q2GfuJF&amp;index=5" TargetMode="External"/><Relationship Id="rId5" Type="http://schemas.openxmlformats.org/officeDocument/2006/relationships/hyperlink" Target="https://www.geeksforgeeks.org/underfitting-and-overfitting-in-machine-learning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towardsdatascience.com/understanding-the-bias-variance-tradeoff-165e6942b229" TargetMode="Externa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confusion_matrix.html" TargetMode="External"/><Relationship Id="rId13" Type="http://schemas.openxmlformats.org/officeDocument/2006/relationships/hyperlink" Target="https://www.dataschool.io/simple-guide-to-confusion-matrix-terminology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understanding-confusion-matrix-a9ad42dcfd62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youtube.com/watch?v=vP06aMoz4v8&amp;list=PLblh5JKOoLUICTaGLRoHQDuF_7q2GfuJF&amp;index=4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s://www.youtube.com/watch?v=Kdsp6soqA7o&amp;list=PLblh5JKOoLUICTaGLRoHQDuF_7q2GfuJF&amp;index=3" TargetMode="External"/><Relationship Id="rId9" Type="http://schemas.openxmlformats.org/officeDocument/2006/relationships/hyperlink" Target="https://en.wikipedia.org/wiki/Confusion_matrix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1/05/know-the-best-evaluation-metrics-for-your-regression-model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scikit-learn.org/stable/modules/model_evaluation.html" TargetMode="External"/><Relationship Id="rId12" Type="http://schemas.openxmlformats.org/officeDocument/2006/relationships/hyperlink" Target="https://towardsdatascience.com/what-are-the-best-metrics-to-evaluate-your-regression-model-418ca481755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hyperlink" Target="https://www.youtube.com/watch?v=2AQKmw14mHM&amp;list=PLblh5JKOoLUK0FLuzwntyYI10UQFUhsY9&amp;index=19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machinelearningmastery.com/regression-metrics-for-machine-learning/" TargetMode="External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7B61E24-AD74-45DC-A2CD-E95141A2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189F8-D4C9-4D20-9A7F-A30CFC96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25" y="2766218"/>
            <a:ext cx="11045875" cy="1325563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Model Evaluation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A2B97391-FAA6-424B-B97A-36470AE2D8DF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D0F425-6450-473A-A2B3-4CF0D90E9A30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E3713D2-0D92-491E-8A6A-B04E3C1093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B3BA2F-C87D-443A-8E9E-5557FE859D19}"/>
              </a:ext>
            </a:extLst>
          </p:cNvPr>
          <p:cNvSpPr txBox="1"/>
          <p:nvPr/>
        </p:nvSpPr>
        <p:spPr>
          <a:xfrm>
            <a:off x="1146125" y="4385835"/>
            <a:ext cx="686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70F57DD-6DA9-4E2C-8121-E76C37E8DCC5}"/>
              </a:ext>
            </a:extLst>
          </p:cNvPr>
          <p:cNvSpPr/>
          <p:nvPr/>
        </p:nvSpPr>
        <p:spPr>
          <a:xfrm>
            <a:off x="6631687" y="1765039"/>
            <a:ext cx="1800000" cy="18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16F958-E96B-454F-A858-5A5438E4D5ED}"/>
              </a:ext>
            </a:extLst>
          </p:cNvPr>
          <p:cNvSpPr/>
          <p:nvPr/>
        </p:nvSpPr>
        <p:spPr>
          <a:xfrm>
            <a:off x="6991687" y="2125039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67F021-331B-474F-8C19-7422C98C2D5D}"/>
              </a:ext>
            </a:extLst>
          </p:cNvPr>
          <p:cNvSpPr/>
          <p:nvPr/>
        </p:nvSpPr>
        <p:spPr>
          <a:xfrm>
            <a:off x="7351687" y="248503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E33158-BE1D-4A33-BD2B-67D3ADFE5DDF}"/>
              </a:ext>
            </a:extLst>
          </p:cNvPr>
          <p:cNvSpPr/>
          <p:nvPr/>
        </p:nvSpPr>
        <p:spPr>
          <a:xfrm>
            <a:off x="8791687" y="1765039"/>
            <a:ext cx="1800000" cy="18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28B450-172B-4820-8A6E-CA8D45B52975}"/>
              </a:ext>
            </a:extLst>
          </p:cNvPr>
          <p:cNvSpPr/>
          <p:nvPr/>
        </p:nvSpPr>
        <p:spPr>
          <a:xfrm>
            <a:off x="9151687" y="2125039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E81FBB-8FD1-4B2F-8274-D3BA0BDDAE35}"/>
              </a:ext>
            </a:extLst>
          </p:cNvPr>
          <p:cNvSpPr/>
          <p:nvPr/>
        </p:nvSpPr>
        <p:spPr>
          <a:xfrm>
            <a:off x="9511687" y="248503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FE46CA-3D7A-4497-9F1B-7BCC9FC37AC6}"/>
              </a:ext>
            </a:extLst>
          </p:cNvPr>
          <p:cNvSpPr/>
          <p:nvPr/>
        </p:nvSpPr>
        <p:spPr>
          <a:xfrm>
            <a:off x="8791687" y="3925039"/>
            <a:ext cx="1800000" cy="18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1AD1CA-E55A-4A9F-9BA4-A9DC86642476}"/>
              </a:ext>
            </a:extLst>
          </p:cNvPr>
          <p:cNvSpPr/>
          <p:nvPr/>
        </p:nvSpPr>
        <p:spPr>
          <a:xfrm>
            <a:off x="9151687" y="4285039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504960-9DD3-46F7-84B5-4ABE9FDDDA75}"/>
              </a:ext>
            </a:extLst>
          </p:cNvPr>
          <p:cNvSpPr/>
          <p:nvPr/>
        </p:nvSpPr>
        <p:spPr>
          <a:xfrm>
            <a:off x="9511687" y="464503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1C2E12-212E-4F80-AA42-C4CF72799D37}"/>
              </a:ext>
            </a:extLst>
          </p:cNvPr>
          <p:cNvSpPr/>
          <p:nvPr/>
        </p:nvSpPr>
        <p:spPr>
          <a:xfrm>
            <a:off x="6631687" y="3925039"/>
            <a:ext cx="1800000" cy="18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A78615-E69A-4C90-BD7A-664407CB1C15}"/>
              </a:ext>
            </a:extLst>
          </p:cNvPr>
          <p:cNvSpPr/>
          <p:nvPr/>
        </p:nvSpPr>
        <p:spPr>
          <a:xfrm>
            <a:off x="6991687" y="4285039"/>
            <a:ext cx="1080000" cy="10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AA9525-CD25-4A73-9707-3420728A4319}"/>
              </a:ext>
            </a:extLst>
          </p:cNvPr>
          <p:cNvSpPr/>
          <p:nvPr/>
        </p:nvSpPr>
        <p:spPr>
          <a:xfrm>
            <a:off x="7351687" y="4645039"/>
            <a:ext cx="360000" cy="3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B047D-B5F3-44E6-980A-339CEAAE570A}"/>
              </a:ext>
            </a:extLst>
          </p:cNvPr>
          <p:cNvSpPr txBox="1"/>
          <p:nvPr/>
        </p:nvSpPr>
        <p:spPr>
          <a:xfrm>
            <a:off x="6631687" y="1004929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Variance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DE6DB-BC4A-4C95-AD46-503EEC001134}"/>
              </a:ext>
            </a:extLst>
          </p:cNvPr>
          <p:cNvSpPr txBox="1"/>
          <p:nvPr/>
        </p:nvSpPr>
        <p:spPr>
          <a:xfrm>
            <a:off x="8791687" y="1004929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Variance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CC1CC-72AC-4E7B-B39C-A37E35A57343}"/>
              </a:ext>
            </a:extLst>
          </p:cNvPr>
          <p:cNvSpPr txBox="1"/>
          <p:nvPr/>
        </p:nvSpPr>
        <p:spPr>
          <a:xfrm>
            <a:off x="4936531" y="2464984"/>
            <a:ext cx="1335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Bias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C1C3D-D4DE-46AC-B130-11FE59808835}"/>
              </a:ext>
            </a:extLst>
          </p:cNvPr>
          <p:cNvSpPr txBox="1"/>
          <p:nvPr/>
        </p:nvSpPr>
        <p:spPr>
          <a:xfrm>
            <a:off x="4936529" y="4624984"/>
            <a:ext cx="133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Bias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BA73815-788E-4A29-BFE7-8EC552E584F0}"/>
              </a:ext>
            </a:extLst>
          </p:cNvPr>
          <p:cNvSpPr/>
          <p:nvPr/>
        </p:nvSpPr>
        <p:spPr>
          <a:xfrm>
            <a:off x="10259998" y="3566287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0400D66-23FC-4E2E-AFC2-A17B079C7934}"/>
              </a:ext>
            </a:extLst>
          </p:cNvPr>
          <p:cNvSpPr/>
          <p:nvPr/>
        </p:nvSpPr>
        <p:spPr>
          <a:xfrm>
            <a:off x="7473532" y="2432237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4B5858C9-E7B1-4A61-969D-D703DC0C5BC3}"/>
              </a:ext>
            </a:extLst>
          </p:cNvPr>
          <p:cNvSpPr/>
          <p:nvPr/>
        </p:nvSpPr>
        <p:spPr>
          <a:xfrm>
            <a:off x="7306221" y="2572712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6C418E6F-E1F4-4B9A-865B-F9CFED761339}"/>
              </a:ext>
            </a:extLst>
          </p:cNvPr>
          <p:cNvSpPr/>
          <p:nvPr/>
        </p:nvSpPr>
        <p:spPr>
          <a:xfrm>
            <a:off x="7394975" y="2476600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73C03C7A-2A77-47F7-8BED-5FBC93F76F44}"/>
              </a:ext>
            </a:extLst>
          </p:cNvPr>
          <p:cNvSpPr/>
          <p:nvPr/>
        </p:nvSpPr>
        <p:spPr>
          <a:xfrm>
            <a:off x="7351687" y="2365595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2F8CA75E-2C3D-454A-8326-6C3A5CDDEA69}"/>
              </a:ext>
            </a:extLst>
          </p:cNvPr>
          <p:cNvSpPr/>
          <p:nvPr/>
        </p:nvSpPr>
        <p:spPr>
          <a:xfrm>
            <a:off x="7284577" y="2464984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BBF131B6-BE88-4C16-97AA-1EE3FFD514E2}"/>
              </a:ext>
            </a:extLst>
          </p:cNvPr>
          <p:cNvSpPr/>
          <p:nvPr/>
        </p:nvSpPr>
        <p:spPr>
          <a:xfrm>
            <a:off x="7449399" y="2555992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B2730724-4D59-4544-BE2E-D8680000E698}"/>
              </a:ext>
            </a:extLst>
          </p:cNvPr>
          <p:cNvSpPr/>
          <p:nvPr/>
        </p:nvSpPr>
        <p:spPr>
          <a:xfrm>
            <a:off x="10333710" y="3988598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B476853-D32B-428D-9204-6671AFF67A6A}"/>
              </a:ext>
            </a:extLst>
          </p:cNvPr>
          <p:cNvSpPr/>
          <p:nvPr/>
        </p:nvSpPr>
        <p:spPr>
          <a:xfrm>
            <a:off x="9792086" y="3844692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E417949-50C6-4D12-8E8F-6BAEC4AD160C}"/>
              </a:ext>
            </a:extLst>
          </p:cNvPr>
          <p:cNvSpPr/>
          <p:nvPr/>
        </p:nvSpPr>
        <p:spPr>
          <a:xfrm>
            <a:off x="10667021" y="3708336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1D09BF2-9F5E-4E3E-A780-4C3417707AD9}"/>
              </a:ext>
            </a:extLst>
          </p:cNvPr>
          <p:cNvSpPr/>
          <p:nvPr/>
        </p:nvSpPr>
        <p:spPr>
          <a:xfrm>
            <a:off x="10435732" y="4512038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CE3381DA-83FB-4945-B860-D95AE01CA250}"/>
              </a:ext>
            </a:extLst>
          </p:cNvPr>
          <p:cNvSpPr/>
          <p:nvPr/>
        </p:nvSpPr>
        <p:spPr>
          <a:xfrm>
            <a:off x="9895732" y="4348598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1247270D-7B81-44AD-B8D3-97858D720128}"/>
              </a:ext>
            </a:extLst>
          </p:cNvPr>
          <p:cNvSpPr/>
          <p:nvPr/>
        </p:nvSpPr>
        <p:spPr>
          <a:xfrm>
            <a:off x="8777532" y="2365595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D2A46B0-93E6-4FC3-B2F3-35AA756F8358}"/>
              </a:ext>
            </a:extLst>
          </p:cNvPr>
          <p:cNvSpPr/>
          <p:nvPr/>
        </p:nvSpPr>
        <p:spPr>
          <a:xfrm>
            <a:off x="7928353" y="3921657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288C4C24-3BC0-4E7F-BB53-9A4775DEA063}"/>
              </a:ext>
            </a:extLst>
          </p:cNvPr>
          <p:cNvSpPr/>
          <p:nvPr/>
        </p:nvSpPr>
        <p:spPr>
          <a:xfrm>
            <a:off x="7758087" y="4068336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B0427E7-B9B7-4351-BD04-D8B7D65F69C2}"/>
              </a:ext>
            </a:extLst>
          </p:cNvPr>
          <p:cNvSpPr/>
          <p:nvPr/>
        </p:nvSpPr>
        <p:spPr>
          <a:xfrm>
            <a:off x="7849796" y="3988598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881457C-203E-424F-9E69-66E224EEC8B2}"/>
              </a:ext>
            </a:extLst>
          </p:cNvPr>
          <p:cNvSpPr/>
          <p:nvPr/>
        </p:nvSpPr>
        <p:spPr>
          <a:xfrm>
            <a:off x="7806508" y="3855015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AC8535C-39A5-47CE-8B62-D6AD4B0BF360}"/>
              </a:ext>
            </a:extLst>
          </p:cNvPr>
          <p:cNvSpPr/>
          <p:nvPr/>
        </p:nvSpPr>
        <p:spPr>
          <a:xfrm>
            <a:off x="7739398" y="3954404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5EAD0C9D-BBA3-457D-BF70-EE1EC5AE5FFC}"/>
              </a:ext>
            </a:extLst>
          </p:cNvPr>
          <p:cNvSpPr/>
          <p:nvPr/>
        </p:nvSpPr>
        <p:spPr>
          <a:xfrm>
            <a:off x="7938087" y="4079279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995204B-521B-4EE9-ACCF-2F89EB71B335}"/>
              </a:ext>
            </a:extLst>
          </p:cNvPr>
          <p:cNvSpPr/>
          <p:nvPr/>
        </p:nvSpPr>
        <p:spPr>
          <a:xfrm>
            <a:off x="9899998" y="2515237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7B1FFE28-7971-44CD-8ED6-026BDC848137}"/>
              </a:ext>
            </a:extLst>
          </p:cNvPr>
          <p:cNvSpPr/>
          <p:nvPr/>
        </p:nvSpPr>
        <p:spPr>
          <a:xfrm>
            <a:off x="9929153" y="1892522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68E14A82-CC39-4C41-9D03-AA38D89B3032}"/>
              </a:ext>
            </a:extLst>
          </p:cNvPr>
          <p:cNvSpPr/>
          <p:nvPr/>
        </p:nvSpPr>
        <p:spPr>
          <a:xfrm>
            <a:off x="9220487" y="2885148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96E37BBC-CAC7-472F-8CEC-139ED3D0B729}"/>
              </a:ext>
            </a:extLst>
          </p:cNvPr>
          <p:cNvSpPr/>
          <p:nvPr/>
        </p:nvSpPr>
        <p:spPr>
          <a:xfrm>
            <a:off x="10121109" y="2975019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044BB3CD-A60F-4689-9699-CE385DD83A54}"/>
              </a:ext>
            </a:extLst>
          </p:cNvPr>
          <p:cNvSpPr/>
          <p:nvPr/>
        </p:nvSpPr>
        <p:spPr>
          <a:xfrm>
            <a:off x="9331687" y="2190029"/>
            <a:ext cx="360000" cy="360000"/>
          </a:xfrm>
          <a:prstGeom prst="mathMultiply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AutoShape 4">
            <a:extLst>
              <a:ext uri="{FF2B5EF4-FFF2-40B4-BE49-F238E27FC236}">
                <a16:creationId xmlns:a16="http://schemas.microsoft.com/office/drawing/2014/main" id="{9411B068-B274-4DA1-8FF1-EF5084CFEF05}"/>
              </a:ext>
            </a:extLst>
          </p:cNvPr>
          <p:cNvSpPr/>
          <p:nvPr/>
        </p:nvSpPr>
        <p:spPr>
          <a:xfrm>
            <a:off x="0" y="0"/>
            <a:ext cx="4385493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B68AB7-BF1E-430F-AF51-8EB22C23D2B4}"/>
              </a:ext>
            </a:extLst>
          </p:cNvPr>
          <p:cNvCxnSpPr>
            <a:cxnSpLocks/>
          </p:cNvCxnSpPr>
          <p:nvPr/>
        </p:nvCxnSpPr>
        <p:spPr>
          <a:xfrm flipH="1">
            <a:off x="413581" y="6464391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494E1D-911D-480E-A58E-EE137CBB688B}"/>
              </a:ext>
            </a:extLst>
          </p:cNvPr>
          <p:cNvSpPr txBox="1"/>
          <p:nvPr/>
        </p:nvSpPr>
        <p:spPr>
          <a:xfrm>
            <a:off x="359636" y="2649823"/>
            <a:ext cx="3680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Bias Variance Tradeoff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96B22B-1A0E-420D-86CB-04C0869D02C8}"/>
              </a:ext>
            </a:extLst>
          </p:cNvPr>
          <p:cNvCxnSpPr>
            <a:cxnSpLocks/>
          </p:cNvCxnSpPr>
          <p:nvPr/>
        </p:nvCxnSpPr>
        <p:spPr>
          <a:xfrm flipV="1">
            <a:off x="1011786" y="3024851"/>
            <a:ext cx="0" cy="2307772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99AA8-BE47-4A8D-BAF9-E4B3BCA2A253}"/>
              </a:ext>
            </a:extLst>
          </p:cNvPr>
          <p:cNvCxnSpPr>
            <a:cxnSpLocks/>
          </p:cNvCxnSpPr>
          <p:nvPr/>
        </p:nvCxnSpPr>
        <p:spPr>
          <a:xfrm>
            <a:off x="1011786" y="5321048"/>
            <a:ext cx="2518493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E1C47F2-09F7-4A33-8638-A4246559DD10}"/>
              </a:ext>
            </a:extLst>
          </p:cNvPr>
          <p:cNvSpPr/>
          <p:nvPr/>
        </p:nvSpPr>
        <p:spPr>
          <a:xfrm>
            <a:off x="1232447" y="4941900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7FB97E-6111-4845-A82D-25CFBE966233}"/>
              </a:ext>
            </a:extLst>
          </p:cNvPr>
          <p:cNvSpPr/>
          <p:nvPr/>
        </p:nvSpPr>
        <p:spPr>
          <a:xfrm>
            <a:off x="1462076" y="4221034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BC3E15-AE91-46FF-B8BF-66CA20B970A9}"/>
              </a:ext>
            </a:extLst>
          </p:cNvPr>
          <p:cNvSpPr/>
          <p:nvPr/>
        </p:nvSpPr>
        <p:spPr>
          <a:xfrm>
            <a:off x="1604918" y="5018506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07CA7C-C564-43AB-8495-2FE1C72BE12F}"/>
              </a:ext>
            </a:extLst>
          </p:cNvPr>
          <p:cNvSpPr/>
          <p:nvPr/>
        </p:nvSpPr>
        <p:spPr>
          <a:xfrm>
            <a:off x="1945291" y="4862514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0109EA-8AB1-408D-85CB-9D23A6CB26F2}"/>
              </a:ext>
            </a:extLst>
          </p:cNvPr>
          <p:cNvSpPr/>
          <p:nvPr/>
        </p:nvSpPr>
        <p:spPr>
          <a:xfrm>
            <a:off x="1156700" y="4034737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7D47CA-E601-45F9-875A-5D6E9B649EF4}"/>
              </a:ext>
            </a:extLst>
          </p:cNvPr>
          <p:cNvSpPr/>
          <p:nvPr/>
        </p:nvSpPr>
        <p:spPr>
          <a:xfrm>
            <a:off x="1215498" y="4443045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18C2E11-15BB-436D-B88D-B21A42060D08}"/>
              </a:ext>
            </a:extLst>
          </p:cNvPr>
          <p:cNvSpPr/>
          <p:nvPr/>
        </p:nvSpPr>
        <p:spPr>
          <a:xfrm>
            <a:off x="2035009" y="4494960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FF296F5-C5BB-407C-B9C3-64BA36EA09D9}"/>
              </a:ext>
            </a:extLst>
          </p:cNvPr>
          <p:cNvSpPr/>
          <p:nvPr/>
        </p:nvSpPr>
        <p:spPr>
          <a:xfrm>
            <a:off x="2139865" y="4149829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433B213-15D0-4911-A620-4E20C9C032E1}"/>
              </a:ext>
            </a:extLst>
          </p:cNvPr>
          <p:cNvSpPr/>
          <p:nvPr/>
        </p:nvSpPr>
        <p:spPr>
          <a:xfrm>
            <a:off x="2371914" y="3944879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F0E1CD3-C2B6-4DD8-A828-9E186D5195D8}"/>
              </a:ext>
            </a:extLst>
          </p:cNvPr>
          <p:cNvSpPr/>
          <p:nvPr/>
        </p:nvSpPr>
        <p:spPr>
          <a:xfrm>
            <a:off x="2759957" y="3968065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8C660F4-11C7-43BF-B35B-CD343FC2040E}"/>
              </a:ext>
            </a:extLst>
          </p:cNvPr>
          <p:cNvSpPr/>
          <p:nvPr/>
        </p:nvSpPr>
        <p:spPr>
          <a:xfrm>
            <a:off x="2644427" y="4527566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CC75264-6C44-4254-8E31-9D031824EEF0}"/>
              </a:ext>
            </a:extLst>
          </p:cNvPr>
          <p:cNvSpPr/>
          <p:nvPr/>
        </p:nvSpPr>
        <p:spPr>
          <a:xfrm>
            <a:off x="3188311" y="4376418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D322774-3E80-497C-AEFD-62221C617A9C}"/>
              </a:ext>
            </a:extLst>
          </p:cNvPr>
          <p:cNvSpPr/>
          <p:nvPr/>
        </p:nvSpPr>
        <p:spPr>
          <a:xfrm>
            <a:off x="2208931" y="3557388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F441DB2-FF88-4A7A-BA32-E4045715EE72}"/>
              </a:ext>
            </a:extLst>
          </p:cNvPr>
          <p:cNvSpPr/>
          <p:nvPr/>
        </p:nvSpPr>
        <p:spPr>
          <a:xfrm>
            <a:off x="1800200" y="4281813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8C96AB-207A-49DF-8E20-B02FABD694F5}"/>
              </a:ext>
            </a:extLst>
          </p:cNvPr>
          <p:cNvSpPr/>
          <p:nvPr/>
        </p:nvSpPr>
        <p:spPr>
          <a:xfrm>
            <a:off x="1998222" y="3840761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5CEB4F5-987B-46EC-A083-54AF6DE5D275}"/>
              </a:ext>
            </a:extLst>
          </p:cNvPr>
          <p:cNvSpPr/>
          <p:nvPr/>
        </p:nvSpPr>
        <p:spPr>
          <a:xfrm>
            <a:off x="1675845" y="3927002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8418E2-9CE2-4CA5-A750-91264EF8D7AB}"/>
              </a:ext>
            </a:extLst>
          </p:cNvPr>
          <p:cNvSpPr/>
          <p:nvPr/>
        </p:nvSpPr>
        <p:spPr>
          <a:xfrm>
            <a:off x="2319172" y="4723266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0901BC-BD3B-47E7-B7EB-07F9693A951E}"/>
              </a:ext>
            </a:extLst>
          </p:cNvPr>
          <p:cNvSpPr/>
          <p:nvPr/>
        </p:nvSpPr>
        <p:spPr>
          <a:xfrm>
            <a:off x="2331801" y="5085900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965AD9-9977-4023-81A3-2B505CD6AEDB}"/>
              </a:ext>
            </a:extLst>
          </p:cNvPr>
          <p:cNvSpPr/>
          <p:nvPr/>
        </p:nvSpPr>
        <p:spPr>
          <a:xfrm>
            <a:off x="2741957" y="4952063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9D8BAC-B8F0-435B-9C50-571DFA54B5B1}"/>
              </a:ext>
            </a:extLst>
          </p:cNvPr>
          <p:cNvSpPr/>
          <p:nvPr/>
        </p:nvSpPr>
        <p:spPr>
          <a:xfrm>
            <a:off x="2391172" y="4286428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F59FE0-CF47-4F5A-A082-559300A8E094}"/>
              </a:ext>
            </a:extLst>
          </p:cNvPr>
          <p:cNvSpPr/>
          <p:nvPr/>
        </p:nvSpPr>
        <p:spPr>
          <a:xfrm>
            <a:off x="1504821" y="4690961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6CC15D-30EC-4723-8A86-C6240A29FADF}"/>
              </a:ext>
            </a:extLst>
          </p:cNvPr>
          <p:cNvSpPr/>
          <p:nvPr/>
        </p:nvSpPr>
        <p:spPr>
          <a:xfrm>
            <a:off x="1245523" y="3722790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4DFA78-896E-411F-A2F7-2F6150838579}"/>
              </a:ext>
            </a:extLst>
          </p:cNvPr>
          <p:cNvSpPr/>
          <p:nvPr/>
        </p:nvSpPr>
        <p:spPr>
          <a:xfrm>
            <a:off x="1101523" y="3415642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FBCA29-C79D-4509-BC1C-320B3BE8F273}"/>
              </a:ext>
            </a:extLst>
          </p:cNvPr>
          <p:cNvSpPr/>
          <p:nvPr/>
        </p:nvSpPr>
        <p:spPr>
          <a:xfrm>
            <a:off x="1304447" y="3153134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7B5A58-F887-4950-A675-96B7EB9B0B81}"/>
              </a:ext>
            </a:extLst>
          </p:cNvPr>
          <p:cNvSpPr/>
          <p:nvPr/>
        </p:nvSpPr>
        <p:spPr>
          <a:xfrm>
            <a:off x="3076743" y="5035047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447B2AF-C898-4B30-A3CD-B5497261D0AD}"/>
              </a:ext>
            </a:extLst>
          </p:cNvPr>
          <p:cNvSpPr/>
          <p:nvPr/>
        </p:nvSpPr>
        <p:spPr>
          <a:xfrm>
            <a:off x="2885957" y="4273263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5E10026-960B-4C62-892D-070F7188C3C6}"/>
              </a:ext>
            </a:extLst>
          </p:cNvPr>
          <p:cNvSpPr/>
          <p:nvPr/>
        </p:nvSpPr>
        <p:spPr>
          <a:xfrm>
            <a:off x="3216661" y="3986748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B5F6981-F9A7-4B83-AE7D-107C29E690CE}"/>
              </a:ext>
            </a:extLst>
          </p:cNvPr>
          <p:cNvSpPr/>
          <p:nvPr/>
        </p:nvSpPr>
        <p:spPr>
          <a:xfrm>
            <a:off x="1906994" y="3374661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BC19981-7FC9-4E79-8123-3984AFE39C6F}"/>
              </a:ext>
            </a:extLst>
          </p:cNvPr>
          <p:cNvSpPr/>
          <p:nvPr/>
        </p:nvSpPr>
        <p:spPr>
          <a:xfrm>
            <a:off x="2518427" y="3698012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560D446-B808-4C2B-9E8C-5C9BC10C5609}"/>
              </a:ext>
            </a:extLst>
          </p:cNvPr>
          <p:cNvSpPr/>
          <p:nvPr/>
        </p:nvSpPr>
        <p:spPr>
          <a:xfrm>
            <a:off x="2860054" y="3666463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706B5C0-DCFE-4231-B9F7-FDC348BE850A}"/>
              </a:ext>
            </a:extLst>
          </p:cNvPr>
          <p:cNvCxnSpPr>
            <a:cxnSpLocks/>
          </p:cNvCxnSpPr>
          <p:nvPr/>
        </p:nvCxnSpPr>
        <p:spPr>
          <a:xfrm>
            <a:off x="1098294" y="3294161"/>
            <a:ext cx="2149473" cy="18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C65DE16-892B-4CE5-992A-98192B2FEF8F}"/>
              </a:ext>
            </a:extLst>
          </p:cNvPr>
          <p:cNvSpPr txBox="1"/>
          <p:nvPr/>
        </p:nvSpPr>
        <p:spPr>
          <a:xfrm>
            <a:off x="1312366" y="5718976"/>
            <a:ext cx="201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Underfitting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6968291-AD3F-4211-83B6-837270D9430C}"/>
              </a:ext>
            </a:extLst>
          </p:cNvPr>
          <p:cNvSpPr txBox="1"/>
          <p:nvPr/>
        </p:nvSpPr>
        <p:spPr>
          <a:xfrm>
            <a:off x="8954978" y="5720058"/>
            <a:ext cx="201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Overfitting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A290D6F-BB76-44A7-8E5F-7F8EB359C18F}"/>
              </a:ext>
            </a:extLst>
          </p:cNvPr>
          <p:cNvSpPr txBox="1"/>
          <p:nvPr/>
        </p:nvSpPr>
        <p:spPr>
          <a:xfrm>
            <a:off x="4944737" y="5718976"/>
            <a:ext cx="230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Good Fit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AutoShape 4">
            <a:extLst>
              <a:ext uri="{FF2B5EF4-FFF2-40B4-BE49-F238E27FC236}">
                <a16:creationId xmlns:a16="http://schemas.microsoft.com/office/drawing/2014/main" id="{DCE6C9B2-3CD4-444F-B275-D3A40EBA908B}"/>
              </a:ext>
            </a:extLst>
          </p:cNvPr>
          <p:cNvSpPr/>
          <p:nvPr/>
        </p:nvSpPr>
        <p:spPr>
          <a:xfrm>
            <a:off x="-1" y="1"/>
            <a:ext cx="12192001" cy="2317861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8224C9-9A75-4BC5-864B-29C81B22C132}"/>
              </a:ext>
            </a:extLst>
          </p:cNvPr>
          <p:cNvSpPr txBox="1"/>
          <p:nvPr/>
        </p:nvSpPr>
        <p:spPr>
          <a:xfrm>
            <a:off x="2490585" y="742644"/>
            <a:ext cx="7210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Underfitting vs. Overfitting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6822073-2FEF-437B-91D8-F2CA7ACC030C}"/>
              </a:ext>
            </a:extLst>
          </p:cNvPr>
          <p:cNvCxnSpPr>
            <a:cxnSpLocks/>
          </p:cNvCxnSpPr>
          <p:nvPr/>
        </p:nvCxnSpPr>
        <p:spPr>
          <a:xfrm flipV="1">
            <a:off x="355707" y="284184"/>
            <a:ext cx="1" cy="8739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EE199DF6-D899-4249-A880-77D417E611DC}"/>
              </a:ext>
            </a:extLst>
          </p:cNvPr>
          <p:cNvSpPr/>
          <p:nvPr/>
        </p:nvSpPr>
        <p:spPr>
          <a:xfrm>
            <a:off x="1535340" y="3572191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86CD029-F21D-45F2-8D9D-29B34855FFAA}"/>
              </a:ext>
            </a:extLst>
          </p:cNvPr>
          <p:cNvSpPr/>
          <p:nvPr/>
        </p:nvSpPr>
        <p:spPr>
          <a:xfrm>
            <a:off x="2952775" y="4673403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5069218-5211-4EA4-98E2-7BFFD3378C64}"/>
              </a:ext>
            </a:extLst>
          </p:cNvPr>
          <p:cNvSpPr/>
          <p:nvPr/>
        </p:nvSpPr>
        <p:spPr>
          <a:xfrm>
            <a:off x="3334274" y="4739969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AC3608E-EDEA-4DB6-817D-C7205BB03BC0}"/>
              </a:ext>
            </a:extLst>
          </p:cNvPr>
          <p:cNvSpPr/>
          <p:nvPr/>
        </p:nvSpPr>
        <p:spPr>
          <a:xfrm>
            <a:off x="1726736" y="3115109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4B900FD4-AE58-4660-BF7C-AE6E669342EB}"/>
              </a:ext>
            </a:extLst>
          </p:cNvPr>
          <p:cNvSpPr/>
          <p:nvPr/>
        </p:nvSpPr>
        <p:spPr>
          <a:xfrm>
            <a:off x="2455427" y="3328564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CEF3FC2-9A74-48C4-AD49-512B70DBF86F}"/>
              </a:ext>
            </a:extLst>
          </p:cNvPr>
          <p:cNvCxnSpPr>
            <a:cxnSpLocks/>
          </p:cNvCxnSpPr>
          <p:nvPr/>
        </p:nvCxnSpPr>
        <p:spPr>
          <a:xfrm flipV="1">
            <a:off x="8622222" y="3024851"/>
            <a:ext cx="0" cy="2307772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068DF09-C234-45D6-9110-AD13F89AFFA9}"/>
              </a:ext>
            </a:extLst>
          </p:cNvPr>
          <p:cNvCxnSpPr>
            <a:cxnSpLocks/>
          </p:cNvCxnSpPr>
          <p:nvPr/>
        </p:nvCxnSpPr>
        <p:spPr>
          <a:xfrm>
            <a:off x="8622222" y="5321048"/>
            <a:ext cx="2518493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2654419-A039-4476-A4D6-659EA66F6FDF}"/>
              </a:ext>
            </a:extLst>
          </p:cNvPr>
          <p:cNvSpPr/>
          <p:nvPr/>
        </p:nvSpPr>
        <p:spPr>
          <a:xfrm>
            <a:off x="8842883" y="4941900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F7998F2-4FD8-4C3F-AA6E-A1761C8B6FE0}"/>
              </a:ext>
            </a:extLst>
          </p:cNvPr>
          <p:cNvSpPr/>
          <p:nvPr/>
        </p:nvSpPr>
        <p:spPr>
          <a:xfrm>
            <a:off x="9072512" y="4221034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8834046-E3AF-4950-A28B-EAB6A62282FA}"/>
              </a:ext>
            </a:extLst>
          </p:cNvPr>
          <p:cNvSpPr/>
          <p:nvPr/>
        </p:nvSpPr>
        <p:spPr>
          <a:xfrm>
            <a:off x="9215354" y="5018506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7230EFC-4874-4A9A-9365-B24428FDBB96}"/>
              </a:ext>
            </a:extLst>
          </p:cNvPr>
          <p:cNvSpPr/>
          <p:nvPr/>
        </p:nvSpPr>
        <p:spPr>
          <a:xfrm>
            <a:off x="9555727" y="4862514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8144EC1-439B-45B2-B68C-378C42C9DF94}"/>
              </a:ext>
            </a:extLst>
          </p:cNvPr>
          <p:cNvSpPr/>
          <p:nvPr/>
        </p:nvSpPr>
        <p:spPr>
          <a:xfrm>
            <a:off x="8767136" y="4034737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BAE6CA-89AA-4944-B0C0-4D9E14950FFE}"/>
              </a:ext>
            </a:extLst>
          </p:cNvPr>
          <p:cNvSpPr/>
          <p:nvPr/>
        </p:nvSpPr>
        <p:spPr>
          <a:xfrm>
            <a:off x="8825934" y="4443045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385A4013-D932-477C-B613-A6F15950E9FC}"/>
              </a:ext>
            </a:extLst>
          </p:cNvPr>
          <p:cNvSpPr/>
          <p:nvPr/>
        </p:nvSpPr>
        <p:spPr>
          <a:xfrm>
            <a:off x="9645445" y="4494960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BCACDE88-77D1-45E5-A3E6-DC5726D4FECA}"/>
              </a:ext>
            </a:extLst>
          </p:cNvPr>
          <p:cNvSpPr/>
          <p:nvPr/>
        </p:nvSpPr>
        <p:spPr>
          <a:xfrm>
            <a:off x="9750301" y="4149829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C276DC98-BC77-4327-AF41-05DAC2059971}"/>
              </a:ext>
            </a:extLst>
          </p:cNvPr>
          <p:cNvSpPr/>
          <p:nvPr/>
        </p:nvSpPr>
        <p:spPr>
          <a:xfrm>
            <a:off x="9982350" y="3944879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4743FE19-775C-46B4-9218-DFF046C24194}"/>
              </a:ext>
            </a:extLst>
          </p:cNvPr>
          <p:cNvSpPr/>
          <p:nvPr/>
        </p:nvSpPr>
        <p:spPr>
          <a:xfrm>
            <a:off x="10370393" y="3968065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15A65E86-EAB0-43E5-8EA9-2DDCD0962A5C}"/>
              </a:ext>
            </a:extLst>
          </p:cNvPr>
          <p:cNvSpPr/>
          <p:nvPr/>
        </p:nvSpPr>
        <p:spPr>
          <a:xfrm>
            <a:off x="10254863" y="4527566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F89B8808-2FC8-4CEE-B624-123DE11F55D7}"/>
              </a:ext>
            </a:extLst>
          </p:cNvPr>
          <p:cNvSpPr/>
          <p:nvPr/>
        </p:nvSpPr>
        <p:spPr>
          <a:xfrm>
            <a:off x="10798747" y="4376418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9193BEA2-3655-4B5F-A8BD-9567253B620F}"/>
              </a:ext>
            </a:extLst>
          </p:cNvPr>
          <p:cNvSpPr/>
          <p:nvPr/>
        </p:nvSpPr>
        <p:spPr>
          <a:xfrm>
            <a:off x="9819367" y="3557388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1EAA4AC4-1F94-47BD-B07D-25EED2C46614}"/>
              </a:ext>
            </a:extLst>
          </p:cNvPr>
          <p:cNvSpPr/>
          <p:nvPr/>
        </p:nvSpPr>
        <p:spPr>
          <a:xfrm>
            <a:off x="9410636" y="4281813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A1C921D8-152C-4FD6-B7FA-75B170990F5C}"/>
              </a:ext>
            </a:extLst>
          </p:cNvPr>
          <p:cNvSpPr/>
          <p:nvPr/>
        </p:nvSpPr>
        <p:spPr>
          <a:xfrm>
            <a:off x="9608658" y="3840761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283ED623-113C-4814-9D84-40661DC5D438}"/>
              </a:ext>
            </a:extLst>
          </p:cNvPr>
          <p:cNvSpPr/>
          <p:nvPr/>
        </p:nvSpPr>
        <p:spPr>
          <a:xfrm>
            <a:off x="9286281" y="3927002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3D14A6F-64A4-4E14-BD18-DBAAFADC29BB}"/>
              </a:ext>
            </a:extLst>
          </p:cNvPr>
          <p:cNvSpPr/>
          <p:nvPr/>
        </p:nvSpPr>
        <p:spPr>
          <a:xfrm>
            <a:off x="9929608" y="4723266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6B07511-DC4A-4C57-9EF4-ABB225EA1596}"/>
              </a:ext>
            </a:extLst>
          </p:cNvPr>
          <p:cNvSpPr/>
          <p:nvPr/>
        </p:nvSpPr>
        <p:spPr>
          <a:xfrm>
            <a:off x="9942237" y="5085900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AC5F254-AFE6-4C08-8443-FF194D4E2B70}"/>
              </a:ext>
            </a:extLst>
          </p:cNvPr>
          <p:cNvSpPr/>
          <p:nvPr/>
        </p:nvSpPr>
        <p:spPr>
          <a:xfrm>
            <a:off x="10352393" y="4952063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3B2C659-3B7E-4355-9A01-CD7CB2724C31}"/>
              </a:ext>
            </a:extLst>
          </p:cNvPr>
          <p:cNvSpPr/>
          <p:nvPr/>
        </p:nvSpPr>
        <p:spPr>
          <a:xfrm>
            <a:off x="10001608" y="4286428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31A1E57-3AC5-40B1-AD0E-3C1C085EA4D3}"/>
              </a:ext>
            </a:extLst>
          </p:cNvPr>
          <p:cNvSpPr/>
          <p:nvPr/>
        </p:nvSpPr>
        <p:spPr>
          <a:xfrm>
            <a:off x="9115257" y="4690961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F32EB8F-CF34-4A2D-BF9B-6BA8B59EF9A7}"/>
              </a:ext>
            </a:extLst>
          </p:cNvPr>
          <p:cNvSpPr/>
          <p:nvPr/>
        </p:nvSpPr>
        <p:spPr>
          <a:xfrm>
            <a:off x="8855959" y="3722790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7A7FC08-6A3A-47F0-A95A-B9A157F8165E}"/>
              </a:ext>
            </a:extLst>
          </p:cNvPr>
          <p:cNvSpPr/>
          <p:nvPr/>
        </p:nvSpPr>
        <p:spPr>
          <a:xfrm>
            <a:off x="8711959" y="3415642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3B3DB57-0E8C-44C4-AE52-1559CDCD8CF7}"/>
              </a:ext>
            </a:extLst>
          </p:cNvPr>
          <p:cNvSpPr/>
          <p:nvPr/>
        </p:nvSpPr>
        <p:spPr>
          <a:xfrm>
            <a:off x="8914883" y="3153134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10A8B51-6E69-43E3-B15A-B394763C5A81}"/>
              </a:ext>
            </a:extLst>
          </p:cNvPr>
          <p:cNvSpPr/>
          <p:nvPr/>
        </p:nvSpPr>
        <p:spPr>
          <a:xfrm>
            <a:off x="10687179" y="5035047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3A837492-0304-4398-AEFD-CBA28C4E998B}"/>
              </a:ext>
            </a:extLst>
          </p:cNvPr>
          <p:cNvSpPr/>
          <p:nvPr/>
        </p:nvSpPr>
        <p:spPr>
          <a:xfrm>
            <a:off x="10496393" y="4273263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1B0E811D-9651-428C-AB4C-CA7B04BFF35C}"/>
              </a:ext>
            </a:extLst>
          </p:cNvPr>
          <p:cNvSpPr/>
          <p:nvPr/>
        </p:nvSpPr>
        <p:spPr>
          <a:xfrm>
            <a:off x="10827097" y="3986748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60D1500D-56E8-411F-B7D7-AF746F40DB45}"/>
              </a:ext>
            </a:extLst>
          </p:cNvPr>
          <p:cNvSpPr/>
          <p:nvPr/>
        </p:nvSpPr>
        <p:spPr>
          <a:xfrm>
            <a:off x="9517430" y="3374661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2D82E14B-56F4-4C0C-B34D-4C79F904A2F2}"/>
              </a:ext>
            </a:extLst>
          </p:cNvPr>
          <p:cNvSpPr/>
          <p:nvPr/>
        </p:nvSpPr>
        <p:spPr>
          <a:xfrm>
            <a:off x="10128863" y="3698012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23296683-1388-4077-B1BE-8C43DBFC4617}"/>
              </a:ext>
            </a:extLst>
          </p:cNvPr>
          <p:cNvSpPr/>
          <p:nvPr/>
        </p:nvSpPr>
        <p:spPr>
          <a:xfrm>
            <a:off x="10470490" y="3666463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0F26F31-2A59-411B-A963-1968C39C86F7}"/>
              </a:ext>
            </a:extLst>
          </p:cNvPr>
          <p:cNvSpPr/>
          <p:nvPr/>
        </p:nvSpPr>
        <p:spPr>
          <a:xfrm>
            <a:off x="9145776" y="3572191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2C55C71-460E-4AD1-AB1A-17E79891A06B}"/>
              </a:ext>
            </a:extLst>
          </p:cNvPr>
          <p:cNvSpPr/>
          <p:nvPr/>
        </p:nvSpPr>
        <p:spPr>
          <a:xfrm>
            <a:off x="10563211" y="4673403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3D06730-8E2D-438B-95DB-AAE85F2AAA67}"/>
              </a:ext>
            </a:extLst>
          </p:cNvPr>
          <p:cNvSpPr/>
          <p:nvPr/>
        </p:nvSpPr>
        <p:spPr>
          <a:xfrm>
            <a:off x="10944710" y="4739969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5C391FB-1AD0-4420-AA37-BE8029A6DE0D}"/>
              </a:ext>
            </a:extLst>
          </p:cNvPr>
          <p:cNvSpPr/>
          <p:nvPr/>
        </p:nvSpPr>
        <p:spPr>
          <a:xfrm>
            <a:off x="9337172" y="3115109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5B4E941F-EE15-498A-9B0C-F69E663B93E7}"/>
              </a:ext>
            </a:extLst>
          </p:cNvPr>
          <p:cNvSpPr/>
          <p:nvPr/>
        </p:nvSpPr>
        <p:spPr>
          <a:xfrm>
            <a:off x="10065863" y="3328564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3E0BBBD-59A1-45F7-A5C4-76C6C4BB6A5E}"/>
              </a:ext>
            </a:extLst>
          </p:cNvPr>
          <p:cNvCxnSpPr>
            <a:cxnSpLocks/>
          </p:cNvCxnSpPr>
          <p:nvPr/>
        </p:nvCxnSpPr>
        <p:spPr>
          <a:xfrm flipV="1">
            <a:off x="4706326" y="3024851"/>
            <a:ext cx="0" cy="2307772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5475F9E-C497-48F1-8E27-8D8F3C254925}"/>
              </a:ext>
            </a:extLst>
          </p:cNvPr>
          <p:cNvCxnSpPr>
            <a:cxnSpLocks/>
          </p:cNvCxnSpPr>
          <p:nvPr/>
        </p:nvCxnSpPr>
        <p:spPr>
          <a:xfrm>
            <a:off x="4706326" y="5321048"/>
            <a:ext cx="2518493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342ED980-043E-465E-A576-2377483C6558}"/>
              </a:ext>
            </a:extLst>
          </p:cNvPr>
          <p:cNvSpPr/>
          <p:nvPr/>
        </p:nvSpPr>
        <p:spPr>
          <a:xfrm>
            <a:off x="4926987" y="4941900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0AAF793-55BD-4179-9357-E4D9C0556A73}"/>
              </a:ext>
            </a:extLst>
          </p:cNvPr>
          <p:cNvSpPr/>
          <p:nvPr/>
        </p:nvSpPr>
        <p:spPr>
          <a:xfrm>
            <a:off x="5156616" y="4221034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23E5E48-77B6-48B3-A1E0-07786665284C}"/>
              </a:ext>
            </a:extLst>
          </p:cNvPr>
          <p:cNvSpPr/>
          <p:nvPr/>
        </p:nvSpPr>
        <p:spPr>
          <a:xfrm>
            <a:off x="5299458" y="5018506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97B0B7E-0D09-4D2A-A172-0ADF9C5EDC9D}"/>
              </a:ext>
            </a:extLst>
          </p:cNvPr>
          <p:cNvSpPr/>
          <p:nvPr/>
        </p:nvSpPr>
        <p:spPr>
          <a:xfrm>
            <a:off x="5639831" y="4862514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867A7F4-71D9-452D-9412-DC1DA1002E0D}"/>
              </a:ext>
            </a:extLst>
          </p:cNvPr>
          <p:cNvSpPr/>
          <p:nvPr/>
        </p:nvSpPr>
        <p:spPr>
          <a:xfrm>
            <a:off x="4851240" y="4034737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F4EB91A-2FF2-49D3-95DE-6CCA91778D5C}"/>
              </a:ext>
            </a:extLst>
          </p:cNvPr>
          <p:cNvSpPr/>
          <p:nvPr/>
        </p:nvSpPr>
        <p:spPr>
          <a:xfrm>
            <a:off x="4910038" y="4443045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54AB198E-CD1C-44B1-97F8-7C835BD872E4}"/>
              </a:ext>
            </a:extLst>
          </p:cNvPr>
          <p:cNvSpPr/>
          <p:nvPr/>
        </p:nvSpPr>
        <p:spPr>
          <a:xfrm>
            <a:off x="5729549" y="4494960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6FEAB96A-1869-4619-BD75-2EFAE229288C}"/>
              </a:ext>
            </a:extLst>
          </p:cNvPr>
          <p:cNvSpPr/>
          <p:nvPr/>
        </p:nvSpPr>
        <p:spPr>
          <a:xfrm>
            <a:off x="5834405" y="4149829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CC902407-3562-42FC-BF3F-95D179C9BDC9}"/>
              </a:ext>
            </a:extLst>
          </p:cNvPr>
          <p:cNvSpPr/>
          <p:nvPr/>
        </p:nvSpPr>
        <p:spPr>
          <a:xfrm>
            <a:off x="6066454" y="3944879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EFD02262-F8E5-486C-9123-27C6C4736751}"/>
              </a:ext>
            </a:extLst>
          </p:cNvPr>
          <p:cNvSpPr/>
          <p:nvPr/>
        </p:nvSpPr>
        <p:spPr>
          <a:xfrm>
            <a:off x="6454497" y="3968065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64026269-18ED-422C-905F-734E429A6DA5}"/>
              </a:ext>
            </a:extLst>
          </p:cNvPr>
          <p:cNvSpPr/>
          <p:nvPr/>
        </p:nvSpPr>
        <p:spPr>
          <a:xfrm>
            <a:off x="6338967" y="4527566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4C80E548-75C1-4F19-8E7A-168E8C7848E7}"/>
              </a:ext>
            </a:extLst>
          </p:cNvPr>
          <p:cNvSpPr/>
          <p:nvPr/>
        </p:nvSpPr>
        <p:spPr>
          <a:xfrm>
            <a:off x="6882851" y="4376418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DDB9EFF4-5EC0-46B0-B300-E7B74E8B444A}"/>
              </a:ext>
            </a:extLst>
          </p:cNvPr>
          <p:cNvSpPr/>
          <p:nvPr/>
        </p:nvSpPr>
        <p:spPr>
          <a:xfrm>
            <a:off x="5903471" y="3557388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F6EC6520-2C65-4A4B-AEFC-DD52E94187CF}"/>
              </a:ext>
            </a:extLst>
          </p:cNvPr>
          <p:cNvSpPr/>
          <p:nvPr/>
        </p:nvSpPr>
        <p:spPr>
          <a:xfrm>
            <a:off x="5494740" y="4281813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9A0F72BE-4607-4527-8C95-84A9801EBC11}"/>
              </a:ext>
            </a:extLst>
          </p:cNvPr>
          <p:cNvSpPr/>
          <p:nvPr/>
        </p:nvSpPr>
        <p:spPr>
          <a:xfrm>
            <a:off x="5692762" y="3840761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B867AEF4-AFD7-46B4-82E6-AE14FE650F8E}"/>
              </a:ext>
            </a:extLst>
          </p:cNvPr>
          <p:cNvSpPr/>
          <p:nvPr/>
        </p:nvSpPr>
        <p:spPr>
          <a:xfrm>
            <a:off x="5370385" y="3927002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C3773F8-AEA3-4D72-9516-5ADA4BAACCE9}"/>
              </a:ext>
            </a:extLst>
          </p:cNvPr>
          <p:cNvSpPr/>
          <p:nvPr/>
        </p:nvSpPr>
        <p:spPr>
          <a:xfrm>
            <a:off x="6013712" y="4723266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4ABE237-8235-4CA0-AC6E-2061F0D60CFE}"/>
              </a:ext>
            </a:extLst>
          </p:cNvPr>
          <p:cNvSpPr/>
          <p:nvPr/>
        </p:nvSpPr>
        <p:spPr>
          <a:xfrm>
            <a:off x="6026341" y="5085900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C5297BD-C5F4-42F7-91F6-601418A4691B}"/>
              </a:ext>
            </a:extLst>
          </p:cNvPr>
          <p:cNvSpPr/>
          <p:nvPr/>
        </p:nvSpPr>
        <p:spPr>
          <a:xfrm>
            <a:off x="6436497" y="4952063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DD7FD2A-E749-4B47-B9D5-82FBE25B6092}"/>
              </a:ext>
            </a:extLst>
          </p:cNvPr>
          <p:cNvSpPr/>
          <p:nvPr/>
        </p:nvSpPr>
        <p:spPr>
          <a:xfrm>
            <a:off x="6085712" y="4286428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768D3F65-3E3E-412D-A5F5-E125937A9F18}"/>
              </a:ext>
            </a:extLst>
          </p:cNvPr>
          <p:cNvSpPr/>
          <p:nvPr/>
        </p:nvSpPr>
        <p:spPr>
          <a:xfrm>
            <a:off x="5199361" y="4690961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28B9ABE6-2339-4237-8DC6-1F6D2849E0B4}"/>
              </a:ext>
            </a:extLst>
          </p:cNvPr>
          <p:cNvSpPr/>
          <p:nvPr/>
        </p:nvSpPr>
        <p:spPr>
          <a:xfrm>
            <a:off x="4940063" y="3722790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35EA946-389F-4E4D-9735-ED55690BF00E}"/>
              </a:ext>
            </a:extLst>
          </p:cNvPr>
          <p:cNvSpPr/>
          <p:nvPr/>
        </p:nvSpPr>
        <p:spPr>
          <a:xfrm>
            <a:off x="4796063" y="3415642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D19B936-9842-4613-BAA8-2EBFD890A2A5}"/>
              </a:ext>
            </a:extLst>
          </p:cNvPr>
          <p:cNvSpPr/>
          <p:nvPr/>
        </p:nvSpPr>
        <p:spPr>
          <a:xfrm>
            <a:off x="4998987" y="3153134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C794E2D-4121-46F6-9C56-DBC592171CD2}"/>
              </a:ext>
            </a:extLst>
          </p:cNvPr>
          <p:cNvSpPr/>
          <p:nvPr/>
        </p:nvSpPr>
        <p:spPr>
          <a:xfrm>
            <a:off x="6771283" y="5035047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931D80AA-6716-4CD6-8AD2-1CC64A88220D}"/>
              </a:ext>
            </a:extLst>
          </p:cNvPr>
          <p:cNvSpPr/>
          <p:nvPr/>
        </p:nvSpPr>
        <p:spPr>
          <a:xfrm>
            <a:off x="6580497" y="4273263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0" name="Isosceles Triangle 199">
            <a:extLst>
              <a:ext uri="{FF2B5EF4-FFF2-40B4-BE49-F238E27FC236}">
                <a16:creationId xmlns:a16="http://schemas.microsoft.com/office/drawing/2014/main" id="{CA0B0B70-9F02-473D-9049-A62C193CD451}"/>
              </a:ext>
            </a:extLst>
          </p:cNvPr>
          <p:cNvSpPr/>
          <p:nvPr/>
        </p:nvSpPr>
        <p:spPr>
          <a:xfrm>
            <a:off x="6911201" y="3986748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1" name="Isosceles Triangle 200">
            <a:extLst>
              <a:ext uri="{FF2B5EF4-FFF2-40B4-BE49-F238E27FC236}">
                <a16:creationId xmlns:a16="http://schemas.microsoft.com/office/drawing/2014/main" id="{444F0843-D7F1-49BA-B36C-BD3C9C8184C0}"/>
              </a:ext>
            </a:extLst>
          </p:cNvPr>
          <p:cNvSpPr/>
          <p:nvPr/>
        </p:nvSpPr>
        <p:spPr>
          <a:xfrm>
            <a:off x="5601534" y="3374661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A4C083D4-C302-43D4-8B44-036DA0422738}"/>
              </a:ext>
            </a:extLst>
          </p:cNvPr>
          <p:cNvSpPr/>
          <p:nvPr/>
        </p:nvSpPr>
        <p:spPr>
          <a:xfrm>
            <a:off x="6212967" y="3698012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2CF97564-0B88-4497-AEB6-7C884D22B9FF}"/>
              </a:ext>
            </a:extLst>
          </p:cNvPr>
          <p:cNvSpPr/>
          <p:nvPr/>
        </p:nvSpPr>
        <p:spPr>
          <a:xfrm>
            <a:off x="6554594" y="3666463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BEB65F8-03DF-4298-BA93-83A02AB7B52E}"/>
              </a:ext>
            </a:extLst>
          </p:cNvPr>
          <p:cNvSpPr/>
          <p:nvPr/>
        </p:nvSpPr>
        <p:spPr>
          <a:xfrm>
            <a:off x="5229880" y="3572191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8075D27-2ADE-484E-AC4B-CF221B3E3195}"/>
              </a:ext>
            </a:extLst>
          </p:cNvPr>
          <p:cNvSpPr/>
          <p:nvPr/>
        </p:nvSpPr>
        <p:spPr>
          <a:xfrm>
            <a:off x="6647315" y="4673403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EEC639C-7482-4538-BBD2-781B5D6B280B}"/>
              </a:ext>
            </a:extLst>
          </p:cNvPr>
          <p:cNvSpPr/>
          <p:nvPr/>
        </p:nvSpPr>
        <p:spPr>
          <a:xfrm>
            <a:off x="7028814" y="4739969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78B08A3-6B1D-4F0B-9FE8-0CB529379E94}"/>
              </a:ext>
            </a:extLst>
          </p:cNvPr>
          <p:cNvSpPr/>
          <p:nvPr/>
        </p:nvSpPr>
        <p:spPr>
          <a:xfrm>
            <a:off x="5421276" y="3115109"/>
            <a:ext cx="144000" cy="144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AD7F7FDA-1BCF-4781-BFD2-95FCA48DFF9F}"/>
              </a:ext>
            </a:extLst>
          </p:cNvPr>
          <p:cNvSpPr/>
          <p:nvPr/>
        </p:nvSpPr>
        <p:spPr>
          <a:xfrm>
            <a:off x="6149967" y="3328564"/>
            <a:ext cx="126000" cy="144000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FEABB70F-0EDF-4F6E-85BD-7E003AAE9D7C}"/>
              </a:ext>
            </a:extLst>
          </p:cNvPr>
          <p:cNvSpPr/>
          <p:nvPr/>
        </p:nvSpPr>
        <p:spPr>
          <a:xfrm>
            <a:off x="9203670" y="3115109"/>
            <a:ext cx="1965900" cy="1712704"/>
          </a:xfrm>
          <a:custGeom>
            <a:avLst/>
            <a:gdLst>
              <a:gd name="connsiteX0" fmla="*/ 509586 w 2002721"/>
              <a:gd name="connsiteY0" fmla="*/ 0 h 1748947"/>
              <a:gd name="connsiteX1" fmla="*/ 300 w 2002721"/>
              <a:gd name="connsiteY1" fmla="*/ 925975 h 1748947"/>
              <a:gd name="connsiteX2" fmla="*/ 440138 w 2002721"/>
              <a:gd name="connsiteY2" fmla="*/ 1643605 h 1748947"/>
              <a:gd name="connsiteX3" fmla="*/ 752655 w 2002721"/>
              <a:gd name="connsiteY3" fmla="*/ 1516283 h 1748947"/>
              <a:gd name="connsiteX4" fmla="*/ 764229 w 2002721"/>
              <a:gd name="connsiteY4" fmla="*/ 1088020 h 1748947"/>
              <a:gd name="connsiteX5" fmla="*/ 1146194 w 2002721"/>
              <a:gd name="connsiteY5" fmla="*/ 1250066 h 1748947"/>
              <a:gd name="connsiteX6" fmla="*/ 949424 w 2002721"/>
              <a:gd name="connsiteY6" fmla="*/ 1539433 h 1748947"/>
              <a:gd name="connsiteX7" fmla="*/ 1099895 w 2002721"/>
              <a:gd name="connsiteY7" fmla="*/ 1747777 h 1748947"/>
              <a:gd name="connsiteX8" fmla="*/ 1458710 w 2002721"/>
              <a:gd name="connsiteY8" fmla="*/ 1446835 h 1748947"/>
              <a:gd name="connsiteX9" fmla="*/ 1632331 w 2002721"/>
              <a:gd name="connsiteY9" fmla="*/ 1597306 h 1748947"/>
              <a:gd name="connsiteX10" fmla="*/ 2002721 w 2002721"/>
              <a:gd name="connsiteY10" fmla="*/ 1446835 h 174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2721" h="1748947">
                <a:moveTo>
                  <a:pt x="509586" y="0"/>
                </a:moveTo>
                <a:cubicBezTo>
                  <a:pt x="260730" y="326020"/>
                  <a:pt x="11875" y="652041"/>
                  <a:pt x="300" y="925975"/>
                </a:cubicBezTo>
                <a:cubicBezTo>
                  <a:pt x="-11275" y="1199909"/>
                  <a:pt x="314746" y="1545220"/>
                  <a:pt x="440138" y="1643605"/>
                </a:cubicBezTo>
                <a:cubicBezTo>
                  <a:pt x="565530" y="1741990"/>
                  <a:pt x="698640" y="1608881"/>
                  <a:pt x="752655" y="1516283"/>
                </a:cubicBezTo>
                <a:cubicBezTo>
                  <a:pt x="806670" y="1423685"/>
                  <a:pt x="698639" y="1132390"/>
                  <a:pt x="764229" y="1088020"/>
                </a:cubicBezTo>
                <a:cubicBezTo>
                  <a:pt x="829819" y="1043651"/>
                  <a:pt x="1115328" y="1174831"/>
                  <a:pt x="1146194" y="1250066"/>
                </a:cubicBezTo>
                <a:cubicBezTo>
                  <a:pt x="1177060" y="1325302"/>
                  <a:pt x="957140" y="1456481"/>
                  <a:pt x="949424" y="1539433"/>
                </a:cubicBezTo>
                <a:cubicBezTo>
                  <a:pt x="941708" y="1622385"/>
                  <a:pt x="1015014" y="1763210"/>
                  <a:pt x="1099895" y="1747777"/>
                </a:cubicBezTo>
                <a:cubicBezTo>
                  <a:pt x="1184776" y="1732344"/>
                  <a:pt x="1369971" y="1471913"/>
                  <a:pt x="1458710" y="1446835"/>
                </a:cubicBezTo>
                <a:cubicBezTo>
                  <a:pt x="1547449" y="1421757"/>
                  <a:pt x="1541663" y="1597306"/>
                  <a:pt x="1632331" y="1597306"/>
                </a:cubicBezTo>
                <a:cubicBezTo>
                  <a:pt x="1722999" y="1597306"/>
                  <a:pt x="1940989" y="1508567"/>
                  <a:pt x="2002721" y="144683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0A878FAD-719C-429E-9D82-6BDE8FFC919B}"/>
              </a:ext>
            </a:extLst>
          </p:cNvPr>
          <p:cNvSpPr/>
          <p:nvPr/>
        </p:nvSpPr>
        <p:spPr>
          <a:xfrm>
            <a:off x="5301563" y="3102311"/>
            <a:ext cx="1851964" cy="1742978"/>
          </a:xfrm>
          <a:custGeom>
            <a:avLst/>
            <a:gdLst>
              <a:gd name="connsiteX0" fmla="*/ 509300 w 1851964"/>
              <a:gd name="connsiteY0" fmla="*/ 0 h 1742978"/>
              <a:gd name="connsiteX1" fmla="*/ 14 w 1851964"/>
              <a:gd name="connsiteY1" fmla="*/ 902825 h 1742978"/>
              <a:gd name="connsiteX2" fmla="*/ 497726 w 1851964"/>
              <a:gd name="connsiteY2" fmla="*/ 1713053 h 1742978"/>
              <a:gd name="connsiteX3" fmla="*/ 1851964 w 1851964"/>
              <a:gd name="connsiteY3" fmla="*/ 1516283 h 174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964" h="1742978">
                <a:moveTo>
                  <a:pt x="509300" y="0"/>
                </a:moveTo>
                <a:cubicBezTo>
                  <a:pt x="255621" y="308658"/>
                  <a:pt x="1943" y="617316"/>
                  <a:pt x="14" y="902825"/>
                </a:cubicBezTo>
                <a:cubicBezTo>
                  <a:pt x="-1915" y="1188334"/>
                  <a:pt x="189068" y="1610810"/>
                  <a:pt x="497726" y="1713053"/>
                </a:cubicBezTo>
                <a:cubicBezTo>
                  <a:pt x="806384" y="1815296"/>
                  <a:pt x="1674486" y="1632030"/>
                  <a:pt x="1851964" y="15162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03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210" grpId="0" animBg="1"/>
      <p:bldP spid="2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33748C9-C361-428C-AA12-22B23002C916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7937CA-F405-4710-9EA1-F66A3B12785C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033CD291-5A9F-4FB2-B270-B28AEA869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78" y="1105815"/>
            <a:ext cx="720000" cy="7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66B4CD-6284-49AD-AF6A-A969F72D8B77}"/>
              </a:ext>
            </a:extLst>
          </p:cNvPr>
          <p:cNvSpPr txBox="1"/>
          <p:nvPr/>
        </p:nvSpPr>
        <p:spPr>
          <a:xfrm>
            <a:off x="7168231" y="2215458"/>
            <a:ext cx="37255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Bias Variance Trade-off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78894-AF1D-4823-95D0-E825A5F575CF}"/>
              </a:ext>
            </a:extLst>
          </p:cNvPr>
          <p:cNvSpPr txBox="1"/>
          <p:nvPr/>
        </p:nvSpPr>
        <p:spPr>
          <a:xfrm>
            <a:off x="7168230" y="4180878"/>
            <a:ext cx="38835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Underfitting and Overfitting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E0F5CB-30C7-44C7-85ED-963E72C12627}"/>
              </a:ext>
            </a:extLst>
          </p:cNvPr>
          <p:cNvSpPr txBox="1"/>
          <p:nvPr/>
        </p:nvSpPr>
        <p:spPr>
          <a:xfrm>
            <a:off x="7168230" y="5154511"/>
            <a:ext cx="38835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Overfitting and Underfitting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0385B0-DA64-4183-8D01-A99F94ABA378}"/>
              </a:ext>
            </a:extLst>
          </p:cNvPr>
          <p:cNvSpPr txBox="1"/>
          <p:nvPr/>
        </p:nvSpPr>
        <p:spPr>
          <a:xfrm>
            <a:off x="7168232" y="3201882"/>
            <a:ext cx="32965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Bias Variance Trade-off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4" name="Picture 6" descr="Towards Data Science">
            <a:extLst>
              <a:ext uri="{FF2B5EF4-FFF2-40B4-BE49-F238E27FC236}">
                <a16:creationId xmlns:a16="http://schemas.microsoft.com/office/drawing/2014/main" id="{D71A8FD4-74B8-4D14-9285-6A4C2FD9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78" y="208629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chine Learning Mastery">
            <a:extLst>
              <a:ext uri="{FF2B5EF4-FFF2-40B4-BE49-F238E27FC236}">
                <a16:creationId xmlns:a16="http://schemas.microsoft.com/office/drawing/2014/main" id="{D20B743E-3274-4AC7-9A76-537712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78" y="502534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7FD73087-2519-4763-B76E-9211254E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0643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78F2EF-6CB3-4088-9527-84A4D260D257}"/>
              </a:ext>
            </a:extLst>
          </p:cNvPr>
          <p:cNvSpPr txBox="1"/>
          <p:nvPr/>
        </p:nvSpPr>
        <p:spPr>
          <a:xfrm>
            <a:off x="7168230" y="1229034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1"/>
              </a:rPr>
              <a:t>Bias and Variance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A56808A9-A6F5-404E-9105-3871B5FA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978" y="4224765"/>
            <a:ext cx="900000" cy="4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2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9834EFBE-3755-44CC-8655-AB3D627EA1E7}"/>
              </a:ext>
            </a:extLst>
          </p:cNvPr>
          <p:cNvSpPr/>
          <p:nvPr/>
        </p:nvSpPr>
        <p:spPr>
          <a:xfrm>
            <a:off x="7416799" y="0"/>
            <a:ext cx="4775201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388E03-9C55-40A7-BEA5-74FDA42CF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17116"/>
              </p:ext>
            </p:extLst>
          </p:nvPr>
        </p:nvGraphicFramePr>
        <p:xfrm>
          <a:off x="387555" y="2552823"/>
          <a:ext cx="648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12">
                  <a:extLst>
                    <a:ext uri="{9D8B030D-6E8A-4147-A177-3AD203B41FA5}">
                      <a16:colId xmlns:a16="http://schemas.microsoft.com/office/drawing/2014/main" val="584959657"/>
                    </a:ext>
                  </a:extLst>
                </a:gridCol>
                <a:gridCol w="1873955">
                  <a:extLst>
                    <a:ext uri="{9D8B030D-6E8A-4147-A177-3AD203B41FA5}">
                      <a16:colId xmlns:a16="http://schemas.microsoft.com/office/drawing/2014/main" val="3269667727"/>
                    </a:ext>
                  </a:extLst>
                </a:gridCol>
                <a:gridCol w="1873956">
                  <a:extLst>
                    <a:ext uri="{9D8B030D-6E8A-4147-A177-3AD203B41FA5}">
                      <a16:colId xmlns:a16="http://schemas.microsoft.com/office/drawing/2014/main" val="1239632495"/>
                    </a:ext>
                  </a:extLst>
                </a:gridCol>
                <a:gridCol w="1866577">
                  <a:extLst>
                    <a:ext uri="{9D8B030D-6E8A-4147-A177-3AD203B41FA5}">
                      <a16:colId xmlns:a16="http://schemas.microsoft.com/office/drawing/2014/main" val="1521175858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Actual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1275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6848728"/>
                  </a:ext>
                </a:extLst>
              </a:tr>
              <a:tr h="90000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Predicted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TP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FP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18677"/>
                  </a:ext>
                </a:extLst>
              </a:tr>
              <a:tr h="900000">
                <a:tc v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6748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D83EC9-3E23-4B02-86D4-751AD73433BC}"/>
              </a:ext>
            </a:extLst>
          </p:cNvPr>
          <p:cNvSpPr txBox="1"/>
          <p:nvPr/>
        </p:nvSpPr>
        <p:spPr>
          <a:xfrm>
            <a:off x="8046398" y="1582340"/>
            <a:ext cx="3854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TP – True Positive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Correctly predicted positives.</a:t>
            </a:r>
          </a:p>
          <a:p>
            <a:endParaRPr lang="en-GB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TN – True Negative</a:t>
            </a:r>
          </a:p>
          <a:p>
            <a:r>
              <a:rPr lang="en-GB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Correctly predicted negatives.</a:t>
            </a:r>
          </a:p>
          <a:p>
            <a:endParaRPr lang="en-GB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FP – False Positive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Incorrectly predicted positives.</a:t>
            </a:r>
          </a:p>
          <a:p>
            <a:endParaRPr lang="en-GB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FN – False Negative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Incorrectly predicted negatives.</a:t>
            </a:r>
            <a:endParaRPr lang="en-GB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CB898-4263-463E-842E-7F3DE73F502F}"/>
              </a:ext>
            </a:extLst>
          </p:cNvPr>
          <p:cNvSpPr txBox="1"/>
          <p:nvPr/>
        </p:nvSpPr>
        <p:spPr>
          <a:xfrm>
            <a:off x="1008533" y="705177"/>
            <a:ext cx="523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2-Class Confusion Matrix</a:t>
            </a:r>
            <a:endParaRPr lang="en-IL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B248E5-E83F-4E8B-9C55-3A3BFD0F0325}"/>
              </a:ext>
            </a:extLst>
          </p:cNvPr>
          <p:cNvCxnSpPr>
            <a:cxnSpLocks/>
          </p:cNvCxnSpPr>
          <p:nvPr/>
        </p:nvCxnSpPr>
        <p:spPr>
          <a:xfrm flipH="1">
            <a:off x="11788679" y="387558"/>
            <a:ext cx="1" cy="807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D42DA34-A9E5-42F8-9C3B-F21173D3E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44182"/>
              </p:ext>
            </p:extLst>
          </p:nvPr>
        </p:nvGraphicFramePr>
        <p:xfrm>
          <a:off x="602043" y="3245893"/>
          <a:ext cx="7142135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950">
                  <a:extLst>
                    <a:ext uri="{9D8B030D-6E8A-4147-A177-3AD203B41FA5}">
                      <a16:colId xmlns:a16="http://schemas.microsoft.com/office/drawing/2014/main" val="584959657"/>
                    </a:ext>
                  </a:extLst>
                </a:gridCol>
                <a:gridCol w="2065439">
                  <a:extLst>
                    <a:ext uri="{9D8B030D-6E8A-4147-A177-3AD203B41FA5}">
                      <a16:colId xmlns:a16="http://schemas.microsoft.com/office/drawing/2014/main" val="3269667727"/>
                    </a:ext>
                  </a:extLst>
                </a:gridCol>
                <a:gridCol w="2065440">
                  <a:extLst>
                    <a:ext uri="{9D8B030D-6E8A-4147-A177-3AD203B41FA5}">
                      <a16:colId xmlns:a16="http://schemas.microsoft.com/office/drawing/2014/main" val="1239632495"/>
                    </a:ext>
                  </a:extLst>
                </a:gridCol>
                <a:gridCol w="2057306">
                  <a:extLst>
                    <a:ext uri="{9D8B030D-6E8A-4147-A177-3AD203B41FA5}">
                      <a16:colId xmlns:a16="http://schemas.microsoft.com/office/drawing/2014/main" val="152117585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Actual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127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Positive (1)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Negative (0)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6848728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Predicted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Positive (1)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18677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Negative (0)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6748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6B0C7F-D080-43EB-A4D6-88A664D77CB5}"/>
              </a:ext>
            </a:extLst>
          </p:cNvPr>
          <p:cNvSpPr txBox="1"/>
          <p:nvPr/>
        </p:nvSpPr>
        <p:spPr>
          <a:xfrm>
            <a:off x="2424287" y="1654960"/>
            <a:ext cx="7343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test_y</a:t>
            </a:r>
            <a:r>
              <a:rPr lang="en-US" sz="2400" dirty="0">
                <a:latin typeface="Consolas" panose="020B0609020204030204" pitchFamily="49" charset="0"/>
              </a:rPr>
              <a:t> = [1, 0, 0, 1, 0, 1, 1, 0, 1, 0]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prediction = </a:t>
            </a:r>
            <a:r>
              <a:rPr lang="en-US" sz="2400" dirty="0" err="1">
                <a:latin typeface="Consolas" panose="020B0609020204030204" pitchFamily="49" charset="0"/>
              </a:rPr>
              <a:t>model.predict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test_x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prediction: [1, 1, 0, 1, 1, 1, 0, 0, 1, 0]</a:t>
            </a:r>
            <a:endParaRPr lang="en-IL" sz="2400" dirty="0">
              <a:latin typeface="Consolas" panose="020B0609020204030204" pitchFamily="49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B0040F3-CCB5-4CA8-AFFD-B2947DE2B46D}"/>
              </a:ext>
            </a:extLst>
          </p:cNvPr>
          <p:cNvSpPr/>
          <p:nvPr/>
        </p:nvSpPr>
        <p:spPr>
          <a:xfrm>
            <a:off x="-1" y="1"/>
            <a:ext cx="12192001" cy="1264355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2C644-510B-4A05-8914-68F2980D511F}"/>
              </a:ext>
            </a:extLst>
          </p:cNvPr>
          <p:cNvSpPr txBox="1"/>
          <p:nvPr/>
        </p:nvSpPr>
        <p:spPr>
          <a:xfrm>
            <a:off x="4735688" y="216679"/>
            <a:ext cx="2381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D594C-3ED8-4227-AE9F-3330E879E58F}"/>
              </a:ext>
            </a:extLst>
          </p:cNvPr>
          <p:cNvSpPr txBox="1"/>
          <p:nvPr/>
        </p:nvSpPr>
        <p:spPr>
          <a:xfrm>
            <a:off x="8993512" y="3940198"/>
            <a:ext cx="2596445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 Positive = 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 Negative = 3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 Positive = 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 Negative = 1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F571C4-C217-4536-87A4-3E2A3E80E70D}"/>
              </a:ext>
            </a:extLst>
          </p:cNvPr>
          <p:cNvCxnSpPr>
            <a:cxnSpLocks/>
          </p:cNvCxnSpPr>
          <p:nvPr/>
        </p:nvCxnSpPr>
        <p:spPr>
          <a:xfrm>
            <a:off x="8666133" y="3429000"/>
            <a:ext cx="0" cy="2904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6436D7-47E0-4B43-AEFE-9AC25F37A59A}"/>
                  </a:ext>
                </a:extLst>
              </p:cNvPr>
              <p:cNvSpPr txBox="1"/>
              <p:nvPr/>
            </p:nvSpPr>
            <p:spPr>
              <a:xfrm>
                <a:off x="4933244" y="86065"/>
                <a:ext cx="7258756" cy="1200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Accuracy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– measures correctly classified observations.</a:t>
                </a: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Accuracy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FP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6436D7-47E0-4B43-AEFE-9AC25F37A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4" y="86065"/>
                <a:ext cx="7258756" cy="1200265"/>
              </a:xfrm>
              <a:prstGeom prst="rect">
                <a:avLst/>
              </a:prstGeom>
              <a:blipFill>
                <a:blip r:embed="rId3"/>
                <a:stretch>
                  <a:fillRect l="-840" t="-2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4">
            <a:extLst>
              <a:ext uri="{FF2B5EF4-FFF2-40B4-BE49-F238E27FC236}">
                <a16:creationId xmlns:a16="http://schemas.microsoft.com/office/drawing/2014/main" id="{FEDA153B-4543-464D-8A10-D486C53B45E4}"/>
              </a:ext>
            </a:extLst>
          </p:cNvPr>
          <p:cNvSpPr/>
          <p:nvPr/>
        </p:nvSpPr>
        <p:spPr>
          <a:xfrm>
            <a:off x="-1" y="1"/>
            <a:ext cx="4775201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A16B6-37D0-4688-BE94-7F4FFEFC2F13}"/>
              </a:ext>
            </a:extLst>
          </p:cNvPr>
          <p:cNvSpPr txBox="1"/>
          <p:nvPr/>
        </p:nvSpPr>
        <p:spPr>
          <a:xfrm>
            <a:off x="530390" y="1334987"/>
            <a:ext cx="37144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Metrics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4BCE5DFB-2133-4CF0-A134-CFECE1312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99122"/>
              </p:ext>
            </p:extLst>
          </p:nvPr>
        </p:nvGraphicFramePr>
        <p:xfrm>
          <a:off x="227599" y="3659392"/>
          <a:ext cx="432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134">
                  <a:extLst>
                    <a:ext uri="{9D8B030D-6E8A-4147-A177-3AD203B41FA5}">
                      <a16:colId xmlns:a16="http://schemas.microsoft.com/office/drawing/2014/main" val="584959657"/>
                    </a:ext>
                  </a:extLst>
                </a:gridCol>
                <a:gridCol w="1275644">
                  <a:extLst>
                    <a:ext uri="{9D8B030D-6E8A-4147-A177-3AD203B41FA5}">
                      <a16:colId xmlns:a16="http://schemas.microsoft.com/office/drawing/2014/main" val="3269667727"/>
                    </a:ext>
                  </a:extLst>
                </a:gridCol>
                <a:gridCol w="1207911">
                  <a:extLst>
                    <a:ext uri="{9D8B030D-6E8A-4147-A177-3AD203B41FA5}">
                      <a16:colId xmlns:a16="http://schemas.microsoft.com/office/drawing/2014/main" val="1239632495"/>
                    </a:ext>
                  </a:extLst>
                </a:gridCol>
                <a:gridCol w="1234311">
                  <a:extLst>
                    <a:ext uri="{9D8B030D-6E8A-4147-A177-3AD203B41FA5}">
                      <a16:colId xmlns:a16="http://schemas.microsoft.com/office/drawing/2014/main" val="152117585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Actual</a:t>
                      </a:r>
                      <a:endParaRPr lang="en-IL" b="1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127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48728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Predicted</a:t>
                      </a:r>
                      <a:endParaRPr lang="en-IL" b="1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TP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FP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18677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Negative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67484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D85262-108E-4E97-90A2-E4436ABF28F1}"/>
              </a:ext>
            </a:extLst>
          </p:cNvPr>
          <p:cNvCxnSpPr>
            <a:cxnSpLocks/>
          </p:cNvCxnSpPr>
          <p:nvPr/>
        </p:nvCxnSpPr>
        <p:spPr>
          <a:xfrm flipH="1">
            <a:off x="425155" y="457131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9602A-D6F8-4C74-B091-7462B15316FA}"/>
                  </a:ext>
                </a:extLst>
              </p:cNvPr>
              <p:cNvSpPr txBox="1"/>
              <p:nvPr/>
            </p:nvSpPr>
            <p:spPr>
              <a:xfrm>
                <a:off x="4933244" y="1458129"/>
                <a:ext cx="7258756" cy="1200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Sensitivity (Recall)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 measures correctly classified </a:t>
                </a:r>
                <a:r>
                  <a:rPr lang="en-US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positive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observations.</a:t>
                </a: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Sensitivity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Recall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9602A-D6F8-4C74-B091-7462B1531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4" y="1458129"/>
                <a:ext cx="7258756" cy="1200265"/>
              </a:xfrm>
              <a:prstGeom prst="rect">
                <a:avLst/>
              </a:prstGeom>
              <a:blipFill>
                <a:blip r:embed="rId4"/>
                <a:stretch>
                  <a:fillRect l="-840" t="-2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84E121-7D2C-412E-BEF7-0BB10C9E29FB}"/>
                  </a:ext>
                </a:extLst>
              </p:cNvPr>
              <p:cNvSpPr txBox="1"/>
              <p:nvPr/>
            </p:nvSpPr>
            <p:spPr>
              <a:xfrm>
                <a:off x="4933244" y="2828867"/>
                <a:ext cx="7258756" cy="1200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Specificity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– measures correctly classified </a:t>
                </a:r>
                <a:r>
                  <a:rPr lang="en-US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negative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observations.</a:t>
                </a: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Specificity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84E121-7D2C-412E-BEF7-0BB10C9E2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4" y="2828867"/>
                <a:ext cx="7258756" cy="1200265"/>
              </a:xfrm>
              <a:prstGeom prst="rect">
                <a:avLst/>
              </a:prstGeom>
              <a:blipFill>
                <a:blip r:embed="rId5"/>
                <a:stretch>
                  <a:fillRect l="-840" t="-20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1AEF59-442E-4223-B1F4-74416425C5FD}"/>
                  </a:ext>
                </a:extLst>
              </p:cNvPr>
              <p:cNvSpPr txBox="1"/>
              <p:nvPr/>
            </p:nvSpPr>
            <p:spPr>
              <a:xfrm>
                <a:off x="4933244" y="4199606"/>
                <a:ext cx="7258756" cy="1200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Precision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– measures positive observations from all classified as positive.</a:t>
                </a: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Precision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TP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1AEF59-442E-4223-B1F4-74416425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4" y="4199606"/>
                <a:ext cx="7258756" cy="1200265"/>
              </a:xfrm>
              <a:prstGeom prst="rect">
                <a:avLst/>
              </a:prstGeom>
              <a:blipFill>
                <a:blip r:embed="rId6"/>
                <a:stretch>
                  <a:fillRect l="-840" t="-2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871F8B-6873-42CE-B7F4-E321FA63402F}"/>
                  </a:ext>
                </a:extLst>
              </p:cNvPr>
              <p:cNvSpPr txBox="1"/>
              <p:nvPr/>
            </p:nvSpPr>
            <p:spPr>
              <a:xfrm>
                <a:off x="4933244" y="5564232"/>
                <a:ext cx="7258756" cy="1207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F1 Score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 a weighted average of recall and precision.</a:t>
                </a: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F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Score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Precision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Precision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871F8B-6873-42CE-B7F4-E321FA634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4" y="5564232"/>
                <a:ext cx="7258756" cy="1207703"/>
              </a:xfrm>
              <a:prstGeom prst="rect">
                <a:avLst/>
              </a:prstGeom>
              <a:blipFill>
                <a:blip r:embed="rId7"/>
                <a:stretch>
                  <a:fillRect l="-840" t="-25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21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3D66F02-0A18-438F-97B9-C2C5A1F8A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50974"/>
              </p:ext>
            </p:extLst>
          </p:nvPr>
        </p:nvGraphicFramePr>
        <p:xfrm>
          <a:off x="372533" y="2765778"/>
          <a:ext cx="6299195" cy="3387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885">
                  <a:extLst>
                    <a:ext uri="{9D8B030D-6E8A-4147-A177-3AD203B41FA5}">
                      <a16:colId xmlns:a16="http://schemas.microsoft.com/office/drawing/2014/main" val="584959657"/>
                    </a:ext>
                  </a:extLst>
                </a:gridCol>
                <a:gridCol w="899885">
                  <a:extLst>
                    <a:ext uri="{9D8B030D-6E8A-4147-A177-3AD203B41FA5}">
                      <a16:colId xmlns:a16="http://schemas.microsoft.com/office/drawing/2014/main" val="3269667727"/>
                    </a:ext>
                  </a:extLst>
                </a:gridCol>
                <a:gridCol w="899885">
                  <a:extLst>
                    <a:ext uri="{9D8B030D-6E8A-4147-A177-3AD203B41FA5}">
                      <a16:colId xmlns:a16="http://schemas.microsoft.com/office/drawing/2014/main" val="1239632495"/>
                    </a:ext>
                  </a:extLst>
                </a:gridCol>
                <a:gridCol w="899885">
                  <a:extLst>
                    <a:ext uri="{9D8B030D-6E8A-4147-A177-3AD203B41FA5}">
                      <a16:colId xmlns:a16="http://schemas.microsoft.com/office/drawing/2014/main" val="1521175858"/>
                    </a:ext>
                  </a:extLst>
                </a:gridCol>
                <a:gridCol w="899885">
                  <a:extLst>
                    <a:ext uri="{9D8B030D-6E8A-4147-A177-3AD203B41FA5}">
                      <a16:colId xmlns:a16="http://schemas.microsoft.com/office/drawing/2014/main" val="1597512327"/>
                    </a:ext>
                  </a:extLst>
                </a:gridCol>
                <a:gridCol w="899885">
                  <a:extLst>
                    <a:ext uri="{9D8B030D-6E8A-4147-A177-3AD203B41FA5}">
                      <a16:colId xmlns:a16="http://schemas.microsoft.com/office/drawing/2014/main" val="1209038106"/>
                    </a:ext>
                  </a:extLst>
                </a:gridCol>
                <a:gridCol w="899885">
                  <a:extLst>
                    <a:ext uri="{9D8B030D-6E8A-4147-A177-3AD203B41FA5}">
                      <a16:colId xmlns:a16="http://schemas.microsoft.com/office/drawing/2014/main" val="1150477975"/>
                    </a:ext>
                  </a:extLst>
                </a:gridCol>
              </a:tblGrid>
              <a:tr h="483864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Actual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212757"/>
                  </a:ext>
                </a:extLst>
              </a:tr>
              <a:tr h="483864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6848728"/>
                  </a:ext>
                </a:extLst>
              </a:tr>
              <a:tr h="483864">
                <a:tc rowSpan="5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Predicted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18677"/>
                  </a:ext>
                </a:extLst>
              </a:tr>
              <a:tr h="483864">
                <a:tc v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674842"/>
                  </a:ext>
                </a:extLst>
              </a:tr>
              <a:tr h="483864">
                <a:tc v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68731"/>
                  </a:ext>
                </a:extLst>
              </a:tr>
              <a:tr h="483864">
                <a:tc v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57727"/>
                  </a:ext>
                </a:extLst>
              </a:tr>
              <a:tr h="483864">
                <a:tc v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277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B71A2A-0C7D-4A44-A5E4-47005A1F8346}"/>
              </a:ext>
            </a:extLst>
          </p:cNvPr>
          <p:cNvSpPr txBox="1"/>
          <p:nvPr/>
        </p:nvSpPr>
        <p:spPr>
          <a:xfrm>
            <a:off x="1008533" y="705177"/>
            <a:ext cx="523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Multi-Class Confusion Matrix</a:t>
            </a:r>
            <a:endParaRPr lang="en-IL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212FE84-E846-468A-8367-B8D9FFFEF1A2}"/>
              </a:ext>
            </a:extLst>
          </p:cNvPr>
          <p:cNvSpPr/>
          <p:nvPr/>
        </p:nvSpPr>
        <p:spPr>
          <a:xfrm>
            <a:off x="7416799" y="0"/>
            <a:ext cx="4775201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EB13D5-321E-4361-B979-7C0F1FDF744E}"/>
              </a:ext>
            </a:extLst>
          </p:cNvPr>
          <p:cNvCxnSpPr>
            <a:cxnSpLocks/>
          </p:cNvCxnSpPr>
          <p:nvPr/>
        </p:nvCxnSpPr>
        <p:spPr>
          <a:xfrm flipH="1">
            <a:off x="11788679" y="387558"/>
            <a:ext cx="1" cy="807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EFA4E5-CE91-4374-9799-B578C249FB87}"/>
              </a:ext>
            </a:extLst>
          </p:cNvPr>
          <p:cNvSpPr txBox="1"/>
          <p:nvPr/>
        </p:nvSpPr>
        <p:spPr>
          <a:xfrm>
            <a:off x="8094132" y="2921168"/>
            <a:ext cx="3601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 a multi-class confusion matrix, the TP, TN, FP, and FN values are relative to each class.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>
            <a:extLst>
              <a:ext uri="{FF2B5EF4-FFF2-40B4-BE49-F238E27FC236}">
                <a16:creationId xmlns:a16="http://schemas.microsoft.com/office/drawing/2014/main" id="{4BF5CA04-A285-4917-9815-7B7D75C3CBAE}"/>
              </a:ext>
            </a:extLst>
          </p:cNvPr>
          <p:cNvSpPr/>
          <p:nvPr/>
        </p:nvSpPr>
        <p:spPr>
          <a:xfrm>
            <a:off x="-1" y="1"/>
            <a:ext cx="12192001" cy="1264355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8955B-FD21-4B5A-B270-0804C68EEA73}"/>
              </a:ext>
            </a:extLst>
          </p:cNvPr>
          <p:cNvSpPr txBox="1"/>
          <p:nvPr/>
        </p:nvSpPr>
        <p:spPr>
          <a:xfrm>
            <a:off x="4735688" y="216679"/>
            <a:ext cx="2381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DBB5AAF-6796-4044-8B7E-5BCB8BE32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26183"/>
              </p:ext>
            </p:extLst>
          </p:nvPr>
        </p:nvGraphicFramePr>
        <p:xfrm>
          <a:off x="231720" y="1483224"/>
          <a:ext cx="5023555" cy="276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711">
                  <a:extLst>
                    <a:ext uri="{9D8B030D-6E8A-4147-A177-3AD203B41FA5}">
                      <a16:colId xmlns:a16="http://schemas.microsoft.com/office/drawing/2014/main" val="584959657"/>
                    </a:ext>
                  </a:extLst>
                </a:gridCol>
                <a:gridCol w="1004711">
                  <a:extLst>
                    <a:ext uri="{9D8B030D-6E8A-4147-A177-3AD203B41FA5}">
                      <a16:colId xmlns:a16="http://schemas.microsoft.com/office/drawing/2014/main" val="3269667727"/>
                    </a:ext>
                  </a:extLst>
                </a:gridCol>
                <a:gridCol w="1004711">
                  <a:extLst>
                    <a:ext uri="{9D8B030D-6E8A-4147-A177-3AD203B41FA5}">
                      <a16:colId xmlns:a16="http://schemas.microsoft.com/office/drawing/2014/main" val="1239632495"/>
                    </a:ext>
                  </a:extLst>
                </a:gridCol>
                <a:gridCol w="1004711">
                  <a:extLst>
                    <a:ext uri="{9D8B030D-6E8A-4147-A177-3AD203B41FA5}">
                      <a16:colId xmlns:a16="http://schemas.microsoft.com/office/drawing/2014/main" val="1521175858"/>
                    </a:ext>
                  </a:extLst>
                </a:gridCol>
                <a:gridCol w="1004711">
                  <a:extLst>
                    <a:ext uri="{9D8B030D-6E8A-4147-A177-3AD203B41FA5}">
                      <a16:colId xmlns:a16="http://schemas.microsoft.com/office/drawing/2014/main" val="1597512327"/>
                    </a:ext>
                  </a:extLst>
                </a:gridCol>
              </a:tblGrid>
              <a:tr h="552376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Actual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212757"/>
                  </a:ext>
                </a:extLst>
              </a:tr>
              <a:tr h="552376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6848728"/>
                  </a:ext>
                </a:extLst>
              </a:tr>
              <a:tr h="552376">
                <a:tc row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Predicted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18677"/>
                  </a:ext>
                </a:extLst>
              </a:tr>
              <a:tr h="552376">
                <a:tc v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118AB2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674842"/>
                  </a:ext>
                </a:extLst>
              </a:tr>
              <a:tr h="552376">
                <a:tc vMerge="1"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118AB2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687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8256FF-3F68-40EA-A468-6B68ED89E911}"/>
              </a:ext>
            </a:extLst>
          </p:cNvPr>
          <p:cNvSpPr txBox="1"/>
          <p:nvPr/>
        </p:nvSpPr>
        <p:spPr>
          <a:xfrm>
            <a:off x="1711454" y="4631485"/>
            <a:ext cx="2064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class 0:</a:t>
            </a:r>
          </a:p>
          <a:p>
            <a:r>
              <a:rPr lang="en-US" sz="2000" b="1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 Positive</a:t>
            </a:r>
          </a:p>
          <a:p>
            <a:r>
              <a:rPr lang="en-US" sz="2000" b="1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 Negative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 Positive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False Negative</a:t>
            </a:r>
            <a:endParaRPr lang="en-IL" sz="2000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95C599-D7F5-4CC1-BB09-7CE2BFBCAC9F}"/>
                  </a:ext>
                </a:extLst>
              </p:cNvPr>
              <p:cNvSpPr txBox="1"/>
              <p:nvPr/>
            </p:nvSpPr>
            <p:spPr>
              <a:xfrm>
                <a:off x="6095999" y="1481034"/>
                <a:ext cx="5023555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2+1+8+5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len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=0.4533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95C599-D7F5-4CC1-BB09-7CE2BFBC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481034"/>
                <a:ext cx="5023555" cy="72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583D0-2F11-4C7A-B143-EB214F13EFCD}"/>
                  </a:ext>
                </a:extLst>
              </p:cNvPr>
              <p:cNvSpPr txBox="1"/>
              <p:nvPr/>
            </p:nvSpPr>
            <p:spPr>
              <a:xfrm>
                <a:off x="6096000" y="2621860"/>
                <a:ext cx="5023555" cy="675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Sensitivity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3+4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=0.72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583D0-2F11-4C7A-B143-EB214F13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21860"/>
                <a:ext cx="5023555" cy="675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03048E-496C-4CCA-8715-65E74656D8DA}"/>
                  </a:ext>
                </a:extLst>
              </p:cNvPr>
              <p:cNvSpPr txBox="1"/>
              <p:nvPr/>
            </p:nvSpPr>
            <p:spPr>
              <a:xfrm>
                <a:off x="6095999" y="3707402"/>
                <a:ext cx="5864281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Specificity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2+1+8+5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2+1+8+5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15+19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=0.32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03048E-496C-4CCA-8715-65E74656D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707402"/>
                <a:ext cx="5864281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594C89-3EBF-4379-A1DF-B6DE26275811}"/>
                  </a:ext>
                </a:extLst>
              </p:cNvPr>
              <p:cNvSpPr txBox="1"/>
              <p:nvPr/>
            </p:nvSpPr>
            <p:spPr>
              <a:xfrm>
                <a:off x="6095999" y="4785181"/>
                <a:ext cx="5023555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15+19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594C89-3EBF-4379-A1DF-B6DE26275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785181"/>
                <a:ext cx="5023555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F3C5EA-E92A-4D97-B5C6-76D64AFA9506}"/>
                  </a:ext>
                </a:extLst>
              </p:cNvPr>
              <p:cNvSpPr txBox="1"/>
              <p:nvPr/>
            </p:nvSpPr>
            <p:spPr>
              <a:xfrm>
                <a:off x="6095999" y="5869692"/>
                <a:ext cx="5023555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2⋅0.35⋅0.72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0.35+0.72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0.504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1.07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F3C5EA-E92A-4D97-B5C6-76D64AFA9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869692"/>
                <a:ext cx="5023555" cy="6412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6C7861FC-F047-4FCA-8BAF-521903A08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607341"/>
            <a:ext cx="720000" cy="7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844CE-63FA-4A9D-B769-A632CA2BFA06}"/>
              </a:ext>
            </a:extLst>
          </p:cNvPr>
          <p:cNvSpPr txBox="1"/>
          <p:nvPr/>
        </p:nvSpPr>
        <p:spPr>
          <a:xfrm>
            <a:off x="7168233" y="732633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Confusion Matrix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DA5D-A11E-4EBD-9C68-B9393134E824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Sensitivity and Specificity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43C4FDFD-8ED5-49EF-B6B7-572871EFA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4515907"/>
            <a:ext cx="720000" cy="72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F09039-7EF4-4D71-B8AB-41E31BACEA83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D3310-0B7C-4F9E-BE54-CFA4D4E89121}"/>
              </a:ext>
            </a:extLst>
          </p:cNvPr>
          <p:cNvSpPr txBox="1"/>
          <p:nvPr/>
        </p:nvSpPr>
        <p:spPr>
          <a:xfrm>
            <a:off x="7168234" y="2703409"/>
            <a:ext cx="319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Confusion Matrix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FC1788D-F8AB-4292-A809-5492C691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5616176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290997-A5B4-4CB9-8F77-CBFDA32A1C7F}"/>
              </a:ext>
            </a:extLst>
          </p:cNvPr>
          <p:cNvSpPr txBox="1"/>
          <p:nvPr/>
        </p:nvSpPr>
        <p:spPr>
          <a:xfrm>
            <a:off x="7168234" y="5671131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Confusion Matrix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989152-39A5-4D89-B016-A9374780DA6C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0EF7D4-FC03-4F01-9C64-559C1FC99AF6}"/>
              </a:ext>
            </a:extLst>
          </p:cNvPr>
          <p:cNvSpPr txBox="1"/>
          <p:nvPr/>
        </p:nvSpPr>
        <p:spPr>
          <a:xfrm>
            <a:off x="7168233" y="1719959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Confusion Matrix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6" descr="Towards Data Science">
            <a:extLst>
              <a:ext uri="{FF2B5EF4-FFF2-40B4-BE49-F238E27FC236}">
                <a16:creationId xmlns:a16="http://schemas.microsoft.com/office/drawing/2014/main" id="{34A2CCAC-6E50-4325-A0C2-E1C9520C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25742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8406C2-290D-40DD-A4EA-E015C541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159079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School">
            <a:extLst>
              <a:ext uri="{FF2B5EF4-FFF2-40B4-BE49-F238E27FC236}">
                <a16:creationId xmlns:a16="http://schemas.microsoft.com/office/drawing/2014/main" id="{662D0D8D-F1EE-4F5B-B541-2D114513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3688250"/>
            <a:ext cx="900000" cy="47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5D8DCF-476D-4B3A-849B-CF3898403A8B}"/>
              </a:ext>
            </a:extLst>
          </p:cNvPr>
          <p:cNvSpPr txBox="1"/>
          <p:nvPr/>
        </p:nvSpPr>
        <p:spPr>
          <a:xfrm>
            <a:off x="7168234" y="3695951"/>
            <a:ext cx="477698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3"/>
              </a:rPr>
              <a:t>Confusion Matrix Terminology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0795DE-AA77-458D-8997-7B9B5454ECE6}"/>
                  </a:ext>
                </a:extLst>
              </p:cNvPr>
              <p:cNvSpPr txBox="1"/>
              <p:nvPr/>
            </p:nvSpPr>
            <p:spPr>
              <a:xfrm>
                <a:off x="4933244" y="468467"/>
                <a:ext cx="7258756" cy="1733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MSE (Mean Square Error)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– </a:t>
                </a:r>
              </a:p>
              <a:p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measures the sum of square of prediction error.</a:t>
                </a: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0795DE-AA77-458D-8997-7B9B5454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4" y="468467"/>
                <a:ext cx="7258756" cy="1733039"/>
              </a:xfrm>
              <a:prstGeom prst="rect">
                <a:avLst/>
              </a:prstGeom>
              <a:blipFill>
                <a:blip r:embed="rId3"/>
                <a:stretch>
                  <a:fillRect l="-840" t="-17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4">
            <a:extLst>
              <a:ext uri="{FF2B5EF4-FFF2-40B4-BE49-F238E27FC236}">
                <a16:creationId xmlns:a16="http://schemas.microsoft.com/office/drawing/2014/main" id="{225C5CAC-4D23-41C8-9244-75666D037659}"/>
              </a:ext>
            </a:extLst>
          </p:cNvPr>
          <p:cNvSpPr/>
          <p:nvPr/>
        </p:nvSpPr>
        <p:spPr>
          <a:xfrm>
            <a:off x="-1" y="1"/>
            <a:ext cx="4775201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43FA2-D9C1-4197-A227-FA03E9FC5641}"/>
              </a:ext>
            </a:extLst>
          </p:cNvPr>
          <p:cNvSpPr txBox="1"/>
          <p:nvPr/>
        </p:nvSpPr>
        <p:spPr>
          <a:xfrm>
            <a:off x="530390" y="1334987"/>
            <a:ext cx="37144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Regression</a:t>
            </a: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en-I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323BF6-CCD0-4569-AE8B-2A8FA99D321F}"/>
              </a:ext>
            </a:extLst>
          </p:cNvPr>
          <p:cNvCxnSpPr>
            <a:cxnSpLocks/>
          </p:cNvCxnSpPr>
          <p:nvPr/>
        </p:nvCxnSpPr>
        <p:spPr>
          <a:xfrm flipH="1">
            <a:off x="425155" y="457131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16AED4-A513-4AB8-97C6-D0162962AC63}"/>
                  </a:ext>
                </a:extLst>
              </p:cNvPr>
              <p:cNvSpPr txBox="1"/>
              <p:nvPr/>
            </p:nvSpPr>
            <p:spPr>
              <a:xfrm>
                <a:off x="4933244" y="2547925"/>
                <a:ext cx="7258756" cy="176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MAE (Mean Absolute Error)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– </a:t>
                </a:r>
              </a:p>
              <a:p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measures the </a:t>
                </a:r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sum of the absolute value of error.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MAE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16AED4-A513-4AB8-97C6-D0162962A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4" y="2547925"/>
                <a:ext cx="7258756" cy="1762149"/>
              </a:xfrm>
              <a:prstGeom prst="rect">
                <a:avLst/>
              </a:prstGeom>
              <a:blipFill>
                <a:blip r:embed="rId4"/>
                <a:stretch>
                  <a:fillRect l="-840" t="-17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367DEF-0AC2-4904-AA85-8B1D189FA43A}"/>
                  </a:ext>
                </a:extLst>
              </p:cNvPr>
              <p:cNvSpPr txBox="1"/>
              <p:nvPr/>
            </p:nvSpPr>
            <p:spPr>
              <a:xfrm>
                <a:off x="4933244" y="4656493"/>
                <a:ext cx="7258756" cy="1832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Square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– </a:t>
                </a:r>
              </a:p>
              <a:p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measures how much variability in dependent variable can be explained by the model.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367DEF-0AC2-4904-AA85-8B1D189F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4" y="4656493"/>
                <a:ext cx="7258756" cy="1832361"/>
              </a:xfrm>
              <a:prstGeom prst="rect">
                <a:avLst/>
              </a:prstGeom>
              <a:blipFill>
                <a:blip r:embed="rId5"/>
                <a:stretch>
                  <a:fillRect l="-840" t="-1667" r="-11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03867-75B0-4878-B8AD-603FAACA9EFB}"/>
              </a:ext>
            </a:extLst>
          </p:cNvPr>
          <p:cNvCxnSpPr>
            <a:cxnSpLocks/>
          </p:cNvCxnSpPr>
          <p:nvPr/>
        </p:nvCxnSpPr>
        <p:spPr>
          <a:xfrm flipV="1">
            <a:off x="1124674" y="3645739"/>
            <a:ext cx="0" cy="2307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5BBD3-E144-4CD8-B762-956E45D70649}"/>
              </a:ext>
            </a:extLst>
          </p:cNvPr>
          <p:cNvCxnSpPr>
            <a:cxnSpLocks/>
          </p:cNvCxnSpPr>
          <p:nvPr/>
        </p:nvCxnSpPr>
        <p:spPr>
          <a:xfrm>
            <a:off x="1124674" y="5941936"/>
            <a:ext cx="251849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789A047-51C0-4468-860C-D55517F70A3E}"/>
              </a:ext>
            </a:extLst>
          </p:cNvPr>
          <p:cNvSpPr/>
          <p:nvPr/>
        </p:nvSpPr>
        <p:spPr>
          <a:xfrm>
            <a:off x="2006363" y="485253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207685-9623-4A4C-A180-17696C47BBB4}"/>
              </a:ext>
            </a:extLst>
          </p:cNvPr>
          <p:cNvSpPr/>
          <p:nvPr/>
        </p:nvSpPr>
        <p:spPr>
          <a:xfrm>
            <a:off x="2078363" y="532981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69D0E5-7A4F-4B9D-8BDE-2F6ECC8CB96E}"/>
              </a:ext>
            </a:extLst>
          </p:cNvPr>
          <p:cNvSpPr/>
          <p:nvPr/>
        </p:nvSpPr>
        <p:spPr>
          <a:xfrm>
            <a:off x="1610359" y="532981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8B2926-976D-477C-9A13-752E846FC5A1}"/>
              </a:ext>
            </a:extLst>
          </p:cNvPr>
          <p:cNvSpPr/>
          <p:nvPr/>
        </p:nvSpPr>
        <p:spPr>
          <a:xfrm>
            <a:off x="2326610" y="501490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6E0247-FC67-47B5-B9BC-962B021EBEDF}"/>
              </a:ext>
            </a:extLst>
          </p:cNvPr>
          <p:cNvSpPr/>
          <p:nvPr/>
        </p:nvSpPr>
        <p:spPr>
          <a:xfrm>
            <a:off x="2752505" y="476884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7EC90B-0020-4B7A-9AE4-F61EFAD15A9C}"/>
              </a:ext>
            </a:extLst>
          </p:cNvPr>
          <p:cNvSpPr/>
          <p:nvPr/>
        </p:nvSpPr>
        <p:spPr>
          <a:xfrm>
            <a:off x="2577932" y="424724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F4B933-05D4-4A0C-B604-6F12FFF93F52}"/>
              </a:ext>
            </a:extLst>
          </p:cNvPr>
          <p:cNvCxnSpPr>
            <a:cxnSpLocks/>
          </p:cNvCxnSpPr>
          <p:nvPr/>
        </p:nvCxnSpPr>
        <p:spPr>
          <a:xfrm>
            <a:off x="1360311" y="4840844"/>
            <a:ext cx="2040211" cy="65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1C882D8-D77B-4D7D-989E-E154F0C35BD5}"/>
              </a:ext>
            </a:extLst>
          </p:cNvPr>
          <p:cNvSpPr/>
          <p:nvPr/>
        </p:nvSpPr>
        <p:spPr>
          <a:xfrm>
            <a:off x="2402367" y="469684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84DC95-2472-4867-A37F-735AB7E5CC32}"/>
              </a:ext>
            </a:extLst>
          </p:cNvPr>
          <p:cNvSpPr/>
          <p:nvPr/>
        </p:nvSpPr>
        <p:spPr>
          <a:xfrm>
            <a:off x="3014403" y="441802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83FE51-FDAE-40CC-B41E-8650F542D126}"/>
              </a:ext>
            </a:extLst>
          </p:cNvPr>
          <p:cNvCxnSpPr>
            <a:cxnSpLocks/>
          </p:cNvCxnSpPr>
          <p:nvPr/>
        </p:nvCxnSpPr>
        <p:spPr>
          <a:xfrm flipV="1">
            <a:off x="1501422" y="3875143"/>
            <a:ext cx="1899100" cy="19386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5A98D83-1D77-4845-851C-07B1A9619F39}"/>
              </a:ext>
            </a:extLst>
          </p:cNvPr>
          <p:cNvSpPr/>
          <p:nvPr/>
        </p:nvSpPr>
        <p:spPr>
          <a:xfrm>
            <a:off x="3051629" y="3756187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47C76A-C7D5-443D-BDE0-B827A83F7581}"/>
              </a:ext>
            </a:extLst>
          </p:cNvPr>
          <p:cNvSpPr/>
          <p:nvPr/>
        </p:nvSpPr>
        <p:spPr>
          <a:xfrm>
            <a:off x="1697194" y="5603565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7E6379-CBF4-4092-9C2B-882D1165B6D2}"/>
                  </a:ext>
                </a:extLst>
              </p:cNvPr>
              <p:cNvSpPr txBox="1"/>
              <p:nvPr/>
            </p:nvSpPr>
            <p:spPr>
              <a:xfrm>
                <a:off x="3400522" y="4667866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L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7E6379-CBF4-4092-9C2B-882D1165B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4667866"/>
                <a:ext cx="282222" cy="369332"/>
              </a:xfrm>
              <a:prstGeom prst="rect">
                <a:avLst/>
              </a:prstGeom>
              <a:blipFill>
                <a:blip r:embed="rId6"/>
                <a:stretch>
                  <a:fillRect r="-8696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166ED8-2C87-4750-A507-52B7F6196660}"/>
                  </a:ext>
                </a:extLst>
              </p:cNvPr>
              <p:cNvSpPr txBox="1"/>
              <p:nvPr/>
            </p:nvSpPr>
            <p:spPr>
              <a:xfrm>
                <a:off x="3123629" y="4280556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L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166ED8-2C87-4750-A507-52B7F6196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629" y="4280556"/>
                <a:ext cx="282222" cy="369332"/>
              </a:xfrm>
              <a:prstGeom prst="rect">
                <a:avLst/>
              </a:prstGeom>
              <a:blipFill>
                <a:blip r:embed="rId7"/>
                <a:stretch>
                  <a:fillRect r="-19149" b="-65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6B5EA9-05BF-4C79-86A2-C883D7FEF0D8}"/>
                  </a:ext>
                </a:extLst>
              </p:cNvPr>
              <p:cNvSpPr txBox="1"/>
              <p:nvPr/>
            </p:nvSpPr>
            <p:spPr>
              <a:xfrm>
                <a:off x="3123806" y="3971549"/>
                <a:ext cx="282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6B5EA9-05BF-4C79-86A2-C883D7FE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06" y="3971549"/>
                <a:ext cx="282222" cy="369332"/>
              </a:xfrm>
              <a:prstGeom prst="rect">
                <a:avLst/>
              </a:prstGeom>
              <a:blipFill>
                <a:blip r:embed="rId8"/>
                <a:stretch>
                  <a:fillRect t="-6667" r="-1914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01F2825B-2D90-4017-807B-A08BA22F6E77}"/>
              </a:ext>
            </a:extLst>
          </p:cNvPr>
          <p:cNvSpPr/>
          <p:nvPr/>
        </p:nvSpPr>
        <p:spPr>
          <a:xfrm>
            <a:off x="2998389" y="411908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19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3A78C-9C8F-4ABF-8CAB-5AA3F2128F0C}"/>
              </a:ext>
            </a:extLst>
          </p:cNvPr>
          <p:cNvSpPr/>
          <p:nvPr/>
        </p:nvSpPr>
        <p:spPr>
          <a:xfrm>
            <a:off x="495301" y="4060370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Assembly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9DB26-798E-48D8-B942-64F3ED5190B7}"/>
              </a:ext>
            </a:extLst>
          </p:cNvPr>
          <p:cNvSpPr/>
          <p:nvPr/>
        </p:nvSpPr>
        <p:spPr>
          <a:xfrm>
            <a:off x="5187043" y="2841170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63C4-E7DA-49C3-BA9F-845D7D3EDEAD}"/>
              </a:ext>
            </a:extLst>
          </p:cNvPr>
          <p:cNvSpPr/>
          <p:nvPr/>
        </p:nvSpPr>
        <p:spPr>
          <a:xfrm>
            <a:off x="2841172" y="3428999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Exploration &amp; Visualization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EC243-0331-44EC-9400-47C35B0B99C3}"/>
              </a:ext>
            </a:extLst>
          </p:cNvPr>
          <p:cNvSpPr/>
          <p:nvPr/>
        </p:nvSpPr>
        <p:spPr>
          <a:xfrm>
            <a:off x="7532914" y="2166256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Building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AA3DC-8881-480C-AC4B-537F32AA95E3}"/>
              </a:ext>
            </a:extLst>
          </p:cNvPr>
          <p:cNvSpPr/>
          <p:nvPr/>
        </p:nvSpPr>
        <p:spPr>
          <a:xfrm>
            <a:off x="9878785" y="1534884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Evaluation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63204-5C2A-4316-905D-E8CEE1577E6A}"/>
              </a:ext>
            </a:extLst>
          </p:cNvPr>
          <p:cNvCxnSpPr>
            <a:cxnSpLocks/>
          </p:cNvCxnSpPr>
          <p:nvPr/>
        </p:nvCxnSpPr>
        <p:spPr>
          <a:xfrm flipV="1">
            <a:off x="495301" y="3472542"/>
            <a:ext cx="11201398" cy="265611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A5C768-F346-4291-A44A-C6BD808E9650}"/>
              </a:ext>
            </a:extLst>
          </p:cNvPr>
          <p:cNvSpPr txBox="1"/>
          <p:nvPr/>
        </p:nvSpPr>
        <p:spPr>
          <a:xfrm>
            <a:off x="664029" y="529715"/>
            <a:ext cx="820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Steps of Machine Learning</a:t>
            </a:r>
            <a:endParaRPr lang="en-IL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5A8D4F-84EF-4928-8D12-CED31407ED75}"/>
              </a:ext>
            </a:extLst>
          </p:cNvPr>
          <p:cNvSpPr/>
          <p:nvPr/>
        </p:nvSpPr>
        <p:spPr>
          <a:xfrm>
            <a:off x="9786312" y="1393652"/>
            <a:ext cx="1993587" cy="154239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2B85BC9-BF9F-4EB0-BFDD-F56BB29AEDF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639543" y="364203"/>
            <a:ext cx="1143563" cy="1029449"/>
          </a:xfrm>
          <a:prstGeom prst="curvedConnector2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5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6C7861FC-F047-4FCA-8BAF-521903A08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4051710"/>
            <a:ext cx="720000" cy="7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844CE-63FA-4A9D-B769-A632CA2BFA06}"/>
              </a:ext>
            </a:extLst>
          </p:cNvPr>
          <p:cNvSpPr txBox="1"/>
          <p:nvPr/>
        </p:nvSpPr>
        <p:spPr>
          <a:xfrm>
            <a:off x="7168231" y="2215458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Regression Metrics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DA5D-A11E-4EBD-9C68-B9393134E824}"/>
              </a:ext>
            </a:extLst>
          </p:cNvPr>
          <p:cNvSpPr txBox="1"/>
          <p:nvPr/>
        </p:nvSpPr>
        <p:spPr>
          <a:xfrm>
            <a:off x="7168230" y="4180878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R squared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F09039-7EF4-4D71-B8AB-41E31BACEA83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FC1788D-F8AB-4292-A809-5492C691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5154511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290997-A5B4-4CB9-8F77-CBFDA32A1C7F}"/>
              </a:ext>
            </a:extLst>
          </p:cNvPr>
          <p:cNvSpPr txBox="1"/>
          <p:nvPr/>
        </p:nvSpPr>
        <p:spPr>
          <a:xfrm>
            <a:off x="7168230" y="5154511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Model Evaluation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989152-39A5-4D89-B016-A9374780DA6C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0EF7D4-FC03-4F01-9C64-559C1FC99AF6}"/>
              </a:ext>
            </a:extLst>
          </p:cNvPr>
          <p:cNvSpPr txBox="1"/>
          <p:nvPr/>
        </p:nvSpPr>
        <p:spPr>
          <a:xfrm>
            <a:off x="7168232" y="3201882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Regression Metrics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6" descr="Towards Data Science">
            <a:extLst>
              <a:ext uri="{FF2B5EF4-FFF2-40B4-BE49-F238E27FC236}">
                <a16:creationId xmlns:a16="http://schemas.microsoft.com/office/drawing/2014/main" id="{34A2CCAC-6E50-4325-A0C2-E1C9520C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10685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chine Learning Mastery">
            <a:extLst>
              <a:ext uri="{FF2B5EF4-FFF2-40B4-BE49-F238E27FC236}">
                <a16:creationId xmlns:a16="http://schemas.microsoft.com/office/drawing/2014/main" id="{E9771B5E-A0B9-41E2-B003-DEF05F9F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208629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AFB2B83F-CE9A-488F-BF3C-8AB0F5C4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0643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3B2E48-0334-4C5F-9A92-9E868F97F8F2}"/>
              </a:ext>
            </a:extLst>
          </p:cNvPr>
          <p:cNvSpPr txBox="1"/>
          <p:nvPr/>
        </p:nvSpPr>
        <p:spPr>
          <a:xfrm>
            <a:off x="7168230" y="1229034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2"/>
              </a:rPr>
              <a:t>Regression Metrics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4">
            <a:extLst>
              <a:ext uri="{FF2B5EF4-FFF2-40B4-BE49-F238E27FC236}">
                <a16:creationId xmlns:a16="http://schemas.microsoft.com/office/drawing/2014/main" id="{51A529CA-98D8-4064-9D20-39FBD97D95E9}"/>
              </a:ext>
            </a:extLst>
          </p:cNvPr>
          <p:cNvSpPr/>
          <p:nvPr/>
        </p:nvSpPr>
        <p:spPr>
          <a:xfrm>
            <a:off x="0" y="0"/>
            <a:ext cx="3936377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F84B82-24AC-4ECB-9599-6A8092D7E245}"/>
                  </a:ext>
                </a:extLst>
              </p:cNvPr>
              <p:cNvSpPr txBox="1"/>
              <p:nvPr/>
            </p:nvSpPr>
            <p:spPr>
              <a:xfrm>
                <a:off x="301327" y="2896746"/>
                <a:ext cx="33275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Given a dataset, we would like to fit a model to predict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en-IL" sz="2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F84B82-24AC-4ECB-9599-6A8092D7E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7" y="2896746"/>
                <a:ext cx="3327594" cy="1200329"/>
              </a:xfrm>
              <a:prstGeom prst="rect">
                <a:avLst/>
              </a:prstGeom>
              <a:blipFill>
                <a:blip r:embed="rId3"/>
                <a:stretch>
                  <a:fillRect l="-2747" t="-3553" r="-366" b="-111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08F508-07F6-46AC-8D9A-9105B3B74404}"/>
              </a:ext>
            </a:extLst>
          </p:cNvPr>
          <p:cNvCxnSpPr>
            <a:cxnSpLocks/>
          </p:cNvCxnSpPr>
          <p:nvPr/>
        </p:nvCxnSpPr>
        <p:spPr>
          <a:xfrm flipV="1">
            <a:off x="5975753" y="1355473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325E29-C648-4D7C-AA64-ED5A76153BA9}"/>
              </a:ext>
            </a:extLst>
          </p:cNvPr>
          <p:cNvCxnSpPr>
            <a:cxnSpLocks/>
          </p:cNvCxnSpPr>
          <p:nvPr/>
        </p:nvCxnSpPr>
        <p:spPr>
          <a:xfrm>
            <a:off x="5975753" y="5198130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279ECF-67D1-43B5-9BA1-5C530B03760A}"/>
              </a:ext>
            </a:extLst>
          </p:cNvPr>
          <p:cNvSpPr txBox="1"/>
          <p:nvPr/>
        </p:nvSpPr>
        <p:spPr>
          <a:xfrm>
            <a:off x="10374942" y="5340036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C989AA-06B5-4F15-8657-0B3115FACB31}"/>
              </a:ext>
            </a:extLst>
          </p:cNvPr>
          <p:cNvSpPr txBox="1"/>
          <p:nvPr/>
        </p:nvSpPr>
        <p:spPr>
          <a:xfrm>
            <a:off x="5564817" y="1301436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A05A35-7D65-4E8C-8951-2BCFD7F82184}"/>
              </a:ext>
            </a:extLst>
          </p:cNvPr>
          <p:cNvSpPr/>
          <p:nvPr/>
        </p:nvSpPr>
        <p:spPr>
          <a:xfrm>
            <a:off x="6397578" y="4269842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7938DB-1D4C-45D7-B78C-2A8BD5427828}"/>
              </a:ext>
            </a:extLst>
          </p:cNvPr>
          <p:cNvSpPr/>
          <p:nvPr/>
        </p:nvSpPr>
        <p:spPr>
          <a:xfrm>
            <a:off x="8869852" y="3611660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B006BC-5FB5-4425-B68E-95BCD1C3BCE3}"/>
              </a:ext>
            </a:extLst>
          </p:cNvPr>
          <p:cNvSpPr/>
          <p:nvPr/>
        </p:nvSpPr>
        <p:spPr>
          <a:xfrm>
            <a:off x="8229453" y="3386287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156396-A71B-42A1-BC76-254BF2DFEAE6}"/>
              </a:ext>
            </a:extLst>
          </p:cNvPr>
          <p:cNvSpPr/>
          <p:nvPr/>
        </p:nvSpPr>
        <p:spPr>
          <a:xfrm>
            <a:off x="7604194" y="3788888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DB49AA-CACD-4F6E-9694-A0FA6C50235F}"/>
              </a:ext>
            </a:extLst>
          </p:cNvPr>
          <p:cNvSpPr/>
          <p:nvPr/>
        </p:nvSpPr>
        <p:spPr>
          <a:xfrm>
            <a:off x="7325144" y="4195211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488D60-A184-4077-BE2A-3E1F29B09060}"/>
              </a:ext>
            </a:extLst>
          </p:cNvPr>
          <p:cNvSpPr/>
          <p:nvPr/>
        </p:nvSpPr>
        <p:spPr>
          <a:xfrm>
            <a:off x="7843679" y="2839048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11F466-801C-44FB-BD34-C778119C7EAD}"/>
              </a:ext>
            </a:extLst>
          </p:cNvPr>
          <p:cNvSpPr/>
          <p:nvPr/>
        </p:nvSpPr>
        <p:spPr>
          <a:xfrm>
            <a:off x="7331670" y="3126188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BFEA1F-1407-47C5-B35E-80E14BAE34E3}"/>
              </a:ext>
            </a:extLst>
          </p:cNvPr>
          <p:cNvSpPr/>
          <p:nvPr/>
        </p:nvSpPr>
        <p:spPr>
          <a:xfrm>
            <a:off x="9663976" y="3078533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DE296-5239-40F1-A7C6-FCF7881854A3}"/>
              </a:ext>
            </a:extLst>
          </p:cNvPr>
          <p:cNvSpPr/>
          <p:nvPr/>
        </p:nvSpPr>
        <p:spPr>
          <a:xfrm>
            <a:off x="9219845" y="3257426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1663CE7-7168-49A2-833C-05BBA9D6BA6C}"/>
              </a:ext>
            </a:extLst>
          </p:cNvPr>
          <p:cNvSpPr/>
          <p:nvPr/>
        </p:nvSpPr>
        <p:spPr>
          <a:xfrm>
            <a:off x="6739767" y="3778514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9119999-DE6F-41F8-AFFA-5436CB71A64E}"/>
              </a:ext>
            </a:extLst>
          </p:cNvPr>
          <p:cNvSpPr/>
          <p:nvPr/>
        </p:nvSpPr>
        <p:spPr>
          <a:xfrm>
            <a:off x="8555285" y="2830003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9A676A-6E0A-4E0B-B56B-3235F2D62814}"/>
              </a:ext>
            </a:extLst>
          </p:cNvPr>
          <p:cNvSpPr/>
          <p:nvPr/>
        </p:nvSpPr>
        <p:spPr>
          <a:xfrm>
            <a:off x="9216594" y="2694304"/>
            <a:ext cx="239485" cy="239485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A079A3-D1B0-4996-B9E9-CC79DDC2C434}"/>
              </a:ext>
            </a:extLst>
          </p:cNvPr>
          <p:cNvCxnSpPr>
            <a:cxnSpLocks/>
          </p:cNvCxnSpPr>
          <p:nvPr/>
        </p:nvCxnSpPr>
        <p:spPr>
          <a:xfrm>
            <a:off x="301327" y="149874"/>
            <a:ext cx="0" cy="731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514383-2F57-4DDD-8A85-247BF0D559E9}"/>
              </a:ext>
            </a:extLst>
          </p:cNvPr>
          <p:cNvCxnSpPr>
            <a:cxnSpLocks/>
          </p:cNvCxnSpPr>
          <p:nvPr/>
        </p:nvCxnSpPr>
        <p:spPr>
          <a:xfrm flipV="1">
            <a:off x="5975753" y="1355473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FC9BB6-CF5A-436F-B0CA-49AAA086C6D5}"/>
              </a:ext>
            </a:extLst>
          </p:cNvPr>
          <p:cNvCxnSpPr>
            <a:cxnSpLocks/>
          </p:cNvCxnSpPr>
          <p:nvPr/>
        </p:nvCxnSpPr>
        <p:spPr>
          <a:xfrm>
            <a:off x="5975753" y="5198130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62CA40-CA9F-4787-BDA6-44E3A35F27A1}"/>
              </a:ext>
            </a:extLst>
          </p:cNvPr>
          <p:cNvSpPr txBox="1"/>
          <p:nvPr/>
        </p:nvSpPr>
        <p:spPr>
          <a:xfrm>
            <a:off x="10374942" y="5340036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1942CF-98EF-4F86-8841-CB4CCDDD8045}"/>
              </a:ext>
            </a:extLst>
          </p:cNvPr>
          <p:cNvSpPr txBox="1"/>
          <p:nvPr/>
        </p:nvSpPr>
        <p:spPr>
          <a:xfrm>
            <a:off x="5564817" y="1301436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4C2891-070F-4792-8C67-BD3C87EA38DE}"/>
              </a:ext>
            </a:extLst>
          </p:cNvPr>
          <p:cNvSpPr/>
          <p:nvPr/>
        </p:nvSpPr>
        <p:spPr>
          <a:xfrm>
            <a:off x="6397578" y="4269842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874863E-A209-48A0-AE64-7C0EB29D20CE}"/>
              </a:ext>
            </a:extLst>
          </p:cNvPr>
          <p:cNvSpPr/>
          <p:nvPr/>
        </p:nvSpPr>
        <p:spPr>
          <a:xfrm>
            <a:off x="8869852" y="3611660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FC2F4A-12A7-4FB1-9E50-F6B7793C0C7C}"/>
              </a:ext>
            </a:extLst>
          </p:cNvPr>
          <p:cNvSpPr/>
          <p:nvPr/>
        </p:nvSpPr>
        <p:spPr>
          <a:xfrm>
            <a:off x="8229453" y="338628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FE88CF-0D2C-43C7-8AFE-7CAD820A4843}"/>
              </a:ext>
            </a:extLst>
          </p:cNvPr>
          <p:cNvSpPr/>
          <p:nvPr/>
        </p:nvSpPr>
        <p:spPr>
          <a:xfrm>
            <a:off x="7604194" y="3788888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ACFA2E-3CFE-4D6D-B065-D3566DBF158A}"/>
              </a:ext>
            </a:extLst>
          </p:cNvPr>
          <p:cNvSpPr/>
          <p:nvPr/>
        </p:nvSpPr>
        <p:spPr>
          <a:xfrm>
            <a:off x="7325144" y="419521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61EE05-BA16-4CCD-815E-F5EA642D81BA}"/>
              </a:ext>
            </a:extLst>
          </p:cNvPr>
          <p:cNvSpPr/>
          <p:nvPr/>
        </p:nvSpPr>
        <p:spPr>
          <a:xfrm>
            <a:off x="7843679" y="2839048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6D5AA6-817E-40A2-9784-459C7176E1E7}"/>
              </a:ext>
            </a:extLst>
          </p:cNvPr>
          <p:cNvSpPr/>
          <p:nvPr/>
        </p:nvSpPr>
        <p:spPr>
          <a:xfrm>
            <a:off x="7331670" y="312618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01A4F7-43C6-4203-A2AC-38C62E111331}"/>
              </a:ext>
            </a:extLst>
          </p:cNvPr>
          <p:cNvSpPr/>
          <p:nvPr/>
        </p:nvSpPr>
        <p:spPr>
          <a:xfrm>
            <a:off x="9663976" y="3078533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EB714FD-DAF5-41CD-9004-24FD489E455F}"/>
              </a:ext>
            </a:extLst>
          </p:cNvPr>
          <p:cNvSpPr/>
          <p:nvPr/>
        </p:nvSpPr>
        <p:spPr>
          <a:xfrm>
            <a:off x="9219845" y="3257426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6A1C910-242B-482D-9F91-B642E47800E4}"/>
              </a:ext>
            </a:extLst>
          </p:cNvPr>
          <p:cNvSpPr/>
          <p:nvPr/>
        </p:nvSpPr>
        <p:spPr>
          <a:xfrm>
            <a:off x="6739767" y="377851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42CF8E-9707-4095-9788-F30D20A1E848}"/>
              </a:ext>
            </a:extLst>
          </p:cNvPr>
          <p:cNvSpPr/>
          <p:nvPr/>
        </p:nvSpPr>
        <p:spPr>
          <a:xfrm>
            <a:off x="8555285" y="283000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B433BD0-742A-49BF-ADDC-83EB8710964C}"/>
              </a:ext>
            </a:extLst>
          </p:cNvPr>
          <p:cNvSpPr/>
          <p:nvPr/>
        </p:nvSpPr>
        <p:spPr>
          <a:xfrm>
            <a:off x="9216594" y="269430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A9A03F49-5131-4D16-AD0F-00B22DC6EFA0}"/>
              </a:ext>
            </a:extLst>
          </p:cNvPr>
          <p:cNvSpPr/>
          <p:nvPr/>
        </p:nvSpPr>
        <p:spPr>
          <a:xfrm>
            <a:off x="0" y="0"/>
            <a:ext cx="3936377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0AA02-490D-40DE-9141-C736AEE5C82A}"/>
              </a:ext>
            </a:extLst>
          </p:cNvPr>
          <p:cNvSpPr txBox="1"/>
          <p:nvPr/>
        </p:nvSpPr>
        <p:spPr>
          <a:xfrm>
            <a:off x="319791" y="3013501"/>
            <a:ext cx="3327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First, we divide the data to training and test sets.</a:t>
            </a:r>
            <a:endParaRPr lang="en-IL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F6ACCE-F109-4C36-8DAF-CCE60F542F07}"/>
              </a:ext>
            </a:extLst>
          </p:cNvPr>
          <p:cNvSpPr txBox="1"/>
          <p:nvPr/>
        </p:nvSpPr>
        <p:spPr>
          <a:xfrm>
            <a:off x="10645724" y="1670768"/>
            <a:ext cx="100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endParaRPr lang="en-IL" sz="2400" b="1" dirty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5F601F-0658-485E-B4D9-EAFD9E297E06}"/>
              </a:ext>
            </a:extLst>
          </p:cNvPr>
          <p:cNvCxnSpPr>
            <a:cxnSpLocks/>
          </p:cNvCxnSpPr>
          <p:nvPr/>
        </p:nvCxnSpPr>
        <p:spPr>
          <a:xfrm>
            <a:off x="301327" y="149874"/>
            <a:ext cx="0" cy="731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514383-2F57-4DDD-8A85-247BF0D559E9}"/>
              </a:ext>
            </a:extLst>
          </p:cNvPr>
          <p:cNvCxnSpPr>
            <a:cxnSpLocks/>
          </p:cNvCxnSpPr>
          <p:nvPr/>
        </p:nvCxnSpPr>
        <p:spPr>
          <a:xfrm flipV="1">
            <a:off x="941046" y="2209711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FC9BB6-CF5A-436F-B0CA-49AAA086C6D5}"/>
              </a:ext>
            </a:extLst>
          </p:cNvPr>
          <p:cNvCxnSpPr>
            <a:cxnSpLocks/>
          </p:cNvCxnSpPr>
          <p:nvPr/>
        </p:nvCxnSpPr>
        <p:spPr>
          <a:xfrm>
            <a:off x="941046" y="6052368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62CA40-CA9F-4787-BDA6-44E3A35F27A1}"/>
              </a:ext>
            </a:extLst>
          </p:cNvPr>
          <p:cNvSpPr txBox="1"/>
          <p:nvPr/>
        </p:nvSpPr>
        <p:spPr>
          <a:xfrm>
            <a:off x="5340235" y="6194274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1942CF-98EF-4F86-8841-CB4CCDDD8045}"/>
              </a:ext>
            </a:extLst>
          </p:cNvPr>
          <p:cNvSpPr txBox="1"/>
          <p:nvPr/>
        </p:nvSpPr>
        <p:spPr>
          <a:xfrm>
            <a:off x="530110" y="2155674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CF7A1E-C70E-4EDD-B9B4-64E88DDFA88B}"/>
              </a:ext>
            </a:extLst>
          </p:cNvPr>
          <p:cNvCxnSpPr>
            <a:cxnSpLocks/>
          </p:cNvCxnSpPr>
          <p:nvPr/>
        </p:nvCxnSpPr>
        <p:spPr>
          <a:xfrm flipV="1">
            <a:off x="1181754" y="3224905"/>
            <a:ext cx="3598354" cy="240453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94C2891-070F-4792-8C67-BD3C87EA38DE}"/>
              </a:ext>
            </a:extLst>
          </p:cNvPr>
          <p:cNvSpPr/>
          <p:nvPr/>
        </p:nvSpPr>
        <p:spPr>
          <a:xfrm>
            <a:off x="1362871" y="512408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FC2F4A-12A7-4FB1-9E50-F6B7793C0C7C}"/>
              </a:ext>
            </a:extLst>
          </p:cNvPr>
          <p:cNvSpPr/>
          <p:nvPr/>
        </p:nvSpPr>
        <p:spPr>
          <a:xfrm>
            <a:off x="3194746" y="4240525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ACFA2E-3CFE-4D6D-B065-D3566DBF158A}"/>
              </a:ext>
            </a:extLst>
          </p:cNvPr>
          <p:cNvSpPr/>
          <p:nvPr/>
        </p:nvSpPr>
        <p:spPr>
          <a:xfrm>
            <a:off x="2290437" y="504944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6D5AA6-817E-40A2-9784-459C7176E1E7}"/>
              </a:ext>
            </a:extLst>
          </p:cNvPr>
          <p:cNvSpPr/>
          <p:nvPr/>
        </p:nvSpPr>
        <p:spPr>
          <a:xfrm>
            <a:off x="2296963" y="3980426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EB714FD-DAF5-41CD-9004-24FD489E455F}"/>
              </a:ext>
            </a:extLst>
          </p:cNvPr>
          <p:cNvSpPr/>
          <p:nvPr/>
        </p:nvSpPr>
        <p:spPr>
          <a:xfrm>
            <a:off x="4185138" y="4111664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42CF8E-9707-4095-9788-F30D20A1E848}"/>
              </a:ext>
            </a:extLst>
          </p:cNvPr>
          <p:cNvSpPr/>
          <p:nvPr/>
        </p:nvSpPr>
        <p:spPr>
          <a:xfrm>
            <a:off x="3520578" y="368424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5AA49-0A2B-4690-A5DE-0FD1A420C810}"/>
              </a:ext>
            </a:extLst>
          </p:cNvPr>
          <p:cNvCxnSpPr>
            <a:cxnSpLocks/>
          </p:cNvCxnSpPr>
          <p:nvPr/>
        </p:nvCxnSpPr>
        <p:spPr>
          <a:xfrm flipV="1">
            <a:off x="6423367" y="2209711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D3081F-1067-4A5C-B835-6061A599DB14}"/>
              </a:ext>
            </a:extLst>
          </p:cNvPr>
          <p:cNvCxnSpPr>
            <a:cxnSpLocks/>
          </p:cNvCxnSpPr>
          <p:nvPr/>
        </p:nvCxnSpPr>
        <p:spPr>
          <a:xfrm>
            <a:off x="6423367" y="6052368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4044B4-D7AA-4781-B7D1-AFB0747B597A}"/>
              </a:ext>
            </a:extLst>
          </p:cNvPr>
          <p:cNvSpPr txBox="1"/>
          <p:nvPr/>
        </p:nvSpPr>
        <p:spPr>
          <a:xfrm>
            <a:off x="10822556" y="6194274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4660A0-890C-4475-93EF-2209C2F9E27E}"/>
              </a:ext>
            </a:extLst>
          </p:cNvPr>
          <p:cNvSpPr txBox="1"/>
          <p:nvPr/>
        </p:nvSpPr>
        <p:spPr>
          <a:xfrm>
            <a:off x="6012431" y="2155674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3276AE-ADCA-4849-A663-027F527C2078}"/>
              </a:ext>
            </a:extLst>
          </p:cNvPr>
          <p:cNvSpPr/>
          <p:nvPr/>
        </p:nvSpPr>
        <p:spPr>
          <a:xfrm>
            <a:off x="6845192" y="512408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C5BC33-4BA6-4221-9FC6-F9788232E963}"/>
              </a:ext>
            </a:extLst>
          </p:cNvPr>
          <p:cNvSpPr/>
          <p:nvPr/>
        </p:nvSpPr>
        <p:spPr>
          <a:xfrm>
            <a:off x="8677067" y="4240525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A99C3E-B54A-4500-8D4F-F837E590FCE3}"/>
              </a:ext>
            </a:extLst>
          </p:cNvPr>
          <p:cNvSpPr/>
          <p:nvPr/>
        </p:nvSpPr>
        <p:spPr>
          <a:xfrm>
            <a:off x="7772758" y="504944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33719E-DEE8-4BDE-ACDC-4BE786AC21C0}"/>
              </a:ext>
            </a:extLst>
          </p:cNvPr>
          <p:cNvSpPr/>
          <p:nvPr/>
        </p:nvSpPr>
        <p:spPr>
          <a:xfrm>
            <a:off x="7779284" y="3980426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75CEAC-2619-4346-8C1F-6D34A47DF142}"/>
              </a:ext>
            </a:extLst>
          </p:cNvPr>
          <p:cNvSpPr/>
          <p:nvPr/>
        </p:nvSpPr>
        <p:spPr>
          <a:xfrm>
            <a:off x="9667459" y="4111664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8578E2-4992-490F-A119-0B4A2157A692}"/>
              </a:ext>
            </a:extLst>
          </p:cNvPr>
          <p:cNvSpPr/>
          <p:nvPr/>
        </p:nvSpPr>
        <p:spPr>
          <a:xfrm>
            <a:off x="9002899" y="368424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F0516C6-7638-4992-8053-8CDE845AC07F}"/>
              </a:ext>
            </a:extLst>
          </p:cNvPr>
          <p:cNvSpPr/>
          <p:nvPr/>
        </p:nvSpPr>
        <p:spPr>
          <a:xfrm>
            <a:off x="6961303" y="3439394"/>
            <a:ext cx="3194756" cy="1860039"/>
          </a:xfrm>
          <a:custGeom>
            <a:avLst/>
            <a:gdLst>
              <a:gd name="connsiteX0" fmla="*/ 0 w 3194756"/>
              <a:gd name="connsiteY0" fmla="*/ 1806222 h 1860039"/>
              <a:gd name="connsiteX1" fmla="*/ 948267 w 3194756"/>
              <a:gd name="connsiteY1" fmla="*/ 1727200 h 1860039"/>
              <a:gd name="connsiteX2" fmla="*/ 903111 w 3194756"/>
              <a:gd name="connsiteY2" fmla="*/ 654756 h 1860039"/>
              <a:gd name="connsiteX3" fmla="*/ 1794933 w 3194756"/>
              <a:gd name="connsiteY3" fmla="*/ 914400 h 1860039"/>
              <a:gd name="connsiteX4" fmla="*/ 2167467 w 3194756"/>
              <a:gd name="connsiteY4" fmla="*/ 327378 h 1860039"/>
              <a:gd name="connsiteX5" fmla="*/ 2844800 w 3194756"/>
              <a:gd name="connsiteY5" fmla="*/ 801511 h 1860039"/>
              <a:gd name="connsiteX6" fmla="*/ 3194756 w 3194756"/>
              <a:gd name="connsiteY6" fmla="*/ 0 h 186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4756" h="1860039">
                <a:moveTo>
                  <a:pt x="0" y="1806222"/>
                </a:moveTo>
                <a:cubicBezTo>
                  <a:pt x="398874" y="1862666"/>
                  <a:pt x="797749" y="1919111"/>
                  <a:pt x="948267" y="1727200"/>
                </a:cubicBezTo>
                <a:cubicBezTo>
                  <a:pt x="1098786" y="1535289"/>
                  <a:pt x="762000" y="790223"/>
                  <a:pt x="903111" y="654756"/>
                </a:cubicBezTo>
                <a:cubicBezTo>
                  <a:pt x="1044222" y="519289"/>
                  <a:pt x="1584207" y="968963"/>
                  <a:pt x="1794933" y="914400"/>
                </a:cubicBezTo>
                <a:cubicBezTo>
                  <a:pt x="2005659" y="859837"/>
                  <a:pt x="1992489" y="346193"/>
                  <a:pt x="2167467" y="327378"/>
                </a:cubicBezTo>
                <a:cubicBezTo>
                  <a:pt x="2342445" y="308563"/>
                  <a:pt x="2673585" y="856074"/>
                  <a:pt x="2844800" y="801511"/>
                </a:cubicBezTo>
                <a:cubicBezTo>
                  <a:pt x="3016015" y="746948"/>
                  <a:pt x="3106326" y="142992"/>
                  <a:pt x="3194756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D26D19-4F8A-4B87-8951-C4823BF574B3}"/>
              </a:ext>
            </a:extLst>
          </p:cNvPr>
          <p:cNvSpPr txBox="1"/>
          <p:nvPr/>
        </p:nvSpPr>
        <p:spPr>
          <a:xfrm>
            <a:off x="1522236" y="1407797"/>
            <a:ext cx="350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1: Linear Regression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30649C-72B7-4272-A2B1-A3A752BBD328}"/>
              </a:ext>
            </a:extLst>
          </p:cNvPr>
          <p:cNvSpPr txBox="1"/>
          <p:nvPr/>
        </p:nvSpPr>
        <p:spPr>
          <a:xfrm>
            <a:off x="7139873" y="1407797"/>
            <a:ext cx="350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2: Curved Line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AutoShape 4">
            <a:extLst>
              <a:ext uri="{FF2B5EF4-FFF2-40B4-BE49-F238E27FC236}">
                <a16:creationId xmlns:a16="http://schemas.microsoft.com/office/drawing/2014/main" id="{20411EBE-1964-4C44-9130-AAB2A0F07373}"/>
              </a:ext>
            </a:extLst>
          </p:cNvPr>
          <p:cNvSpPr/>
          <p:nvPr/>
        </p:nvSpPr>
        <p:spPr>
          <a:xfrm>
            <a:off x="0" y="0"/>
            <a:ext cx="12192000" cy="1067292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B88338-31CB-46D9-BA5F-7BB685019EEA}"/>
              </a:ext>
            </a:extLst>
          </p:cNvPr>
          <p:cNvSpPr txBox="1"/>
          <p:nvPr/>
        </p:nvSpPr>
        <p:spPr>
          <a:xfrm>
            <a:off x="800892" y="302813"/>
            <a:ext cx="89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Next, we apply two different methods on the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training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set.</a:t>
            </a:r>
            <a:endParaRPr lang="en-IL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3EA2E1-B8F2-48FE-9C43-59ED9D142664}"/>
              </a:ext>
            </a:extLst>
          </p:cNvPr>
          <p:cNvCxnSpPr>
            <a:cxnSpLocks/>
          </p:cNvCxnSpPr>
          <p:nvPr/>
        </p:nvCxnSpPr>
        <p:spPr>
          <a:xfrm>
            <a:off x="301327" y="149874"/>
            <a:ext cx="0" cy="731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514383-2F57-4DDD-8A85-247BF0D559E9}"/>
              </a:ext>
            </a:extLst>
          </p:cNvPr>
          <p:cNvCxnSpPr>
            <a:cxnSpLocks/>
          </p:cNvCxnSpPr>
          <p:nvPr/>
        </p:nvCxnSpPr>
        <p:spPr>
          <a:xfrm flipV="1">
            <a:off x="941046" y="2209711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FC9BB6-CF5A-436F-B0CA-49AAA086C6D5}"/>
              </a:ext>
            </a:extLst>
          </p:cNvPr>
          <p:cNvCxnSpPr>
            <a:cxnSpLocks/>
          </p:cNvCxnSpPr>
          <p:nvPr/>
        </p:nvCxnSpPr>
        <p:spPr>
          <a:xfrm>
            <a:off x="941046" y="6052368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62CA40-CA9F-4787-BDA6-44E3A35F27A1}"/>
              </a:ext>
            </a:extLst>
          </p:cNvPr>
          <p:cNvSpPr txBox="1"/>
          <p:nvPr/>
        </p:nvSpPr>
        <p:spPr>
          <a:xfrm>
            <a:off x="5340235" y="6194274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1942CF-98EF-4F86-8841-CB4CCDDD8045}"/>
              </a:ext>
            </a:extLst>
          </p:cNvPr>
          <p:cNvSpPr txBox="1"/>
          <p:nvPr/>
        </p:nvSpPr>
        <p:spPr>
          <a:xfrm>
            <a:off x="530110" y="2155674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CF7A1E-C70E-4EDD-B9B4-64E88DDFA88B}"/>
              </a:ext>
            </a:extLst>
          </p:cNvPr>
          <p:cNvCxnSpPr>
            <a:cxnSpLocks/>
          </p:cNvCxnSpPr>
          <p:nvPr/>
        </p:nvCxnSpPr>
        <p:spPr>
          <a:xfrm flipV="1">
            <a:off x="1181754" y="3224905"/>
            <a:ext cx="3598354" cy="240453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5AA49-0A2B-4690-A5DE-0FD1A420C810}"/>
              </a:ext>
            </a:extLst>
          </p:cNvPr>
          <p:cNvCxnSpPr>
            <a:cxnSpLocks/>
          </p:cNvCxnSpPr>
          <p:nvPr/>
        </p:nvCxnSpPr>
        <p:spPr>
          <a:xfrm flipV="1">
            <a:off x="6423367" y="2209711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D3081F-1067-4A5C-B835-6061A599DB14}"/>
              </a:ext>
            </a:extLst>
          </p:cNvPr>
          <p:cNvCxnSpPr>
            <a:cxnSpLocks/>
          </p:cNvCxnSpPr>
          <p:nvPr/>
        </p:nvCxnSpPr>
        <p:spPr>
          <a:xfrm>
            <a:off x="6423367" y="6052368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4044B4-D7AA-4781-B7D1-AFB0747B597A}"/>
              </a:ext>
            </a:extLst>
          </p:cNvPr>
          <p:cNvSpPr txBox="1"/>
          <p:nvPr/>
        </p:nvSpPr>
        <p:spPr>
          <a:xfrm>
            <a:off x="10822556" y="6194274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4660A0-890C-4475-93EF-2209C2F9E27E}"/>
              </a:ext>
            </a:extLst>
          </p:cNvPr>
          <p:cNvSpPr txBox="1"/>
          <p:nvPr/>
        </p:nvSpPr>
        <p:spPr>
          <a:xfrm>
            <a:off x="6012431" y="2155674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F0516C6-7638-4992-8053-8CDE845AC07F}"/>
              </a:ext>
            </a:extLst>
          </p:cNvPr>
          <p:cNvSpPr/>
          <p:nvPr/>
        </p:nvSpPr>
        <p:spPr>
          <a:xfrm>
            <a:off x="6961303" y="3439394"/>
            <a:ext cx="3194756" cy="1860039"/>
          </a:xfrm>
          <a:custGeom>
            <a:avLst/>
            <a:gdLst>
              <a:gd name="connsiteX0" fmla="*/ 0 w 3194756"/>
              <a:gd name="connsiteY0" fmla="*/ 1806222 h 1860039"/>
              <a:gd name="connsiteX1" fmla="*/ 948267 w 3194756"/>
              <a:gd name="connsiteY1" fmla="*/ 1727200 h 1860039"/>
              <a:gd name="connsiteX2" fmla="*/ 903111 w 3194756"/>
              <a:gd name="connsiteY2" fmla="*/ 654756 h 1860039"/>
              <a:gd name="connsiteX3" fmla="*/ 1794933 w 3194756"/>
              <a:gd name="connsiteY3" fmla="*/ 914400 h 1860039"/>
              <a:gd name="connsiteX4" fmla="*/ 2167467 w 3194756"/>
              <a:gd name="connsiteY4" fmla="*/ 327378 h 1860039"/>
              <a:gd name="connsiteX5" fmla="*/ 2844800 w 3194756"/>
              <a:gd name="connsiteY5" fmla="*/ 801511 h 1860039"/>
              <a:gd name="connsiteX6" fmla="*/ 3194756 w 3194756"/>
              <a:gd name="connsiteY6" fmla="*/ 0 h 186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4756" h="1860039">
                <a:moveTo>
                  <a:pt x="0" y="1806222"/>
                </a:moveTo>
                <a:cubicBezTo>
                  <a:pt x="398874" y="1862666"/>
                  <a:pt x="797749" y="1919111"/>
                  <a:pt x="948267" y="1727200"/>
                </a:cubicBezTo>
                <a:cubicBezTo>
                  <a:pt x="1098786" y="1535289"/>
                  <a:pt x="762000" y="790223"/>
                  <a:pt x="903111" y="654756"/>
                </a:cubicBezTo>
                <a:cubicBezTo>
                  <a:pt x="1044222" y="519289"/>
                  <a:pt x="1584207" y="968963"/>
                  <a:pt x="1794933" y="914400"/>
                </a:cubicBezTo>
                <a:cubicBezTo>
                  <a:pt x="2005659" y="859837"/>
                  <a:pt x="1992489" y="346193"/>
                  <a:pt x="2167467" y="327378"/>
                </a:cubicBezTo>
                <a:cubicBezTo>
                  <a:pt x="2342445" y="308563"/>
                  <a:pt x="2673585" y="856074"/>
                  <a:pt x="2844800" y="801511"/>
                </a:cubicBezTo>
                <a:cubicBezTo>
                  <a:pt x="3016015" y="746948"/>
                  <a:pt x="3106326" y="142992"/>
                  <a:pt x="3194756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559D6CA-A075-4F62-90D0-A725B9E0FBDD}"/>
              </a:ext>
            </a:extLst>
          </p:cNvPr>
          <p:cNvSpPr/>
          <p:nvPr/>
        </p:nvSpPr>
        <p:spPr>
          <a:xfrm>
            <a:off x="3835145" y="4461496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FED90E-103E-4C43-BCF0-78A5BDB8F758}"/>
              </a:ext>
            </a:extLst>
          </p:cNvPr>
          <p:cNvSpPr/>
          <p:nvPr/>
        </p:nvSpPr>
        <p:spPr>
          <a:xfrm>
            <a:off x="2569487" y="463872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CA9B46-25B0-40A5-8C27-6AF1D3F13C6C}"/>
              </a:ext>
            </a:extLst>
          </p:cNvPr>
          <p:cNvSpPr/>
          <p:nvPr/>
        </p:nvSpPr>
        <p:spPr>
          <a:xfrm>
            <a:off x="2808972" y="368888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38B3C4-E3D5-4803-B661-80E03D60488B}"/>
              </a:ext>
            </a:extLst>
          </p:cNvPr>
          <p:cNvSpPr/>
          <p:nvPr/>
        </p:nvSpPr>
        <p:spPr>
          <a:xfrm>
            <a:off x="4629269" y="3928369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CCD6F7-F1E7-4691-B58F-29F675F6F3EB}"/>
              </a:ext>
            </a:extLst>
          </p:cNvPr>
          <p:cNvSpPr/>
          <p:nvPr/>
        </p:nvSpPr>
        <p:spPr>
          <a:xfrm>
            <a:off x="1705060" y="4628350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D36FE55-2540-46F2-8036-B8FB414A9B6A}"/>
              </a:ext>
            </a:extLst>
          </p:cNvPr>
          <p:cNvSpPr/>
          <p:nvPr/>
        </p:nvSpPr>
        <p:spPr>
          <a:xfrm>
            <a:off x="4181887" y="3544140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A86F1AA-B08F-4C9E-95F9-411D4CA0EEED}"/>
              </a:ext>
            </a:extLst>
          </p:cNvPr>
          <p:cNvSpPr/>
          <p:nvPr/>
        </p:nvSpPr>
        <p:spPr>
          <a:xfrm>
            <a:off x="9323992" y="4461496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FB21CA3-1CA4-40CB-9A99-AE0A6740A681}"/>
              </a:ext>
            </a:extLst>
          </p:cNvPr>
          <p:cNvSpPr/>
          <p:nvPr/>
        </p:nvSpPr>
        <p:spPr>
          <a:xfrm>
            <a:off x="8058334" y="463872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5BBF17-A0D0-44A9-A2D0-C0148CBAA2BE}"/>
              </a:ext>
            </a:extLst>
          </p:cNvPr>
          <p:cNvSpPr/>
          <p:nvPr/>
        </p:nvSpPr>
        <p:spPr>
          <a:xfrm>
            <a:off x="8297819" y="368888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6F76E8-5187-451E-9882-0CC89824F9A8}"/>
              </a:ext>
            </a:extLst>
          </p:cNvPr>
          <p:cNvSpPr/>
          <p:nvPr/>
        </p:nvSpPr>
        <p:spPr>
          <a:xfrm>
            <a:off x="10118116" y="3928369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0109D27-B69D-4F14-9416-953F2E3DD50D}"/>
              </a:ext>
            </a:extLst>
          </p:cNvPr>
          <p:cNvSpPr/>
          <p:nvPr/>
        </p:nvSpPr>
        <p:spPr>
          <a:xfrm>
            <a:off x="7193907" y="4628350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7AF2BF5-E8D9-43DA-8322-19A5B0629E76}"/>
              </a:ext>
            </a:extLst>
          </p:cNvPr>
          <p:cNvSpPr/>
          <p:nvPr/>
        </p:nvSpPr>
        <p:spPr>
          <a:xfrm>
            <a:off x="9670734" y="3544140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3306BB-783A-4101-B7CD-6F4BEB82539A}"/>
              </a:ext>
            </a:extLst>
          </p:cNvPr>
          <p:cNvSpPr txBox="1"/>
          <p:nvPr/>
        </p:nvSpPr>
        <p:spPr>
          <a:xfrm>
            <a:off x="1522236" y="1407797"/>
            <a:ext cx="350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1: Linear Regression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655831-90E1-40B3-810A-4D012340E095}"/>
              </a:ext>
            </a:extLst>
          </p:cNvPr>
          <p:cNvSpPr txBox="1"/>
          <p:nvPr/>
        </p:nvSpPr>
        <p:spPr>
          <a:xfrm>
            <a:off x="7139873" y="1407797"/>
            <a:ext cx="350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2: Curved Line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28656E80-89DE-4F70-AB44-3BFB2151DC9A}"/>
              </a:ext>
            </a:extLst>
          </p:cNvPr>
          <p:cNvSpPr/>
          <p:nvPr/>
        </p:nvSpPr>
        <p:spPr>
          <a:xfrm>
            <a:off x="0" y="0"/>
            <a:ext cx="12192000" cy="1067292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A2B30D-C897-49D5-AAF1-185D06B3D2E5}"/>
              </a:ext>
            </a:extLst>
          </p:cNvPr>
          <p:cNvSpPr txBox="1"/>
          <p:nvPr/>
        </p:nvSpPr>
        <p:spPr>
          <a:xfrm>
            <a:off x="800892" y="302813"/>
            <a:ext cx="89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Lastly, we apply the methods on the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set.</a:t>
            </a:r>
            <a:endParaRPr lang="en-IL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B8CEE8-B94F-46F3-8F21-F738A1C609A5}"/>
              </a:ext>
            </a:extLst>
          </p:cNvPr>
          <p:cNvCxnSpPr>
            <a:cxnSpLocks/>
          </p:cNvCxnSpPr>
          <p:nvPr/>
        </p:nvCxnSpPr>
        <p:spPr>
          <a:xfrm>
            <a:off x="301327" y="149874"/>
            <a:ext cx="0" cy="731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514383-2F57-4DDD-8A85-247BF0D559E9}"/>
              </a:ext>
            </a:extLst>
          </p:cNvPr>
          <p:cNvCxnSpPr>
            <a:cxnSpLocks/>
          </p:cNvCxnSpPr>
          <p:nvPr/>
        </p:nvCxnSpPr>
        <p:spPr>
          <a:xfrm flipV="1">
            <a:off x="941046" y="2209705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FC9BB6-CF5A-436F-B0CA-49AAA086C6D5}"/>
              </a:ext>
            </a:extLst>
          </p:cNvPr>
          <p:cNvCxnSpPr>
            <a:cxnSpLocks/>
          </p:cNvCxnSpPr>
          <p:nvPr/>
        </p:nvCxnSpPr>
        <p:spPr>
          <a:xfrm>
            <a:off x="941046" y="6052362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62CA40-CA9F-4787-BDA6-44E3A35F27A1}"/>
              </a:ext>
            </a:extLst>
          </p:cNvPr>
          <p:cNvSpPr txBox="1"/>
          <p:nvPr/>
        </p:nvSpPr>
        <p:spPr>
          <a:xfrm>
            <a:off x="5340235" y="6194268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1942CF-98EF-4F86-8841-CB4CCDDD8045}"/>
              </a:ext>
            </a:extLst>
          </p:cNvPr>
          <p:cNvSpPr txBox="1"/>
          <p:nvPr/>
        </p:nvSpPr>
        <p:spPr>
          <a:xfrm>
            <a:off x="530110" y="2155668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CF7A1E-C70E-4EDD-B9B4-64E88DDFA88B}"/>
              </a:ext>
            </a:extLst>
          </p:cNvPr>
          <p:cNvCxnSpPr>
            <a:cxnSpLocks/>
          </p:cNvCxnSpPr>
          <p:nvPr/>
        </p:nvCxnSpPr>
        <p:spPr>
          <a:xfrm flipV="1">
            <a:off x="1181754" y="3224899"/>
            <a:ext cx="3598354" cy="240453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5AA49-0A2B-4690-A5DE-0FD1A420C810}"/>
              </a:ext>
            </a:extLst>
          </p:cNvPr>
          <p:cNvCxnSpPr>
            <a:cxnSpLocks/>
          </p:cNvCxnSpPr>
          <p:nvPr/>
        </p:nvCxnSpPr>
        <p:spPr>
          <a:xfrm flipV="1">
            <a:off x="6423367" y="2209705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D3081F-1067-4A5C-B835-6061A599DB14}"/>
              </a:ext>
            </a:extLst>
          </p:cNvPr>
          <p:cNvCxnSpPr>
            <a:cxnSpLocks/>
          </p:cNvCxnSpPr>
          <p:nvPr/>
        </p:nvCxnSpPr>
        <p:spPr>
          <a:xfrm>
            <a:off x="6423367" y="6052362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4044B4-D7AA-4781-B7D1-AFB0747B597A}"/>
              </a:ext>
            </a:extLst>
          </p:cNvPr>
          <p:cNvSpPr txBox="1"/>
          <p:nvPr/>
        </p:nvSpPr>
        <p:spPr>
          <a:xfrm>
            <a:off x="10822556" y="6194268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4660A0-890C-4475-93EF-2209C2F9E27E}"/>
              </a:ext>
            </a:extLst>
          </p:cNvPr>
          <p:cNvSpPr txBox="1"/>
          <p:nvPr/>
        </p:nvSpPr>
        <p:spPr>
          <a:xfrm>
            <a:off x="6012431" y="2155668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F0516C6-7638-4992-8053-8CDE845AC07F}"/>
              </a:ext>
            </a:extLst>
          </p:cNvPr>
          <p:cNvSpPr/>
          <p:nvPr/>
        </p:nvSpPr>
        <p:spPr>
          <a:xfrm>
            <a:off x="6961303" y="3439388"/>
            <a:ext cx="3194756" cy="1860039"/>
          </a:xfrm>
          <a:custGeom>
            <a:avLst/>
            <a:gdLst>
              <a:gd name="connsiteX0" fmla="*/ 0 w 3194756"/>
              <a:gd name="connsiteY0" fmla="*/ 1806222 h 1860039"/>
              <a:gd name="connsiteX1" fmla="*/ 948267 w 3194756"/>
              <a:gd name="connsiteY1" fmla="*/ 1727200 h 1860039"/>
              <a:gd name="connsiteX2" fmla="*/ 903111 w 3194756"/>
              <a:gd name="connsiteY2" fmla="*/ 654756 h 1860039"/>
              <a:gd name="connsiteX3" fmla="*/ 1794933 w 3194756"/>
              <a:gd name="connsiteY3" fmla="*/ 914400 h 1860039"/>
              <a:gd name="connsiteX4" fmla="*/ 2167467 w 3194756"/>
              <a:gd name="connsiteY4" fmla="*/ 327378 h 1860039"/>
              <a:gd name="connsiteX5" fmla="*/ 2844800 w 3194756"/>
              <a:gd name="connsiteY5" fmla="*/ 801511 h 1860039"/>
              <a:gd name="connsiteX6" fmla="*/ 3194756 w 3194756"/>
              <a:gd name="connsiteY6" fmla="*/ 0 h 186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4756" h="1860039">
                <a:moveTo>
                  <a:pt x="0" y="1806222"/>
                </a:moveTo>
                <a:cubicBezTo>
                  <a:pt x="398874" y="1862666"/>
                  <a:pt x="797749" y="1919111"/>
                  <a:pt x="948267" y="1727200"/>
                </a:cubicBezTo>
                <a:cubicBezTo>
                  <a:pt x="1098786" y="1535289"/>
                  <a:pt x="762000" y="790223"/>
                  <a:pt x="903111" y="654756"/>
                </a:cubicBezTo>
                <a:cubicBezTo>
                  <a:pt x="1044222" y="519289"/>
                  <a:pt x="1584207" y="968963"/>
                  <a:pt x="1794933" y="914400"/>
                </a:cubicBezTo>
                <a:cubicBezTo>
                  <a:pt x="2005659" y="859837"/>
                  <a:pt x="1992489" y="346193"/>
                  <a:pt x="2167467" y="327378"/>
                </a:cubicBezTo>
                <a:cubicBezTo>
                  <a:pt x="2342445" y="308563"/>
                  <a:pt x="2673585" y="856074"/>
                  <a:pt x="2844800" y="801511"/>
                </a:cubicBezTo>
                <a:cubicBezTo>
                  <a:pt x="3016015" y="746948"/>
                  <a:pt x="3106326" y="142992"/>
                  <a:pt x="3194756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D26D19-4F8A-4B87-8951-C4823BF574B3}"/>
              </a:ext>
            </a:extLst>
          </p:cNvPr>
          <p:cNvSpPr txBox="1"/>
          <p:nvPr/>
        </p:nvSpPr>
        <p:spPr>
          <a:xfrm>
            <a:off x="1522236" y="1407791"/>
            <a:ext cx="350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Bias, Low Variance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30649C-72B7-4272-A2B1-A3A752BBD328}"/>
              </a:ext>
            </a:extLst>
          </p:cNvPr>
          <p:cNvSpPr txBox="1"/>
          <p:nvPr/>
        </p:nvSpPr>
        <p:spPr>
          <a:xfrm>
            <a:off x="7139873" y="1407791"/>
            <a:ext cx="350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Bias, High Variance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559D6CA-A075-4F62-90D0-A725B9E0FBDD}"/>
              </a:ext>
            </a:extLst>
          </p:cNvPr>
          <p:cNvSpPr/>
          <p:nvPr/>
        </p:nvSpPr>
        <p:spPr>
          <a:xfrm>
            <a:off x="3835145" y="4461490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FED90E-103E-4C43-BCF0-78A5BDB8F758}"/>
              </a:ext>
            </a:extLst>
          </p:cNvPr>
          <p:cNvSpPr/>
          <p:nvPr/>
        </p:nvSpPr>
        <p:spPr>
          <a:xfrm>
            <a:off x="2569487" y="4638718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CA9B46-25B0-40A5-8C27-6AF1D3F13C6C}"/>
              </a:ext>
            </a:extLst>
          </p:cNvPr>
          <p:cNvSpPr/>
          <p:nvPr/>
        </p:nvSpPr>
        <p:spPr>
          <a:xfrm>
            <a:off x="2808972" y="3688878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38B3C4-E3D5-4803-B661-80E03D60488B}"/>
              </a:ext>
            </a:extLst>
          </p:cNvPr>
          <p:cNvSpPr/>
          <p:nvPr/>
        </p:nvSpPr>
        <p:spPr>
          <a:xfrm>
            <a:off x="4629269" y="3928363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CCD6F7-F1E7-4691-B58F-29F675F6F3EB}"/>
              </a:ext>
            </a:extLst>
          </p:cNvPr>
          <p:cNvSpPr/>
          <p:nvPr/>
        </p:nvSpPr>
        <p:spPr>
          <a:xfrm>
            <a:off x="1705060" y="462834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D36FE55-2540-46F2-8036-B8FB414A9B6A}"/>
              </a:ext>
            </a:extLst>
          </p:cNvPr>
          <p:cNvSpPr/>
          <p:nvPr/>
        </p:nvSpPr>
        <p:spPr>
          <a:xfrm>
            <a:off x="4181887" y="354413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A86F1AA-B08F-4C9E-95F9-411D4CA0EEED}"/>
              </a:ext>
            </a:extLst>
          </p:cNvPr>
          <p:cNvSpPr/>
          <p:nvPr/>
        </p:nvSpPr>
        <p:spPr>
          <a:xfrm>
            <a:off x="9323992" y="4461490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FB21CA3-1CA4-40CB-9A99-AE0A6740A681}"/>
              </a:ext>
            </a:extLst>
          </p:cNvPr>
          <p:cNvSpPr/>
          <p:nvPr/>
        </p:nvSpPr>
        <p:spPr>
          <a:xfrm>
            <a:off x="8058334" y="4638718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5BBF17-A0D0-44A9-A2D0-C0148CBAA2BE}"/>
              </a:ext>
            </a:extLst>
          </p:cNvPr>
          <p:cNvSpPr/>
          <p:nvPr/>
        </p:nvSpPr>
        <p:spPr>
          <a:xfrm>
            <a:off x="8297819" y="3688878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6F76E8-5187-451E-9882-0CC89824F9A8}"/>
              </a:ext>
            </a:extLst>
          </p:cNvPr>
          <p:cNvSpPr/>
          <p:nvPr/>
        </p:nvSpPr>
        <p:spPr>
          <a:xfrm>
            <a:off x="10118116" y="3928363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0109D27-B69D-4F14-9416-953F2E3DD50D}"/>
              </a:ext>
            </a:extLst>
          </p:cNvPr>
          <p:cNvSpPr/>
          <p:nvPr/>
        </p:nvSpPr>
        <p:spPr>
          <a:xfrm>
            <a:off x="7193907" y="462834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7AF2BF5-E8D9-43DA-8322-19A5B0629E76}"/>
              </a:ext>
            </a:extLst>
          </p:cNvPr>
          <p:cNvSpPr/>
          <p:nvPr/>
        </p:nvSpPr>
        <p:spPr>
          <a:xfrm>
            <a:off x="9670734" y="3544134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2D6508-1830-4BA8-9AD5-4B12F53C7E63}"/>
              </a:ext>
            </a:extLst>
          </p:cNvPr>
          <p:cNvSpPr/>
          <p:nvPr/>
        </p:nvSpPr>
        <p:spPr>
          <a:xfrm>
            <a:off x="1368815" y="511350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FDF8E4-D8E4-43F5-9F91-B4530F51059A}"/>
              </a:ext>
            </a:extLst>
          </p:cNvPr>
          <p:cNvSpPr/>
          <p:nvPr/>
        </p:nvSpPr>
        <p:spPr>
          <a:xfrm>
            <a:off x="3200690" y="4229952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A98A96-FD84-45D0-B8A0-175ABCCA6A87}"/>
              </a:ext>
            </a:extLst>
          </p:cNvPr>
          <p:cNvSpPr/>
          <p:nvPr/>
        </p:nvSpPr>
        <p:spPr>
          <a:xfrm>
            <a:off x="2296381" y="5038876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F0CCDD-ED79-457C-8F2D-C694AF1E88AC}"/>
              </a:ext>
            </a:extLst>
          </p:cNvPr>
          <p:cNvSpPr/>
          <p:nvPr/>
        </p:nvSpPr>
        <p:spPr>
          <a:xfrm>
            <a:off x="2302907" y="396985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7CA887-B249-42FF-8F73-28ECD7B344F4}"/>
              </a:ext>
            </a:extLst>
          </p:cNvPr>
          <p:cNvSpPr/>
          <p:nvPr/>
        </p:nvSpPr>
        <p:spPr>
          <a:xfrm>
            <a:off x="4191082" y="410109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CBD8EB-9C47-403A-98CA-DC87B9D305A3}"/>
              </a:ext>
            </a:extLst>
          </p:cNvPr>
          <p:cNvSpPr/>
          <p:nvPr/>
        </p:nvSpPr>
        <p:spPr>
          <a:xfrm>
            <a:off x="3526522" y="367366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751F7D-44A5-4116-9E9C-AD1157861825}"/>
              </a:ext>
            </a:extLst>
          </p:cNvPr>
          <p:cNvSpPr/>
          <p:nvPr/>
        </p:nvSpPr>
        <p:spPr>
          <a:xfrm>
            <a:off x="6851135" y="511350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10765DB-520E-41CB-AAF6-A5831A2C2E83}"/>
              </a:ext>
            </a:extLst>
          </p:cNvPr>
          <p:cNvSpPr/>
          <p:nvPr/>
        </p:nvSpPr>
        <p:spPr>
          <a:xfrm>
            <a:off x="8683010" y="4229952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C3DEC1-CC42-4669-A530-6CE2949EF223}"/>
              </a:ext>
            </a:extLst>
          </p:cNvPr>
          <p:cNvSpPr/>
          <p:nvPr/>
        </p:nvSpPr>
        <p:spPr>
          <a:xfrm>
            <a:off x="7778701" y="5038876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0FB37C-2DB8-4A75-8F9B-342FBEEB0FE6}"/>
              </a:ext>
            </a:extLst>
          </p:cNvPr>
          <p:cNvSpPr/>
          <p:nvPr/>
        </p:nvSpPr>
        <p:spPr>
          <a:xfrm>
            <a:off x="7785227" y="396985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950B635-65A0-4A37-942A-AF0E853FF671}"/>
              </a:ext>
            </a:extLst>
          </p:cNvPr>
          <p:cNvSpPr/>
          <p:nvPr/>
        </p:nvSpPr>
        <p:spPr>
          <a:xfrm>
            <a:off x="9673402" y="410109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2897D27-39B6-4C3F-A4AA-F129AB4D1A57}"/>
              </a:ext>
            </a:extLst>
          </p:cNvPr>
          <p:cNvSpPr/>
          <p:nvPr/>
        </p:nvSpPr>
        <p:spPr>
          <a:xfrm>
            <a:off x="9008842" y="367366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2" name="AutoShape 4">
            <a:extLst>
              <a:ext uri="{FF2B5EF4-FFF2-40B4-BE49-F238E27FC236}">
                <a16:creationId xmlns:a16="http://schemas.microsoft.com/office/drawing/2014/main" id="{9606245E-9300-490C-8CBF-8F46B9997689}"/>
              </a:ext>
            </a:extLst>
          </p:cNvPr>
          <p:cNvSpPr/>
          <p:nvPr/>
        </p:nvSpPr>
        <p:spPr>
          <a:xfrm>
            <a:off x="0" y="0"/>
            <a:ext cx="12192000" cy="1067292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BECFE2-759C-46BA-8B8B-18AF6BE5E40C}"/>
              </a:ext>
            </a:extLst>
          </p:cNvPr>
          <p:cNvCxnSpPr>
            <a:cxnSpLocks/>
          </p:cNvCxnSpPr>
          <p:nvPr/>
        </p:nvCxnSpPr>
        <p:spPr>
          <a:xfrm>
            <a:off x="301327" y="149874"/>
            <a:ext cx="0" cy="731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A66FD32-0688-4DFF-BF6D-04B757B739E4}"/>
              </a:ext>
            </a:extLst>
          </p:cNvPr>
          <p:cNvSpPr txBox="1"/>
          <p:nvPr/>
        </p:nvSpPr>
        <p:spPr>
          <a:xfrm>
            <a:off x="1446895" y="338384"/>
            <a:ext cx="350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Underfit</a:t>
            </a:r>
            <a:endParaRPr lang="en-IL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523FA8-C2A1-4340-A349-D85B10109189}"/>
              </a:ext>
            </a:extLst>
          </p:cNvPr>
          <p:cNvSpPr txBox="1"/>
          <p:nvPr/>
        </p:nvSpPr>
        <p:spPr>
          <a:xfrm>
            <a:off x="7004557" y="314752"/>
            <a:ext cx="350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Overfit</a:t>
            </a:r>
            <a:endParaRPr lang="en-IL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8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5E2090-8511-472F-96A4-769055C28EB8}"/>
              </a:ext>
            </a:extLst>
          </p:cNvPr>
          <p:cNvCxnSpPr>
            <a:cxnSpLocks/>
          </p:cNvCxnSpPr>
          <p:nvPr/>
        </p:nvCxnSpPr>
        <p:spPr>
          <a:xfrm flipV="1">
            <a:off x="884464" y="1502228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997DDE-B126-452D-99E9-9F5EDA7134FD}"/>
              </a:ext>
            </a:extLst>
          </p:cNvPr>
          <p:cNvCxnSpPr>
            <a:cxnSpLocks/>
          </p:cNvCxnSpPr>
          <p:nvPr/>
        </p:nvCxnSpPr>
        <p:spPr>
          <a:xfrm>
            <a:off x="884464" y="5344885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A1E18A-434A-446F-AE3D-035FE64CBFBC}"/>
              </a:ext>
            </a:extLst>
          </p:cNvPr>
          <p:cNvSpPr txBox="1"/>
          <p:nvPr/>
        </p:nvSpPr>
        <p:spPr>
          <a:xfrm>
            <a:off x="5283653" y="54867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8B3B3-277C-4360-B54C-D5591051F578}"/>
              </a:ext>
            </a:extLst>
          </p:cNvPr>
          <p:cNvSpPr txBox="1"/>
          <p:nvPr/>
        </p:nvSpPr>
        <p:spPr>
          <a:xfrm>
            <a:off x="473528" y="14481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454CF-C0C1-4C8F-9B2F-86F159548481}"/>
              </a:ext>
            </a:extLst>
          </p:cNvPr>
          <p:cNvSpPr txBox="1"/>
          <p:nvPr/>
        </p:nvSpPr>
        <p:spPr>
          <a:xfrm>
            <a:off x="1578212" y="1126206"/>
            <a:ext cx="328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Bias, Low Variance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5969BE7A-FB1B-4CF1-99C1-F2AE90DE4A3D}"/>
              </a:ext>
            </a:extLst>
          </p:cNvPr>
          <p:cNvSpPr/>
          <p:nvPr/>
        </p:nvSpPr>
        <p:spPr>
          <a:xfrm>
            <a:off x="6366784" y="1"/>
            <a:ext cx="5825216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E9B416-D8F1-467C-95C2-67643BF7084F}"/>
              </a:ext>
            </a:extLst>
          </p:cNvPr>
          <p:cNvCxnSpPr>
            <a:cxnSpLocks/>
          </p:cNvCxnSpPr>
          <p:nvPr/>
        </p:nvCxnSpPr>
        <p:spPr>
          <a:xfrm flipH="1">
            <a:off x="10815099" y="409959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AF98D4-39C0-48B8-A825-24DAF825E354}"/>
              </a:ext>
            </a:extLst>
          </p:cNvPr>
          <p:cNvSpPr txBox="1"/>
          <p:nvPr/>
        </p:nvSpPr>
        <p:spPr>
          <a:xfrm>
            <a:off x="6874933" y="1618523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Total Error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D1DBF7-2C33-419E-AB2F-88FC0DC6B15F}"/>
                  </a:ext>
                </a:extLst>
              </p:cNvPr>
              <p:cNvSpPr txBox="1"/>
              <p:nvPr/>
            </p:nvSpPr>
            <p:spPr>
              <a:xfrm>
                <a:off x="6753141" y="3506978"/>
                <a:ext cx="501712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goal is to minimize the total error, defined by:</a:t>
                </a:r>
              </a:p>
              <a:p>
                <a:endParaRPr lang="en-GB" sz="2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Err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Bia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s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Variance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𝜖</m:t>
                      </m:r>
                    </m:oMath>
                  </m:oMathPara>
                </a14:m>
                <a:endParaRPr lang="en-IL" sz="2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D1DBF7-2C33-419E-AB2F-88FC0DC6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141" y="3506978"/>
                <a:ext cx="5017126" cy="1569660"/>
              </a:xfrm>
              <a:prstGeom prst="rect">
                <a:avLst/>
              </a:prstGeom>
              <a:blipFill>
                <a:blip r:embed="rId3"/>
                <a:stretch>
                  <a:fillRect l="-1944" t="-2713" r="-32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6A48B24-E38D-4AD2-A226-A5392D03CC88}"/>
              </a:ext>
            </a:extLst>
          </p:cNvPr>
          <p:cNvSpPr/>
          <p:nvPr/>
        </p:nvSpPr>
        <p:spPr>
          <a:xfrm>
            <a:off x="1306289" y="441659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96AF71-AE85-495D-819C-DF54F5C14EFA}"/>
              </a:ext>
            </a:extLst>
          </p:cNvPr>
          <p:cNvSpPr/>
          <p:nvPr/>
        </p:nvSpPr>
        <p:spPr>
          <a:xfrm>
            <a:off x="3778563" y="3758415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630BC8-CF03-4B61-827C-BD82C6280F2E}"/>
              </a:ext>
            </a:extLst>
          </p:cNvPr>
          <p:cNvSpPr/>
          <p:nvPr/>
        </p:nvSpPr>
        <p:spPr>
          <a:xfrm>
            <a:off x="3138164" y="3533042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2D8C8B-059E-4A68-B4BD-552778A7F13B}"/>
              </a:ext>
            </a:extLst>
          </p:cNvPr>
          <p:cNvSpPr/>
          <p:nvPr/>
        </p:nvSpPr>
        <p:spPr>
          <a:xfrm>
            <a:off x="2512905" y="3935643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2E48DE-B499-4D92-88BD-B48875B31B5B}"/>
              </a:ext>
            </a:extLst>
          </p:cNvPr>
          <p:cNvSpPr/>
          <p:nvPr/>
        </p:nvSpPr>
        <p:spPr>
          <a:xfrm>
            <a:off x="2233855" y="4341966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8C0B62-FC71-4FB5-B190-89BF8EE1C5E2}"/>
              </a:ext>
            </a:extLst>
          </p:cNvPr>
          <p:cNvSpPr/>
          <p:nvPr/>
        </p:nvSpPr>
        <p:spPr>
          <a:xfrm>
            <a:off x="2752390" y="2985803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361FD02-98FC-4D41-9E78-6CCB1413B814}"/>
              </a:ext>
            </a:extLst>
          </p:cNvPr>
          <p:cNvSpPr/>
          <p:nvPr/>
        </p:nvSpPr>
        <p:spPr>
          <a:xfrm>
            <a:off x="2240381" y="327294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FA6EE1-843D-4F7B-B2A1-14B201D40117}"/>
              </a:ext>
            </a:extLst>
          </p:cNvPr>
          <p:cNvSpPr/>
          <p:nvPr/>
        </p:nvSpPr>
        <p:spPr>
          <a:xfrm>
            <a:off x="4572687" y="3225288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3103DE-F927-45A2-A8D1-AAEE71FD4E75}"/>
              </a:ext>
            </a:extLst>
          </p:cNvPr>
          <p:cNvSpPr/>
          <p:nvPr/>
        </p:nvSpPr>
        <p:spPr>
          <a:xfrm>
            <a:off x="4128556" y="340418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60FB83-79BC-4BD1-BFCB-E5A5935E9972}"/>
              </a:ext>
            </a:extLst>
          </p:cNvPr>
          <p:cNvSpPr/>
          <p:nvPr/>
        </p:nvSpPr>
        <p:spPr>
          <a:xfrm>
            <a:off x="1648478" y="3925269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A0B3F78-D9B7-4A0E-8F39-671C17097CC1}"/>
              </a:ext>
            </a:extLst>
          </p:cNvPr>
          <p:cNvSpPr/>
          <p:nvPr/>
        </p:nvSpPr>
        <p:spPr>
          <a:xfrm>
            <a:off x="3463996" y="297675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203DC0-3928-4953-A6BC-E5870409F15C}"/>
              </a:ext>
            </a:extLst>
          </p:cNvPr>
          <p:cNvSpPr/>
          <p:nvPr/>
        </p:nvSpPr>
        <p:spPr>
          <a:xfrm>
            <a:off x="4125305" y="2841059"/>
            <a:ext cx="239485" cy="239485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C9DBFEC-6274-4E3A-824B-3FB39CBF7AF6}"/>
              </a:ext>
            </a:extLst>
          </p:cNvPr>
          <p:cNvSpPr/>
          <p:nvPr/>
        </p:nvSpPr>
        <p:spPr>
          <a:xfrm>
            <a:off x="1444978" y="3249718"/>
            <a:ext cx="3578578" cy="1706104"/>
          </a:xfrm>
          <a:custGeom>
            <a:avLst/>
            <a:gdLst>
              <a:gd name="connsiteX0" fmla="*/ 0 w 3578578"/>
              <a:gd name="connsiteY0" fmla="*/ 1706104 h 1706104"/>
              <a:gd name="connsiteX1" fmla="*/ 1377244 w 3578578"/>
              <a:gd name="connsiteY1" fmla="*/ 148238 h 1706104"/>
              <a:gd name="connsiteX2" fmla="*/ 3578578 w 3578578"/>
              <a:gd name="connsiteY2" fmla="*/ 24060 h 170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8578" h="1706104">
                <a:moveTo>
                  <a:pt x="0" y="1706104"/>
                </a:moveTo>
                <a:cubicBezTo>
                  <a:pt x="390407" y="1067341"/>
                  <a:pt x="780814" y="428579"/>
                  <a:pt x="1377244" y="148238"/>
                </a:cubicBezTo>
                <a:cubicBezTo>
                  <a:pt x="1973674" y="-132103"/>
                  <a:pt x="3198519" y="82386"/>
                  <a:pt x="3578578" y="2406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82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utoShape 4">
            <a:extLst>
              <a:ext uri="{FF2B5EF4-FFF2-40B4-BE49-F238E27FC236}">
                <a16:creationId xmlns:a16="http://schemas.microsoft.com/office/drawing/2014/main" id="{9411B068-B274-4DA1-8FF1-EF5084CFEF05}"/>
              </a:ext>
            </a:extLst>
          </p:cNvPr>
          <p:cNvSpPr/>
          <p:nvPr/>
        </p:nvSpPr>
        <p:spPr>
          <a:xfrm>
            <a:off x="0" y="0"/>
            <a:ext cx="4385493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B68AB7-BF1E-430F-AF51-8EB22C23D2B4}"/>
              </a:ext>
            </a:extLst>
          </p:cNvPr>
          <p:cNvCxnSpPr>
            <a:cxnSpLocks/>
          </p:cNvCxnSpPr>
          <p:nvPr/>
        </p:nvCxnSpPr>
        <p:spPr>
          <a:xfrm flipH="1">
            <a:off x="413581" y="6464391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494E1D-911D-480E-A58E-EE137CBB688B}"/>
              </a:ext>
            </a:extLst>
          </p:cNvPr>
          <p:cNvSpPr txBox="1"/>
          <p:nvPr/>
        </p:nvSpPr>
        <p:spPr>
          <a:xfrm>
            <a:off x="359636" y="2649823"/>
            <a:ext cx="3680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Bias Variance Tradeoff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19AF02-843F-4DBD-B9F1-078C3F058BCA}"/>
              </a:ext>
            </a:extLst>
          </p:cNvPr>
          <p:cNvCxnSpPr>
            <a:cxnSpLocks/>
          </p:cNvCxnSpPr>
          <p:nvPr/>
        </p:nvCxnSpPr>
        <p:spPr>
          <a:xfrm flipV="1">
            <a:off x="5806633" y="1270734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F2154-314C-4DE3-9EF6-6EF2668AB15A}"/>
              </a:ext>
            </a:extLst>
          </p:cNvPr>
          <p:cNvCxnSpPr>
            <a:cxnSpLocks/>
          </p:cNvCxnSpPr>
          <p:nvPr/>
        </p:nvCxnSpPr>
        <p:spPr>
          <a:xfrm>
            <a:off x="5806633" y="5113391"/>
            <a:ext cx="5721752" cy="10886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64A0D7-625E-496E-AE3A-632CB80738A1}"/>
              </a:ext>
            </a:extLst>
          </p:cNvPr>
          <p:cNvSpPr txBox="1"/>
          <p:nvPr/>
        </p:nvSpPr>
        <p:spPr>
          <a:xfrm>
            <a:off x="6871944" y="5392851"/>
            <a:ext cx="328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Complexity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B2A888-5537-44D6-B940-8DFF8E741AD7}"/>
              </a:ext>
            </a:extLst>
          </p:cNvPr>
          <p:cNvSpPr txBox="1"/>
          <p:nvPr/>
        </p:nvSpPr>
        <p:spPr>
          <a:xfrm rot="16200000">
            <a:off x="3657018" y="3009025"/>
            <a:ext cx="328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Error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7F5D667-D327-42AA-B29A-E96EED57E924}"/>
              </a:ext>
            </a:extLst>
          </p:cNvPr>
          <p:cNvSpPr/>
          <p:nvPr/>
        </p:nvSpPr>
        <p:spPr>
          <a:xfrm>
            <a:off x="6092141" y="1699275"/>
            <a:ext cx="5150735" cy="3252486"/>
          </a:xfrm>
          <a:custGeom>
            <a:avLst/>
            <a:gdLst>
              <a:gd name="connsiteX0" fmla="*/ 0 w 5150735"/>
              <a:gd name="connsiteY0" fmla="*/ 0 h 3252486"/>
              <a:gd name="connsiteX1" fmla="*/ 1226917 w 5150735"/>
              <a:gd name="connsiteY1" fmla="*/ 2430683 h 3252486"/>
              <a:gd name="connsiteX2" fmla="*/ 5150735 w 5150735"/>
              <a:gd name="connsiteY2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0735" h="3252486">
                <a:moveTo>
                  <a:pt x="0" y="0"/>
                </a:moveTo>
                <a:cubicBezTo>
                  <a:pt x="184230" y="944301"/>
                  <a:pt x="368461" y="1888602"/>
                  <a:pt x="1226917" y="2430683"/>
                </a:cubicBezTo>
                <a:cubicBezTo>
                  <a:pt x="2085373" y="2972764"/>
                  <a:pt x="3618054" y="3112625"/>
                  <a:pt x="5150735" y="3252486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C22F5DB-8AD7-4B5F-8663-27F9BA9EB292}"/>
              </a:ext>
            </a:extLst>
          </p:cNvPr>
          <p:cNvSpPr/>
          <p:nvPr/>
        </p:nvSpPr>
        <p:spPr>
          <a:xfrm flipH="1">
            <a:off x="6092140" y="1597831"/>
            <a:ext cx="5150735" cy="3252486"/>
          </a:xfrm>
          <a:custGeom>
            <a:avLst/>
            <a:gdLst>
              <a:gd name="connsiteX0" fmla="*/ 0 w 5150735"/>
              <a:gd name="connsiteY0" fmla="*/ 0 h 3252486"/>
              <a:gd name="connsiteX1" fmla="*/ 1226917 w 5150735"/>
              <a:gd name="connsiteY1" fmla="*/ 2430683 h 3252486"/>
              <a:gd name="connsiteX2" fmla="*/ 5150735 w 5150735"/>
              <a:gd name="connsiteY2" fmla="*/ 3252486 h 32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0735" h="3252486">
                <a:moveTo>
                  <a:pt x="0" y="0"/>
                </a:moveTo>
                <a:cubicBezTo>
                  <a:pt x="184230" y="944301"/>
                  <a:pt x="368461" y="1888602"/>
                  <a:pt x="1226917" y="2430683"/>
                </a:cubicBezTo>
                <a:cubicBezTo>
                  <a:pt x="2085373" y="2972764"/>
                  <a:pt x="3618054" y="3112625"/>
                  <a:pt x="5150735" y="3252486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DE15B08-1B3E-4C2E-A5A0-BECE31DFDFB4}"/>
              </a:ext>
            </a:extLst>
          </p:cNvPr>
          <p:cNvSpPr/>
          <p:nvPr/>
        </p:nvSpPr>
        <p:spPr>
          <a:xfrm>
            <a:off x="6342928" y="1329706"/>
            <a:ext cx="4340506" cy="2859447"/>
          </a:xfrm>
          <a:custGeom>
            <a:avLst/>
            <a:gdLst>
              <a:gd name="connsiteX0" fmla="*/ 0 w 4965539"/>
              <a:gd name="connsiteY0" fmla="*/ 0 h 3229508"/>
              <a:gd name="connsiteX1" fmla="*/ 1435261 w 4965539"/>
              <a:gd name="connsiteY1" fmla="*/ 2835797 h 3229508"/>
              <a:gd name="connsiteX2" fmla="*/ 3819645 w 4965539"/>
              <a:gd name="connsiteY2" fmla="*/ 2916820 h 3229508"/>
              <a:gd name="connsiteX3" fmla="*/ 4965539 w 4965539"/>
              <a:gd name="connsiteY3" fmla="*/ 127321 h 3229508"/>
              <a:gd name="connsiteX0" fmla="*/ 0 w 4965539"/>
              <a:gd name="connsiteY0" fmla="*/ 0 h 3327576"/>
              <a:gd name="connsiteX1" fmla="*/ 1316089 w 4965539"/>
              <a:gd name="connsiteY1" fmla="*/ 3023114 h 3327576"/>
              <a:gd name="connsiteX2" fmla="*/ 3819645 w 4965539"/>
              <a:gd name="connsiteY2" fmla="*/ 2916820 h 3327576"/>
              <a:gd name="connsiteX3" fmla="*/ 4965539 w 4965539"/>
              <a:gd name="connsiteY3" fmla="*/ 127321 h 3327576"/>
              <a:gd name="connsiteX0" fmla="*/ 0 w 4965539"/>
              <a:gd name="connsiteY0" fmla="*/ 0 h 3321304"/>
              <a:gd name="connsiteX1" fmla="*/ 1316089 w 4965539"/>
              <a:gd name="connsiteY1" fmla="*/ 3023114 h 3321304"/>
              <a:gd name="connsiteX2" fmla="*/ 3832887 w 4965539"/>
              <a:gd name="connsiteY2" fmla="*/ 2903440 h 3321304"/>
              <a:gd name="connsiteX3" fmla="*/ 4965539 w 4965539"/>
              <a:gd name="connsiteY3" fmla="*/ 127321 h 3321304"/>
              <a:gd name="connsiteX0" fmla="*/ 0 w 4965539"/>
              <a:gd name="connsiteY0" fmla="*/ 0 h 3305365"/>
              <a:gd name="connsiteX1" fmla="*/ 1369053 w 4965539"/>
              <a:gd name="connsiteY1" fmla="*/ 2996355 h 3305365"/>
              <a:gd name="connsiteX2" fmla="*/ 3832887 w 4965539"/>
              <a:gd name="connsiteY2" fmla="*/ 2903440 h 3305365"/>
              <a:gd name="connsiteX3" fmla="*/ 4965539 w 4965539"/>
              <a:gd name="connsiteY3" fmla="*/ 127321 h 330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5539" h="3305365">
                <a:moveTo>
                  <a:pt x="0" y="0"/>
                </a:moveTo>
                <a:cubicBezTo>
                  <a:pt x="399327" y="1174830"/>
                  <a:pt x="730238" y="2512448"/>
                  <a:pt x="1369053" y="2996355"/>
                </a:cubicBezTo>
                <a:cubicBezTo>
                  <a:pt x="2007868" y="3480262"/>
                  <a:pt x="3244507" y="3354853"/>
                  <a:pt x="3832887" y="2903440"/>
                </a:cubicBezTo>
                <a:cubicBezTo>
                  <a:pt x="4421267" y="2452027"/>
                  <a:pt x="4845934" y="613458"/>
                  <a:pt x="4965539" y="12732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F3A95DA-E6AB-4420-B4BE-3BE63899297B}"/>
                  </a:ext>
                </a:extLst>
              </p:cNvPr>
              <p:cNvSpPr txBox="1"/>
              <p:nvPr/>
            </p:nvSpPr>
            <p:spPr>
              <a:xfrm>
                <a:off x="10354750" y="4432668"/>
                <a:ext cx="1016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Bia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L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F3A95DA-E6AB-4420-B4BE-3BE63899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750" y="4432668"/>
                <a:ext cx="101676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6EEBAB-4BA0-4F1D-8B14-B8A923566DE6}"/>
                  </a:ext>
                </a:extLst>
              </p:cNvPr>
              <p:cNvSpPr txBox="1"/>
              <p:nvPr/>
            </p:nvSpPr>
            <p:spPr>
              <a:xfrm>
                <a:off x="5883098" y="4319680"/>
                <a:ext cx="12685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Variance</m:t>
                      </m:r>
                    </m:oMath>
                  </m:oMathPara>
                </a14:m>
                <a:endParaRPr lang="en-IL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6EEBAB-4BA0-4F1D-8B14-B8A923566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98" y="4319680"/>
                <a:ext cx="126857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B4A7F0-21DE-488C-8B53-43F923325F9B}"/>
                  </a:ext>
                </a:extLst>
              </p:cNvPr>
              <p:cNvSpPr txBox="1"/>
              <p:nvPr/>
            </p:nvSpPr>
            <p:spPr>
              <a:xfrm>
                <a:off x="8962815" y="2029794"/>
                <a:ext cx="1586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en-I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B4A7F0-21DE-488C-8B53-43F92332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15" y="2029794"/>
                <a:ext cx="158637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813EF0-ABEF-4FE9-BF67-B961A7267122}"/>
              </a:ext>
            </a:extLst>
          </p:cNvPr>
          <p:cNvCxnSpPr>
            <a:cxnSpLocks/>
          </p:cNvCxnSpPr>
          <p:nvPr/>
        </p:nvCxnSpPr>
        <p:spPr>
          <a:xfrm flipV="1">
            <a:off x="8416609" y="1456735"/>
            <a:ext cx="0" cy="365665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73A389-9CC8-4007-A21D-8A918D8577CD}"/>
              </a:ext>
            </a:extLst>
          </p:cNvPr>
          <p:cNvSpPr txBox="1"/>
          <p:nvPr/>
        </p:nvSpPr>
        <p:spPr>
          <a:xfrm rot="16200000">
            <a:off x="6887501" y="2432057"/>
            <a:ext cx="25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Optimal Complexity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776</Words>
  <Application>Microsoft Office PowerPoint</Application>
  <PresentationFormat>Widescreen</PresentationFormat>
  <Paragraphs>235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 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Post-Processing</dc:title>
  <dc:creator>Amanda Magzal</dc:creator>
  <cp:lastModifiedBy>Amanda Magzal</cp:lastModifiedBy>
  <cp:revision>1</cp:revision>
  <dcterms:created xsi:type="dcterms:W3CDTF">2022-01-07T13:14:16Z</dcterms:created>
  <dcterms:modified xsi:type="dcterms:W3CDTF">2022-03-11T11:35:51Z</dcterms:modified>
</cp:coreProperties>
</file>