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1" r:id="rId3"/>
    <p:sldId id="259" r:id="rId4"/>
    <p:sldId id="260" r:id="rId5"/>
    <p:sldId id="266" r:id="rId6"/>
    <p:sldId id="274" r:id="rId7"/>
    <p:sldId id="275" r:id="rId8"/>
    <p:sldId id="272" r:id="rId9"/>
    <p:sldId id="273" r:id="rId10"/>
    <p:sldId id="276" r:id="rId11"/>
    <p:sldId id="277" r:id="rId12"/>
    <p:sldId id="278" r:id="rId13"/>
    <p:sldId id="279" r:id="rId14"/>
    <p:sldId id="280" r:id="rId15"/>
    <p:sldId id="281" r:id="rId16"/>
    <p:sldId id="264" r:id="rId17"/>
    <p:sldId id="294" r:id="rId18"/>
    <p:sldId id="262" r:id="rId19"/>
    <p:sldId id="265" r:id="rId20"/>
    <p:sldId id="263" r:id="rId21"/>
    <p:sldId id="267" r:id="rId22"/>
    <p:sldId id="283" r:id="rId23"/>
    <p:sldId id="268" r:id="rId24"/>
    <p:sldId id="282" r:id="rId25"/>
    <p:sldId id="269" r:id="rId26"/>
    <p:sldId id="270" r:id="rId27"/>
    <p:sldId id="293" r:id="rId28"/>
    <p:sldId id="291" r:id="rId29"/>
    <p:sldId id="284" r:id="rId30"/>
    <p:sldId id="288" r:id="rId31"/>
    <p:sldId id="286" r:id="rId32"/>
    <p:sldId id="292" r:id="rId33"/>
    <p:sldId id="285" r:id="rId34"/>
    <p:sldId id="287" r:id="rId3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74866D-B370-45A4-9C11-0FE7A81C6B88}" v="183" dt="2022-03-18T15:13:39.4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258" autoAdjust="0"/>
  </p:normalViewPr>
  <p:slideViewPr>
    <p:cSldViewPr snapToGrid="0">
      <p:cViewPr varScale="1">
        <p:scale>
          <a:sx n="50" d="100"/>
          <a:sy n="50" d="100"/>
        </p:scale>
        <p:origin x="12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 Dulberg" userId="643278e3d9af6261" providerId="LiveId" clId="{B774866D-B370-45A4-9C11-0FE7A81C6B88}"/>
    <pc:docChg chg="modSld">
      <pc:chgData name="Tal Dulberg" userId="643278e3d9af6261" providerId="LiveId" clId="{B774866D-B370-45A4-9C11-0FE7A81C6B88}" dt="2022-03-18T15:11:00.104" v="1119" actId="20577"/>
      <pc:docMkLst>
        <pc:docMk/>
      </pc:docMkLst>
      <pc:sldChg chg="modNotesTx">
        <pc:chgData name="Tal Dulberg" userId="643278e3d9af6261" providerId="LiveId" clId="{B774866D-B370-45A4-9C11-0FE7A81C6B88}" dt="2022-03-18T15:11:00.104" v="1119" actId="20577"/>
        <pc:sldMkLst>
          <pc:docMk/>
          <pc:sldMk cId="3098876482" sldId="260"/>
        </pc:sldMkLst>
      </pc:sldChg>
      <pc:sldChg chg="modNotesTx">
        <pc:chgData name="Tal Dulberg" userId="643278e3d9af6261" providerId="LiveId" clId="{B774866D-B370-45A4-9C11-0FE7A81C6B88}" dt="2022-03-14T10:33:09.192" v="130" actId="20577"/>
        <pc:sldMkLst>
          <pc:docMk/>
          <pc:sldMk cId="3991446045" sldId="262"/>
        </pc:sldMkLst>
      </pc:sldChg>
      <pc:sldChg chg="modNotesTx">
        <pc:chgData name="Tal Dulberg" userId="643278e3d9af6261" providerId="LiveId" clId="{B774866D-B370-45A4-9C11-0FE7A81C6B88}" dt="2022-03-14T11:04:03.979" v="209" actId="20577"/>
        <pc:sldMkLst>
          <pc:docMk/>
          <pc:sldMk cId="4264071836" sldId="264"/>
        </pc:sldMkLst>
      </pc:sldChg>
      <pc:sldChg chg="modNotesTx">
        <pc:chgData name="Tal Dulberg" userId="643278e3d9af6261" providerId="LiveId" clId="{B774866D-B370-45A4-9C11-0FE7A81C6B88}" dt="2022-03-14T11:05:40.372" v="399" actId="20577"/>
        <pc:sldMkLst>
          <pc:docMk/>
          <pc:sldMk cId="3787839407" sldId="282"/>
        </pc:sldMkLst>
      </pc:sldChg>
      <pc:sldChg chg="modNotesTx">
        <pc:chgData name="Tal Dulberg" userId="643278e3d9af6261" providerId="LiveId" clId="{B774866D-B370-45A4-9C11-0FE7A81C6B88}" dt="2022-03-14T11:13:47.132" v="1042" actId="20577"/>
        <pc:sldMkLst>
          <pc:docMk/>
          <pc:sldMk cId="1434671761" sldId="286"/>
        </pc:sldMkLst>
      </pc:sldChg>
      <pc:sldChg chg="modNotesTx">
        <pc:chgData name="Tal Dulberg" userId="643278e3d9af6261" providerId="LiveId" clId="{B774866D-B370-45A4-9C11-0FE7A81C6B88}" dt="2022-03-14T11:11:30.804" v="891" actId="20577"/>
        <pc:sldMkLst>
          <pc:docMk/>
          <pc:sldMk cId="1796638010" sldId="291"/>
        </pc:sldMkLst>
      </pc:sldChg>
      <pc:sldChg chg="modNotesTx">
        <pc:chgData name="Tal Dulberg" userId="643278e3d9af6261" providerId="LiveId" clId="{B774866D-B370-45A4-9C11-0FE7A81C6B88}" dt="2022-03-14T11:14:28.160" v="1117" actId="782"/>
        <pc:sldMkLst>
          <pc:docMk/>
          <pc:sldMk cId="617720640" sldId="292"/>
        </pc:sldMkLst>
      </pc:sldChg>
      <pc:sldChg chg="modNotesTx">
        <pc:chgData name="Tal Dulberg" userId="643278e3d9af6261" providerId="LiveId" clId="{B774866D-B370-45A4-9C11-0FE7A81C6B88}" dt="2022-03-14T11:08:31.134" v="639" actId="20577"/>
        <pc:sldMkLst>
          <pc:docMk/>
          <pc:sldMk cId="4216493884" sldId="293"/>
        </pc:sldMkLst>
      </pc:sldChg>
    </pc:docChg>
  </pc:docChgLst>
  <pc:docChgLst>
    <pc:chgData name="אמנדה מגזל" userId="d50b652f-cb88-4424-8cea-6618e2450d64" providerId="ADAL" clId="{ECC86F6C-9E87-49F3-AF2F-0C5BA84CF9AA}"/>
    <pc:docChg chg="undo redo custSel addSld delSld modSld sldOrd">
      <pc:chgData name="אמנדה מגזל" userId="d50b652f-cb88-4424-8cea-6618e2450d64" providerId="ADAL" clId="{ECC86F6C-9E87-49F3-AF2F-0C5BA84CF9AA}" dt="2022-02-06T13:46:20.545" v="10053" actId="47"/>
      <pc:docMkLst>
        <pc:docMk/>
      </pc:docMkLst>
      <pc:sldChg chg="addSp delSp modSp mod modTransition">
        <pc:chgData name="אמנדה מגזל" userId="d50b652f-cb88-4424-8cea-6618e2450d64" providerId="ADAL" clId="{ECC86F6C-9E87-49F3-AF2F-0C5BA84CF9AA}" dt="2022-02-06T13:45:21.159" v="10049" actId="20577"/>
        <pc:sldMkLst>
          <pc:docMk/>
          <pc:sldMk cId="2558830032" sldId="256"/>
        </pc:sldMkLst>
        <pc:spChg chg="mod">
          <ac:chgData name="אמנדה מגזל" userId="d50b652f-cb88-4424-8cea-6618e2450d64" providerId="ADAL" clId="{ECC86F6C-9E87-49F3-AF2F-0C5BA84CF9AA}" dt="2022-02-06T13:45:21.159" v="10049" actId="20577"/>
          <ac:spMkLst>
            <pc:docMk/>
            <pc:sldMk cId="2558830032" sldId="256"/>
            <ac:spMk id="5" creationId="{02A454F1-D5F7-4596-97C2-E82643689B93}"/>
          </ac:spMkLst>
        </pc:spChg>
        <pc:spChg chg="mod">
          <ac:chgData name="אמנדה מגזל" userId="d50b652f-cb88-4424-8cea-6618e2450d64" providerId="ADAL" clId="{ECC86F6C-9E87-49F3-AF2F-0C5BA84CF9AA}" dt="2022-02-02T21:00:54.900" v="3105" actId="20577"/>
          <ac:spMkLst>
            <pc:docMk/>
            <pc:sldMk cId="2558830032" sldId="256"/>
            <ac:spMk id="7" creationId="{0F4694B5-92DC-41FA-B8F6-F555EF89D01A}"/>
          </ac:spMkLst>
        </pc:spChg>
        <pc:picChg chg="del mod">
          <ac:chgData name="אמנדה מגזל" userId="d50b652f-cb88-4424-8cea-6618e2450d64" providerId="ADAL" clId="{ECC86F6C-9E87-49F3-AF2F-0C5BA84CF9AA}" dt="2022-02-02T20:10:32.357" v="3102" actId="478"/>
          <ac:picMkLst>
            <pc:docMk/>
            <pc:sldMk cId="2558830032" sldId="256"/>
            <ac:picMk id="6" creationId="{5FEBFB56-457E-4A6F-966A-B5B97E80FD68}"/>
          </ac:picMkLst>
        </pc:picChg>
        <pc:picChg chg="add mod">
          <ac:chgData name="אמנדה מגזל" userId="d50b652f-cb88-4424-8cea-6618e2450d64" providerId="ADAL" clId="{ECC86F6C-9E87-49F3-AF2F-0C5BA84CF9AA}" dt="2022-02-02T20:10:34.141" v="3103"/>
          <ac:picMkLst>
            <pc:docMk/>
            <pc:sldMk cId="2558830032" sldId="256"/>
            <ac:picMk id="9" creationId="{441723D3-433D-477E-89CF-61EEB8B65239}"/>
          </ac:picMkLst>
        </pc:picChg>
      </pc:sldChg>
      <pc:sldChg chg="addSp delSp modSp del mod modTransition setBg">
        <pc:chgData name="אמנדה מגזל" userId="d50b652f-cb88-4424-8cea-6618e2450d64" providerId="ADAL" clId="{ECC86F6C-9E87-49F3-AF2F-0C5BA84CF9AA}" dt="2022-02-06T12:53:55.171" v="8764" actId="2696"/>
        <pc:sldMkLst>
          <pc:docMk/>
          <pc:sldMk cId="3698608275" sldId="257"/>
        </pc:sldMkLst>
        <pc:picChg chg="add del mod">
          <ac:chgData name="אמנדה מגזל" userId="d50b652f-cb88-4424-8cea-6618e2450d64" providerId="ADAL" clId="{ECC86F6C-9E87-49F3-AF2F-0C5BA84CF9AA}" dt="2022-02-06T12:53:38.699" v="8763" actId="478"/>
          <ac:picMkLst>
            <pc:docMk/>
            <pc:sldMk cId="3698608275" sldId="257"/>
            <ac:picMk id="2" creationId="{6B423A71-F038-4F21-8871-C8F6B4F50492}"/>
          </ac:picMkLst>
        </pc:picChg>
      </pc:sldChg>
      <pc:sldChg chg="addSp delSp modSp del mod modTransition modNotesTx">
        <pc:chgData name="אמנדה מגזל" userId="d50b652f-cb88-4424-8cea-6618e2450d64" providerId="ADAL" clId="{ECC86F6C-9E87-49F3-AF2F-0C5BA84CF9AA}" dt="2022-02-06T13:46:20.545" v="10053" actId="47"/>
        <pc:sldMkLst>
          <pc:docMk/>
          <pc:sldMk cId="2284300029" sldId="258"/>
        </pc:sldMkLst>
        <pc:spChg chg="add del mod">
          <ac:chgData name="אמנדה מגזל" userId="d50b652f-cb88-4424-8cea-6618e2450d64" providerId="ADAL" clId="{ECC86F6C-9E87-49F3-AF2F-0C5BA84CF9AA}" dt="2022-01-16T12:44:14.068" v="305" actId="478"/>
          <ac:spMkLst>
            <pc:docMk/>
            <pc:sldMk cId="2284300029" sldId="258"/>
            <ac:spMk id="2" creationId="{70305E7E-6F5C-453A-936F-05523D344EB7}"/>
          </ac:spMkLst>
        </pc:spChg>
        <pc:spChg chg="add del mod">
          <ac:chgData name="אמנדה מגזל" userId="d50b652f-cb88-4424-8cea-6618e2450d64" providerId="ADAL" clId="{ECC86F6C-9E87-49F3-AF2F-0C5BA84CF9AA}" dt="2022-01-16T12:44:14.068" v="305" actId="478"/>
          <ac:spMkLst>
            <pc:docMk/>
            <pc:sldMk cId="2284300029" sldId="258"/>
            <ac:spMk id="3" creationId="{874858F7-4504-4DC9-B2D4-D84079C7C1E6}"/>
          </ac:spMkLst>
        </pc:spChg>
        <pc:spChg chg="add del mod">
          <ac:chgData name="אמנדה מגזל" userId="d50b652f-cb88-4424-8cea-6618e2450d64" providerId="ADAL" clId="{ECC86F6C-9E87-49F3-AF2F-0C5BA84CF9AA}" dt="2022-01-16T12:44:14.068" v="305" actId="478"/>
          <ac:spMkLst>
            <pc:docMk/>
            <pc:sldMk cId="2284300029" sldId="258"/>
            <ac:spMk id="4" creationId="{E0AF9F46-ECD4-4780-894B-BFBF5CC1503D}"/>
          </ac:spMkLst>
        </pc:spChg>
        <pc:spChg chg="add del mod">
          <ac:chgData name="אמנדה מגזל" userId="d50b652f-cb88-4424-8cea-6618e2450d64" providerId="ADAL" clId="{ECC86F6C-9E87-49F3-AF2F-0C5BA84CF9AA}" dt="2022-01-16T12:44:14.068" v="305" actId="478"/>
          <ac:spMkLst>
            <pc:docMk/>
            <pc:sldMk cId="2284300029" sldId="258"/>
            <ac:spMk id="5" creationId="{707D5AF9-9339-4DEE-B1CC-4DFBC04C1B18}"/>
          </ac:spMkLst>
        </pc:spChg>
        <pc:spChg chg="add del mod">
          <ac:chgData name="אמנדה מגזל" userId="d50b652f-cb88-4424-8cea-6618e2450d64" providerId="ADAL" clId="{ECC86F6C-9E87-49F3-AF2F-0C5BA84CF9AA}" dt="2022-01-16T12:44:14.068" v="305" actId="478"/>
          <ac:spMkLst>
            <pc:docMk/>
            <pc:sldMk cId="2284300029" sldId="258"/>
            <ac:spMk id="6" creationId="{5EE6398D-48A8-4B4F-9857-DE8A32EEE0DC}"/>
          </ac:spMkLst>
        </pc:spChg>
        <pc:spChg chg="add del mod">
          <ac:chgData name="אמנדה מגזל" userId="d50b652f-cb88-4424-8cea-6618e2450d64" providerId="ADAL" clId="{ECC86F6C-9E87-49F3-AF2F-0C5BA84CF9AA}" dt="2022-01-16T12:44:14.068" v="305" actId="478"/>
          <ac:spMkLst>
            <pc:docMk/>
            <pc:sldMk cId="2284300029" sldId="258"/>
            <ac:spMk id="7" creationId="{9B0918BE-A331-4DD7-8D64-6FC7F993CEAD}"/>
          </ac:spMkLst>
        </pc:spChg>
        <pc:spChg chg="add del mod">
          <ac:chgData name="אמנדה מגזל" userId="d50b652f-cb88-4424-8cea-6618e2450d64" providerId="ADAL" clId="{ECC86F6C-9E87-49F3-AF2F-0C5BA84CF9AA}" dt="2022-01-16T12:44:14.068" v="305" actId="478"/>
          <ac:spMkLst>
            <pc:docMk/>
            <pc:sldMk cId="2284300029" sldId="258"/>
            <ac:spMk id="8" creationId="{CDBA3096-4BDF-420E-A061-55F9D21EFAD1}"/>
          </ac:spMkLst>
        </pc:spChg>
        <pc:spChg chg="add del mod">
          <ac:chgData name="אמנדה מגזל" userId="d50b652f-cb88-4424-8cea-6618e2450d64" providerId="ADAL" clId="{ECC86F6C-9E87-49F3-AF2F-0C5BA84CF9AA}" dt="2022-01-16T12:44:14.068" v="305" actId="478"/>
          <ac:spMkLst>
            <pc:docMk/>
            <pc:sldMk cId="2284300029" sldId="258"/>
            <ac:spMk id="28" creationId="{723460C5-068F-413A-B8F5-4A6F233E9C23}"/>
          </ac:spMkLst>
        </pc:spChg>
        <pc:spChg chg="add del mod">
          <ac:chgData name="אמנדה מגזל" userId="d50b652f-cb88-4424-8cea-6618e2450d64" providerId="ADAL" clId="{ECC86F6C-9E87-49F3-AF2F-0C5BA84CF9AA}" dt="2022-01-16T12:44:14.068" v="305" actId="478"/>
          <ac:spMkLst>
            <pc:docMk/>
            <pc:sldMk cId="2284300029" sldId="258"/>
            <ac:spMk id="29" creationId="{AF1B6418-D3C9-42CF-AE83-56EC2EE5079B}"/>
          </ac:spMkLst>
        </pc:spChg>
        <pc:spChg chg="add del mod">
          <ac:chgData name="אמנדה מגזל" userId="d50b652f-cb88-4424-8cea-6618e2450d64" providerId="ADAL" clId="{ECC86F6C-9E87-49F3-AF2F-0C5BA84CF9AA}" dt="2022-01-16T12:44:14.068" v="305" actId="478"/>
          <ac:spMkLst>
            <pc:docMk/>
            <pc:sldMk cId="2284300029" sldId="258"/>
            <ac:spMk id="30" creationId="{56328C40-0573-498E-BFFA-0123CC0DF337}"/>
          </ac:spMkLst>
        </pc:spChg>
        <pc:spChg chg="add del mod">
          <ac:chgData name="אמנדה מגזל" userId="d50b652f-cb88-4424-8cea-6618e2450d64" providerId="ADAL" clId="{ECC86F6C-9E87-49F3-AF2F-0C5BA84CF9AA}" dt="2022-01-16T12:44:14.068" v="305" actId="478"/>
          <ac:spMkLst>
            <pc:docMk/>
            <pc:sldMk cId="2284300029" sldId="258"/>
            <ac:spMk id="31" creationId="{C166E60C-8325-4C41-99A1-E277109A7999}"/>
          </ac:spMkLst>
        </pc:spChg>
        <pc:spChg chg="add del mod">
          <ac:chgData name="אמנדה מגזל" userId="d50b652f-cb88-4424-8cea-6618e2450d64" providerId="ADAL" clId="{ECC86F6C-9E87-49F3-AF2F-0C5BA84CF9AA}" dt="2022-01-16T12:44:14.068" v="305" actId="478"/>
          <ac:spMkLst>
            <pc:docMk/>
            <pc:sldMk cId="2284300029" sldId="258"/>
            <ac:spMk id="32" creationId="{719E4844-A9BC-4E0B-98E9-3573DB452CB1}"/>
          </ac:spMkLst>
        </pc:spChg>
        <pc:spChg chg="add del mod">
          <ac:chgData name="אמנדה מגזל" userId="d50b652f-cb88-4424-8cea-6618e2450d64" providerId="ADAL" clId="{ECC86F6C-9E87-49F3-AF2F-0C5BA84CF9AA}" dt="2022-01-16T12:44:14.068" v="305" actId="478"/>
          <ac:spMkLst>
            <pc:docMk/>
            <pc:sldMk cId="2284300029" sldId="258"/>
            <ac:spMk id="33" creationId="{59853A08-F10C-4B1C-83E3-D5FAFC29B391}"/>
          </ac:spMkLst>
        </pc:spChg>
        <pc:picChg chg="add del mod">
          <ac:chgData name="אמנדה מגזל" userId="d50b652f-cb88-4424-8cea-6618e2450d64" providerId="ADAL" clId="{ECC86F6C-9E87-49F3-AF2F-0C5BA84CF9AA}" dt="2022-01-28T13:11:12.118" v="3093" actId="478"/>
          <ac:picMkLst>
            <pc:docMk/>
            <pc:sldMk cId="2284300029" sldId="258"/>
            <ac:picMk id="34" creationId="{830F0A2F-299B-4A84-9CD7-2E099232A656}"/>
          </ac:picMkLst>
        </pc:picChg>
        <pc:picChg chg="add mod">
          <ac:chgData name="אמנדה מגזל" userId="d50b652f-cb88-4424-8cea-6618e2450d64" providerId="ADAL" clId="{ECC86F6C-9E87-49F3-AF2F-0C5BA84CF9AA}" dt="2022-02-04T15:50:58.105" v="3107"/>
          <ac:picMkLst>
            <pc:docMk/>
            <pc:sldMk cId="2284300029" sldId="258"/>
            <ac:picMk id="1026" creationId="{22FB97ED-30C2-4A21-9507-CCF4D7EE7790}"/>
          </ac:picMkLst>
        </pc:picChg>
        <pc:cxnChg chg="add del mod">
          <ac:chgData name="אמנדה מגזל" userId="d50b652f-cb88-4424-8cea-6618e2450d64" providerId="ADAL" clId="{ECC86F6C-9E87-49F3-AF2F-0C5BA84CF9AA}" dt="2022-01-16T12:44:14.068" v="305" actId="478"/>
          <ac:cxnSpMkLst>
            <pc:docMk/>
            <pc:sldMk cId="2284300029" sldId="258"/>
            <ac:cxnSpMk id="10" creationId="{68AC8C7C-ED7C-419C-837A-B2FCE92126EC}"/>
          </ac:cxnSpMkLst>
        </pc:cxnChg>
        <pc:cxnChg chg="add del mod">
          <ac:chgData name="אמנדה מגזל" userId="d50b652f-cb88-4424-8cea-6618e2450d64" providerId="ADAL" clId="{ECC86F6C-9E87-49F3-AF2F-0C5BA84CF9AA}" dt="2022-01-16T12:44:14.068" v="305" actId="478"/>
          <ac:cxnSpMkLst>
            <pc:docMk/>
            <pc:sldMk cId="2284300029" sldId="258"/>
            <ac:cxnSpMk id="11" creationId="{54FACFEB-0249-4A48-9DA8-D49F3344DCD2}"/>
          </ac:cxnSpMkLst>
        </pc:cxnChg>
        <pc:cxnChg chg="add del mod">
          <ac:chgData name="אמנדה מגזל" userId="d50b652f-cb88-4424-8cea-6618e2450d64" providerId="ADAL" clId="{ECC86F6C-9E87-49F3-AF2F-0C5BA84CF9AA}" dt="2022-01-16T12:44:14.068" v="305" actId="478"/>
          <ac:cxnSpMkLst>
            <pc:docMk/>
            <pc:sldMk cId="2284300029" sldId="258"/>
            <ac:cxnSpMk id="14" creationId="{097AE861-BA31-444E-9E4F-E501516969BE}"/>
          </ac:cxnSpMkLst>
        </pc:cxnChg>
        <pc:cxnChg chg="add del mod">
          <ac:chgData name="אמנדה מגזל" userId="d50b652f-cb88-4424-8cea-6618e2450d64" providerId="ADAL" clId="{ECC86F6C-9E87-49F3-AF2F-0C5BA84CF9AA}" dt="2022-01-16T12:44:14.068" v="305" actId="478"/>
          <ac:cxnSpMkLst>
            <pc:docMk/>
            <pc:sldMk cId="2284300029" sldId="258"/>
            <ac:cxnSpMk id="17" creationId="{2520540D-D1CE-4DE6-B7A0-5C35B2DE805F}"/>
          </ac:cxnSpMkLst>
        </pc:cxnChg>
        <pc:cxnChg chg="add del mod">
          <ac:chgData name="אמנדה מגזל" userId="d50b652f-cb88-4424-8cea-6618e2450d64" providerId="ADAL" clId="{ECC86F6C-9E87-49F3-AF2F-0C5BA84CF9AA}" dt="2022-01-16T12:44:14.068" v="305" actId="478"/>
          <ac:cxnSpMkLst>
            <pc:docMk/>
            <pc:sldMk cId="2284300029" sldId="258"/>
            <ac:cxnSpMk id="20" creationId="{8D1EB6E6-BA18-46AE-9DBF-46849BCAD185}"/>
          </ac:cxnSpMkLst>
        </pc:cxnChg>
        <pc:cxnChg chg="add del mod">
          <ac:chgData name="אמנדה מגזל" userId="d50b652f-cb88-4424-8cea-6618e2450d64" providerId="ADAL" clId="{ECC86F6C-9E87-49F3-AF2F-0C5BA84CF9AA}" dt="2022-01-16T12:44:14.068" v="305" actId="478"/>
          <ac:cxnSpMkLst>
            <pc:docMk/>
            <pc:sldMk cId="2284300029" sldId="258"/>
            <ac:cxnSpMk id="23" creationId="{3376C71D-3209-492A-8DF4-27FEC6E4722E}"/>
          </ac:cxnSpMkLst>
        </pc:cxnChg>
      </pc:sldChg>
      <pc:sldChg chg="addSp delSp modSp mod modTransition modNotesTx">
        <pc:chgData name="אמנדה מגזל" userId="d50b652f-cb88-4424-8cea-6618e2450d64" providerId="ADAL" clId="{ECC86F6C-9E87-49F3-AF2F-0C5BA84CF9AA}" dt="2022-02-06T13:46:18.022" v="10052"/>
        <pc:sldMkLst>
          <pc:docMk/>
          <pc:sldMk cId="336043154" sldId="259"/>
        </pc:sldMkLst>
        <pc:spChg chg="add del mod">
          <ac:chgData name="אמנדה מגזל" userId="d50b652f-cb88-4424-8cea-6618e2450d64" providerId="ADAL" clId="{ECC86F6C-9E87-49F3-AF2F-0C5BA84CF9AA}" dt="2022-01-16T12:42:22.384" v="248"/>
          <ac:spMkLst>
            <pc:docMk/>
            <pc:sldMk cId="336043154" sldId="259"/>
            <ac:spMk id="2" creationId="{12FB9291-72DF-470A-8CFA-73CD4F8E0FAE}"/>
          </ac:spMkLst>
        </pc:spChg>
        <pc:spChg chg="add del mod">
          <ac:chgData name="אמנדה מגזל" userId="d50b652f-cb88-4424-8cea-6618e2450d64" providerId="ADAL" clId="{ECC86F6C-9E87-49F3-AF2F-0C5BA84CF9AA}" dt="2022-01-16T12:42:22.384" v="248"/>
          <ac:spMkLst>
            <pc:docMk/>
            <pc:sldMk cId="336043154" sldId="259"/>
            <ac:spMk id="3" creationId="{B42B2648-99B8-4118-9EED-62E6E8A2382E}"/>
          </ac:spMkLst>
        </pc:spChg>
        <pc:spChg chg="add del mod">
          <ac:chgData name="אמנדה מגזל" userId="d50b652f-cb88-4424-8cea-6618e2450d64" providerId="ADAL" clId="{ECC86F6C-9E87-49F3-AF2F-0C5BA84CF9AA}" dt="2022-01-16T12:42:22.384" v="248"/>
          <ac:spMkLst>
            <pc:docMk/>
            <pc:sldMk cId="336043154" sldId="259"/>
            <ac:spMk id="4" creationId="{08079BB4-5D9A-45F7-926F-39B18F4C5630}"/>
          </ac:spMkLst>
        </pc:spChg>
        <pc:spChg chg="add del mod">
          <ac:chgData name="אמנדה מגזל" userId="d50b652f-cb88-4424-8cea-6618e2450d64" providerId="ADAL" clId="{ECC86F6C-9E87-49F3-AF2F-0C5BA84CF9AA}" dt="2022-01-16T12:42:22.384" v="248"/>
          <ac:spMkLst>
            <pc:docMk/>
            <pc:sldMk cId="336043154" sldId="259"/>
            <ac:spMk id="5" creationId="{7D997BEE-2CEF-4C65-A2E0-F6EFFB032A52}"/>
          </ac:spMkLst>
        </pc:spChg>
        <pc:spChg chg="add del mod">
          <ac:chgData name="אמנדה מגזל" userId="d50b652f-cb88-4424-8cea-6618e2450d64" providerId="ADAL" clId="{ECC86F6C-9E87-49F3-AF2F-0C5BA84CF9AA}" dt="2022-01-16T12:42:22.384" v="248"/>
          <ac:spMkLst>
            <pc:docMk/>
            <pc:sldMk cId="336043154" sldId="259"/>
            <ac:spMk id="6" creationId="{1B25546C-0174-4510-9C45-C1B565F7C29A}"/>
          </ac:spMkLst>
        </pc:spChg>
        <pc:spChg chg="add del mod">
          <ac:chgData name="אמנדה מגזל" userId="d50b652f-cb88-4424-8cea-6618e2450d64" providerId="ADAL" clId="{ECC86F6C-9E87-49F3-AF2F-0C5BA84CF9AA}" dt="2022-01-16T12:42:22.384" v="248"/>
          <ac:spMkLst>
            <pc:docMk/>
            <pc:sldMk cId="336043154" sldId="259"/>
            <ac:spMk id="7" creationId="{1D82F4ED-46FD-46CD-8C07-6199585F7622}"/>
          </ac:spMkLst>
        </pc:spChg>
        <pc:spChg chg="add del mod">
          <ac:chgData name="אמנדה מגזל" userId="d50b652f-cb88-4424-8cea-6618e2450d64" providerId="ADAL" clId="{ECC86F6C-9E87-49F3-AF2F-0C5BA84CF9AA}" dt="2022-01-16T12:42:22.384" v="248"/>
          <ac:spMkLst>
            <pc:docMk/>
            <pc:sldMk cId="336043154" sldId="259"/>
            <ac:spMk id="8" creationId="{09A2B8D5-D0A4-4633-954E-ABAD4FD0F967}"/>
          </ac:spMkLst>
        </pc:spChg>
        <pc:spChg chg="add del mod">
          <ac:chgData name="אמנדה מגזל" userId="d50b652f-cb88-4424-8cea-6618e2450d64" providerId="ADAL" clId="{ECC86F6C-9E87-49F3-AF2F-0C5BA84CF9AA}" dt="2022-01-16T12:42:22.384" v="248"/>
          <ac:spMkLst>
            <pc:docMk/>
            <pc:sldMk cId="336043154" sldId="259"/>
            <ac:spMk id="15" creationId="{9046708F-3CCD-49BD-8111-90B49C863FFE}"/>
          </ac:spMkLst>
        </pc:spChg>
        <pc:spChg chg="add del mod">
          <ac:chgData name="אמנדה מגזל" userId="d50b652f-cb88-4424-8cea-6618e2450d64" providerId="ADAL" clId="{ECC86F6C-9E87-49F3-AF2F-0C5BA84CF9AA}" dt="2022-01-16T12:42:22.384" v="248"/>
          <ac:spMkLst>
            <pc:docMk/>
            <pc:sldMk cId="336043154" sldId="259"/>
            <ac:spMk id="16" creationId="{CF99F169-59D4-4410-B2E3-8A07B4D63643}"/>
          </ac:spMkLst>
        </pc:spChg>
        <pc:spChg chg="add del mod">
          <ac:chgData name="אמנדה מגזל" userId="d50b652f-cb88-4424-8cea-6618e2450d64" providerId="ADAL" clId="{ECC86F6C-9E87-49F3-AF2F-0C5BA84CF9AA}" dt="2022-01-16T12:42:22.384" v="248"/>
          <ac:spMkLst>
            <pc:docMk/>
            <pc:sldMk cId="336043154" sldId="259"/>
            <ac:spMk id="17" creationId="{DF40F57B-83EB-4EB0-B59A-2CCB5DE69B6A}"/>
          </ac:spMkLst>
        </pc:spChg>
        <pc:spChg chg="add del mod">
          <ac:chgData name="אמנדה מגזל" userId="d50b652f-cb88-4424-8cea-6618e2450d64" providerId="ADAL" clId="{ECC86F6C-9E87-49F3-AF2F-0C5BA84CF9AA}" dt="2022-01-16T12:42:22.384" v="248"/>
          <ac:spMkLst>
            <pc:docMk/>
            <pc:sldMk cId="336043154" sldId="259"/>
            <ac:spMk id="18" creationId="{6E7551E2-767B-4997-AC59-91BF310A9EA0}"/>
          </ac:spMkLst>
        </pc:spChg>
        <pc:spChg chg="add del mod">
          <ac:chgData name="אמנדה מגזל" userId="d50b652f-cb88-4424-8cea-6618e2450d64" providerId="ADAL" clId="{ECC86F6C-9E87-49F3-AF2F-0C5BA84CF9AA}" dt="2022-01-16T12:42:22.384" v="248"/>
          <ac:spMkLst>
            <pc:docMk/>
            <pc:sldMk cId="336043154" sldId="259"/>
            <ac:spMk id="19" creationId="{B474D525-1D2F-4431-8967-582AA472B232}"/>
          </ac:spMkLst>
        </pc:spChg>
        <pc:spChg chg="add del mod">
          <ac:chgData name="אמנדה מגזל" userId="d50b652f-cb88-4424-8cea-6618e2450d64" providerId="ADAL" clId="{ECC86F6C-9E87-49F3-AF2F-0C5BA84CF9AA}" dt="2022-01-16T12:42:22.384" v="248"/>
          <ac:spMkLst>
            <pc:docMk/>
            <pc:sldMk cId="336043154" sldId="259"/>
            <ac:spMk id="20" creationId="{C0E730CB-CB24-4E05-B0CB-31131CAA41C1}"/>
          </ac:spMkLst>
        </pc:spChg>
        <pc:spChg chg="add mod">
          <ac:chgData name="אמנדה מגזל" userId="d50b652f-cb88-4424-8cea-6618e2450d64" providerId="ADAL" clId="{ECC86F6C-9E87-49F3-AF2F-0C5BA84CF9AA}" dt="2022-02-05T14:45:43.633" v="3482" actId="1076"/>
          <ac:spMkLst>
            <pc:docMk/>
            <pc:sldMk cId="336043154" sldId="259"/>
            <ac:spMk id="21" creationId="{1B15B21C-4059-4715-88ED-5B67129163D8}"/>
          </ac:spMkLst>
        </pc:spChg>
        <pc:spChg chg="add mod">
          <ac:chgData name="אמנדה מגזל" userId="d50b652f-cb88-4424-8cea-6618e2450d64" providerId="ADAL" clId="{ECC86F6C-9E87-49F3-AF2F-0C5BA84CF9AA}" dt="2022-02-05T14:45:43.633" v="3482" actId="1076"/>
          <ac:spMkLst>
            <pc:docMk/>
            <pc:sldMk cId="336043154" sldId="259"/>
            <ac:spMk id="22" creationId="{16B6011B-0F9C-447C-9D1B-AFBFCFABBF94}"/>
          </ac:spMkLst>
        </pc:spChg>
        <pc:spChg chg="add mod">
          <ac:chgData name="אמנדה מגזל" userId="d50b652f-cb88-4424-8cea-6618e2450d64" providerId="ADAL" clId="{ECC86F6C-9E87-49F3-AF2F-0C5BA84CF9AA}" dt="2022-02-05T14:45:43.633" v="3482" actId="1076"/>
          <ac:spMkLst>
            <pc:docMk/>
            <pc:sldMk cId="336043154" sldId="259"/>
            <ac:spMk id="23" creationId="{681FF7EB-1111-4F89-AB44-34E4DD2FFBD1}"/>
          </ac:spMkLst>
        </pc:spChg>
        <pc:spChg chg="add mod">
          <ac:chgData name="אמנדה מגזל" userId="d50b652f-cb88-4424-8cea-6618e2450d64" providerId="ADAL" clId="{ECC86F6C-9E87-49F3-AF2F-0C5BA84CF9AA}" dt="2022-02-05T14:45:43.633" v="3482" actId="1076"/>
          <ac:spMkLst>
            <pc:docMk/>
            <pc:sldMk cId="336043154" sldId="259"/>
            <ac:spMk id="24" creationId="{22F2CF4F-D02C-4762-A14C-230FE17D649A}"/>
          </ac:spMkLst>
        </pc:spChg>
        <pc:spChg chg="add mod">
          <ac:chgData name="אמנדה מגזל" userId="d50b652f-cb88-4424-8cea-6618e2450d64" providerId="ADAL" clId="{ECC86F6C-9E87-49F3-AF2F-0C5BA84CF9AA}" dt="2022-02-05T14:45:43.633" v="3482" actId="1076"/>
          <ac:spMkLst>
            <pc:docMk/>
            <pc:sldMk cId="336043154" sldId="259"/>
            <ac:spMk id="25" creationId="{B11402E7-3886-456A-9209-3A3BD5CB553E}"/>
          </ac:spMkLst>
        </pc:spChg>
        <pc:spChg chg="add mod">
          <ac:chgData name="אמנדה מגזל" userId="d50b652f-cb88-4424-8cea-6618e2450d64" providerId="ADAL" clId="{ECC86F6C-9E87-49F3-AF2F-0C5BA84CF9AA}" dt="2022-02-05T14:45:43.633" v="3482" actId="1076"/>
          <ac:spMkLst>
            <pc:docMk/>
            <pc:sldMk cId="336043154" sldId="259"/>
            <ac:spMk id="26" creationId="{46BEA378-9D06-4032-A6A8-7737A29D099E}"/>
          </ac:spMkLst>
        </pc:spChg>
        <pc:spChg chg="add mod">
          <ac:chgData name="אמנדה מגזל" userId="d50b652f-cb88-4424-8cea-6618e2450d64" providerId="ADAL" clId="{ECC86F6C-9E87-49F3-AF2F-0C5BA84CF9AA}" dt="2022-02-05T14:45:43.633" v="3482" actId="1076"/>
          <ac:spMkLst>
            <pc:docMk/>
            <pc:sldMk cId="336043154" sldId="259"/>
            <ac:spMk id="27" creationId="{62AA1552-5E8A-4BB3-A839-1A3E7D5434D4}"/>
          </ac:spMkLst>
        </pc:spChg>
        <pc:spChg chg="add mod">
          <ac:chgData name="אמנדה מגזל" userId="d50b652f-cb88-4424-8cea-6618e2450d64" providerId="ADAL" clId="{ECC86F6C-9E87-49F3-AF2F-0C5BA84CF9AA}" dt="2022-02-05T14:45:43.633" v="3482" actId="1076"/>
          <ac:spMkLst>
            <pc:docMk/>
            <pc:sldMk cId="336043154" sldId="259"/>
            <ac:spMk id="28" creationId="{138E3BD0-3C24-47DE-A75A-6165903DE8AE}"/>
          </ac:spMkLst>
        </pc:spChg>
        <pc:spChg chg="add mod">
          <ac:chgData name="אמנדה מגזל" userId="d50b652f-cb88-4424-8cea-6618e2450d64" providerId="ADAL" clId="{ECC86F6C-9E87-49F3-AF2F-0C5BA84CF9AA}" dt="2022-02-05T14:45:43.633" v="3482" actId="1076"/>
          <ac:spMkLst>
            <pc:docMk/>
            <pc:sldMk cId="336043154" sldId="259"/>
            <ac:spMk id="29" creationId="{1D603498-7A53-4000-A690-3B70DA42D915}"/>
          </ac:spMkLst>
        </pc:spChg>
        <pc:spChg chg="add mod">
          <ac:chgData name="אמנדה מגזל" userId="d50b652f-cb88-4424-8cea-6618e2450d64" providerId="ADAL" clId="{ECC86F6C-9E87-49F3-AF2F-0C5BA84CF9AA}" dt="2022-02-05T15:12:20.654" v="5274" actId="1076"/>
          <ac:spMkLst>
            <pc:docMk/>
            <pc:sldMk cId="336043154" sldId="259"/>
            <ac:spMk id="30" creationId="{9C23B198-7FB6-436C-8842-5E6B6E1EA1B3}"/>
          </ac:spMkLst>
        </pc:spChg>
        <pc:spChg chg="add mod">
          <ac:chgData name="אמנדה מגזל" userId="d50b652f-cb88-4424-8cea-6618e2450d64" providerId="ADAL" clId="{ECC86F6C-9E87-49F3-AF2F-0C5BA84CF9AA}" dt="2022-02-05T14:45:43.633" v="3482" actId="1076"/>
          <ac:spMkLst>
            <pc:docMk/>
            <pc:sldMk cId="336043154" sldId="259"/>
            <ac:spMk id="53" creationId="{44AC1E8C-1AD5-4988-A7C7-5A0890AC9589}"/>
          </ac:spMkLst>
        </pc:spChg>
        <pc:spChg chg="add mod">
          <ac:chgData name="אמנדה מגזל" userId="d50b652f-cb88-4424-8cea-6618e2450d64" providerId="ADAL" clId="{ECC86F6C-9E87-49F3-AF2F-0C5BA84CF9AA}" dt="2022-02-05T14:45:43.633" v="3482" actId="1076"/>
          <ac:spMkLst>
            <pc:docMk/>
            <pc:sldMk cId="336043154" sldId="259"/>
            <ac:spMk id="54" creationId="{B5D5A308-5131-453C-AE41-1096B1E5343B}"/>
          </ac:spMkLst>
        </pc:spChg>
        <pc:spChg chg="add mod">
          <ac:chgData name="אמנדה מגזל" userId="d50b652f-cb88-4424-8cea-6618e2450d64" providerId="ADAL" clId="{ECC86F6C-9E87-49F3-AF2F-0C5BA84CF9AA}" dt="2022-02-05T14:45:43.633" v="3482" actId="1076"/>
          <ac:spMkLst>
            <pc:docMk/>
            <pc:sldMk cId="336043154" sldId="259"/>
            <ac:spMk id="55" creationId="{12517DA9-56D8-4D78-91E6-BA2E08437A47}"/>
          </ac:spMkLst>
        </pc:spChg>
        <pc:spChg chg="add mod">
          <ac:chgData name="אמנדה מגזל" userId="d50b652f-cb88-4424-8cea-6618e2450d64" providerId="ADAL" clId="{ECC86F6C-9E87-49F3-AF2F-0C5BA84CF9AA}" dt="2022-01-16T13:12:41.017" v="884" actId="1076"/>
          <ac:spMkLst>
            <pc:docMk/>
            <pc:sldMk cId="336043154" sldId="259"/>
            <ac:spMk id="56" creationId="{D4CC8352-3472-46F2-A8B2-BB04CA5F342B}"/>
          </ac:spMkLst>
        </pc:spChg>
        <pc:spChg chg="add del mod">
          <ac:chgData name="אמנדה מגזל" userId="d50b652f-cb88-4424-8cea-6618e2450d64" providerId="ADAL" clId="{ECC86F6C-9E87-49F3-AF2F-0C5BA84CF9AA}" dt="2022-02-05T14:44:21.093" v="3466" actId="478"/>
          <ac:spMkLst>
            <pc:docMk/>
            <pc:sldMk cId="336043154" sldId="259"/>
            <ac:spMk id="57" creationId="{C35DFF24-7860-4D57-87FE-0C9C04F18F52}"/>
          </ac:spMkLst>
        </pc:spChg>
        <pc:spChg chg="add mod ord">
          <ac:chgData name="אמנדה מגזל" userId="d50b652f-cb88-4424-8cea-6618e2450d64" providerId="ADAL" clId="{ECC86F6C-9E87-49F3-AF2F-0C5BA84CF9AA}" dt="2022-01-16T13:12:27.728" v="883" actId="14100"/>
          <ac:spMkLst>
            <pc:docMk/>
            <pc:sldMk cId="336043154" sldId="259"/>
            <ac:spMk id="58" creationId="{788684F0-9499-48C8-8F2B-0915E8AF2EDB}"/>
          </ac:spMkLst>
        </pc:spChg>
        <pc:cxnChg chg="add del mod">
          <ac:chgData name="אמנדה מגזל" userId="d50b652f-cb88-4424-8cea-6618e2450d64" providerId="ADAL" clId="{ECC86F6C-9E87-49F3-AF2F-0C5BA84CF9AA}" dt="2022-01-16T12:42:22.384" v="248"/>
          <ac:cxnSpMkLst>
            <pc:docMk/>
            <pc:sldMk cId="336043154" sldId="259"/>
            <ac:cxnSpMk id="9" creationId="{D5F65AF8-18EA-4162-BCB5-AF0684457799}"/>
          </ac:cxnSpMkLst>
        </pc:cxnChg>
        <pc:cxnChg chg="add del mod">
          <ac:chgData name="אמנדה מגזל" userId="d50b652f-cb88-4424-8cea-6618e2450d64" providerId="ADAL" clId="{ECC86F6C-9E87-49F3-AF2F-0C5BA84CF9AA}" dt="2022-01-16T12:42:22.384" v="248"/>
          <ac:cxnSpMkLst>
            <pc:docMk/>
            <pc:sldMk cId="336043154" sldId="259"/>
            <ac:cxnSpMk id="10" creationId="{354E3306-13F7-42C1-83E2-220F3FAC822F}"/>
          </ac:cxnSpMkLst>
        </pc:cxnChg>
        <pc:cxnChg chg="add del mod">
          <ac:chgData name="אמנדה מגזל" userId="d50b652f-cb88-4424-8cea-6618e2450d64" providerId="ADAL" clId="{ECC86F6C-9E87-49F3-AF2F-0C5BA84CF9AA}" dt="2022-01-16T12:42:22.384" v="248"/>
          <ac:cxnSpMkLst>
            <pc:docMk/>
            <pc:sldMk cId="336043154" sldId="259"/>
            <ac:cxnSpMk id="11" creationId="{0D18B523-675A-4C14-B386-3DA249070AD7}"/>
          </ac:cxnSpMkLst>
        </pc:cxnChg>
        <pc:cxnChg chg="add del mod">
          <ac:chgData name="אמנדה מגזל" userId="d50b652f-cb88-4424-8cea-6618e2450d64" providerId="ADAL" clId="{ECC86F6C-9E87-49F3-AF2F-0C5BA84CF9AA}" dt="2022-01-16T12:42:22.384" v="248"/>
          <ac:cxnSpMkLst>
            <pc:docMk/>
            <pc:sldMk cId="336043154" sldId="259"/>
            <ac:cxnSpMk id="12" creationId="{06239A53-16D2-466F-910D-7EAE8E03C2CC}"/>
          </ac:cxnSpMkLst>
        </pc:cxnChg>
        <pc:cxnChg chg="add del mod">
          <ac:chgData name="אמנדה מגזל" userId="d50b652f-cb88-4424-8cea-6618e2450d64" providerId="ADAL" clId="{ECC86F6C-9E87-49F3-AF2F-0C5BA84CF9AA}" dt="2022-01-16T12:42:22.384" v="248"/>
          <ac:cxnSpMkLst>
            <pc:docMk/>
            <pc:sldMk cId="336043154" sldId="259"/>
            <ac:cxnSpMk id="13" creationId="{C61D11F4-0330-47F7-A221-5FDD57455886}"/>
          </ac:cxnSpMkLst>
        </pc:cxnChg>
        <pc:cxnChg chg="add del mod">
          <ac:chgData name="אמנדה מגזל" userId="d50b652f-cb88-4424-8cea-6618e2450d64" providerId="ADAL" clId="{ECC86F6C-9E87-49F3-AF2F-0C5BA84CF9AA}" dt="2022-01-16T12:42:22.384" v="248"/>
          <ac:cxnSpMkLst>
            <pc:docMk/>
            <pc:sldMk cId="336043154" sldId="259"/>
            <ac:cxnSpMk id="14" creationId="{C423987C-6607-432F-91F8-9DBA268C4A5B}"/>
          </ac:cxnSpMkLst>
        </pc:cxnChg>
        <pc:cxnChg chg="add mod">
          <ac:chgData name="אמנדה מגזל" userId="d50b652f-cb88-4424-8cea-6618e2450d64" providerId="ADAL" clId="{ECC86F6C-9E87-49F3-AF2F-0C5BA84CF9AA}" dt="2022-02-05T14:45:43.633" v="3482" actId="1076"/>
          <ac:cxnSpMkLst>
            <pc:docMk/>
            <pc:sldMk cId="336043154" sldId="259"/>
            <ac:cxnSpMk id="31" creationId="{78967907-4BE3-415C-A206-6C25453237BA}"/>
          </ac:cxnSpMkLst>
        </pc:cxnChg>
        <pc:cxnChg chg="add mod">
          <ac:chgData name="אמנדה מגזל" userId="d50b652f-cb88-4424-8cea-6618e2450d64" providerId="ADAL" clId="{ECC86F6C-9E87-49F3-AF2F-0C5BA84CF9AA}" dt="2022-02-05T14:45:43.633" v="3482" actId="1076"/>
          <ac:cxnSpMkLst>
            <pc:docMk/>
            <pc:sldMk cId="336043154" sldId="259"/>
            <ac:cxnSpMk id="32" creationId="{C063F19D-7BFC-403E-9DCA-CC7BE6C8B267}"/>
          </ac:cxnSpMkLst>
        </pc:cxnChg>
        <pc:cxnChg chg="add mod">
          <ac:chgData name="אמנדה מגזל" userId="d50b652f-cb88-4424-8cea-6618e2450d64" providerId="ADAL" clId="{ECC86F6C-9E87-49F3-AF2F-0C5BA84CF9AA}" dt="2022-02-05T14:45:43.633" v="3482" actId="1076"/>
          <ac:cxnSpMkLst>
            <pc:docMk/>
            <pc:sldMk cId="336043154" sldId="259"/>
            <ac:cxnSpMk id="35" creationId="{233A125A-E329-460B-B1AD-B7575790531B}"/>
          </ac:cxnSpMkLst>
        </pc:cxnChg>
        <pc:cxnChg chg="add mod">
          <ac:chgData name="אמנדה מגזל" userId="d50b652f-cb88-4424-8cea-6618e2450d64" providerId="ADAL" clId="{ECC86F6C-9E87-49F3-AF2F-0C5BA84CF9AA}" dt="2022-02-05T14:45:43.633" v="3482" actId="1076"/>
          <ac:cxnSpMkLst>
            <pc:docMk/>
            <pc:sldMk cId="336043154" sldId="259"/>
            <ac:cxnSpMk id="38" creationId="{9470BC84-5BE6-42F4-83E0-E9CD40A6A719}"/>
          </ac:cxnSpMkLst>
        </pc:cxnChg>
        <pc:cxnChg chg="add mod">
          <ac:chgData name="אמנדה מגזל" userId="d50b652f-cb88-4424-8cea-6618e2450d64" providerId="ADAL" clId="{ECC86F6C-9E87-49F3-AF2F-0C5BA84CF9AA}" dt="2022-02-05T14:45:43.633" v="3482" actId="1076"/>
          <ac:cxnSpMkLst>
            <pc:docMk/>
            <pc:sldMk cId="336043154" sldId="259"/>
            <ac:cxnSpMk id="41" creationId="{19FB9A14-23C2-4D5F-B28D-DF2C736278F9}"/>
          </ac:cxnSpMkLst>
        </pc:cxnChg>
        <pc:cxnChg chg="add mod">
          <ac:chgData name="אמנדה מגזל" userId="d50b652f-cb88-4424-8cea-6618e2450d64" providerId="ADAL" clId="{ECC86F6C-9E87-49F3-AF2F-0C5BA84CF9AA}" dt="2022-02-05T14:45:43.633" v="3482" actId="1076"/>
          <ac:cxnSpMkLst>
            <pc:docMk/>
            <pc:sldMk cId="336043154" sldId="259"/>
            <ac:cxnSpMk id="44" creationId="{8108FF1B-D372-4BD0-B6B7-3162D1EAF944}"/>
          </ac:cxnSpMkLst>
        </pc:cxnChg>
        <pc:cxnChg chg="add mod">
          <ac:chgData name="אמנדה מגזל" userId="d50b652f-cb88-4424-8cea-6618e2450d64" providerId="ADAL" clId="{ECC86F6C-9E87-49F3-AF2F-0C5BA84CF9AA}" dt="2022-02-05T14:45:43.633" v="3482" actId="1076"/>
          <ac:cxnSpMkLst>
            <pc:docMk/>
            <pc:sldMk cId="336043154" sldId="259"/>
            <ac:cxnSpMk id="47" creationId="{4CD9E45C-0679-450B-8739-4CDE9224D6F2}"/>
          </ac:cxnSpMkLst>
        </pc:cxnChg>
        <pc:cxnChg chg="add mod">
          <ac:chgData name="אמנדה מגזל" userId="d50b652f-cb88-4424-8cea-6618e2450d64" providerId="ADAL" clId="{ECC86F6C-9E87-49F3-AF2F-0C5BA84CF9AA}" dt="2022-02-05T14:45:43.633" v="3482" actId="1076"/>
          <ac:cxnSpMkLst>
            <pc:docMk/>
            <pc:sldMk cId="336043154" sldId="259"/>
            <ac:cxnSpMk id="50" creationId="{4539E9D2-06EA-4170-9BC9-372B27CFB16F}"/>
          </ac:cxnSpMkLst>
        </pc:cxnChg>
        <pc:cxnChg chg="add mod">
          <ac:chgData name="אמנדה מגזל" userId="d50b652f-cb88-4424-8cea-6618e2450d64" providerId="ADAL" clId="{ECC86F6C-9E87-49F3-AF2F-0C5BA84CF9AA}" dt="2022-01-16T13:13:00.060" v="888" actId="1076"/>
          <ac:cxnSpMkLst>
            <pc:docMk/>
            <pc:sldMk cId="336043154" sldId="259"/>
            <ac:cxnSpMk id="59" creationId="{8C66ACC1-22A2-458D-8686-D5E4BA54C145}"/>
          </ac:cxnSpMkLst>
        </pc:cxnChg>
      </pc:sldChg>
      <pc:sldChg chg="addSp modSp mod modTransition">
        <pc:chgData name="אמנדה מגזל" userId="d50b652f-cb88-4424-8cea-6618e2450d64" providerId="ADAL" clId="{ECC86F6C-9E87-49F3-AF2F-0C5BA84CF9AA}" dt="2022-02-05T15:07:45.655" v="5192" actId="20577"/>
        <pc:sldMkLst>
          <pc:docMk/>
          <pc:sldMk cId="3098876482" sldId="260"/>
        </pc:sldMkLst>
        <pc:spChg chg="add mod">
          <ac:chgData name="אמנדה מגזל" userId="d50b652f-cb88-4424-8cea-6618e2450d64" providerId="ADAL" clId="{ECC86F6C-9E87-49F3-AF2F-0C5BA84CF9AA}" dt="2022-01-16T13:36:13.028" v="929" actId="14100"/>
          <ac:spMkLst>
            <pc:docMk/>
            <pc:sldMk cId="3098876482" sldId="260"/>
            <ac:spMk id="2" creationId="{1CB3DC2C-E5CD-4043-94CA-28B9F0FDBF9B}"/>
          </ac:spMkLst>
        </pc:spChg>
        <pc:spChg chg="add mod">
          <ac:chgData name="אמנדה מגזל" userId="d50b652f-cb88-4424-8cea-6618e2450d64" providerId="ADAL" clId="{ECC86F6C-9E87-49F3-AF2F-0C5BA84CF9AA}" dt="2022-01-16T14:14:52.995" v="2024" actId="20577"/>
          <ac:spMkLst>
            <pc:docMk/>
            <pc:sldMk cId="3098876482" sldId="260"/>
            <ac:spMk id="3" creationId="{38B3D9E3-F583-43EF-9F78-65583F6E06D0}"/>
          </ac:spMkLst>
        </pc:spChg>
        <pc:spChg chg="add mod">
          <ac:chgData name="אמנדה מגזל" userId="d50b652f-cb88-4424-8cea-6618e2450d64" providerId="ADAL" clId="{ECC86F6C-9E87-49F3-AF2F-0C5BA84CF9AA}" dt="2022-02-05T15:07:45.655" v="5192" actId="20577"/>
          <ac:spMkLst>
            <pc:docMk/>
            <pc:sldMk cId="3098876482" sldId="260"/>
            <ac:spMk id="8" creationId="{0199E120-942A-45FD-9370-9ABC96EB2CDA}"/>
          </ac:spMkLst>
        </pc:spChg>
        <pc:cxnChg chg="add mod">
          <ac:chgData name="אמנדה מגזל" userId="d50b652f-cb88-4424-8cea-6618e2450d64" providerId="ADAL" clId="{ECC86F6C-9E87-49F3-AF2F-0C5BA84CF9AA}" dt="2022-01-16T13:36:32.736" v="934" actId="1076"/>
          <ac:cxnSpMkLst>
            <pc:docMk/>
            <pc:sldMk cId="3098876482" sldId="260"/>
            <ac:cxnSpMk id="4" creationId="{FCBF90E9-7A24-47A9-A6C5-21B5ABF8288D}"/>
          </ac:cxnSpMkLst>
        </pc:cxnChg>
      </pc:sldChg>
      <pc:sldChg chg="addSp delSp modSp mod ord modTransition modAnim modNotesTx">
        <pc:chgData name="אמנדה מגזל" userId="d50b652f-cb88-4424-8cea-6618e2450d64" providerId="ADAL" clId="{ECC86F6C-9E87-49F3-AF2F-0C5BA84CF9AA}" dt="2022-02-06T13:04:59.070" v="8976" actId="20577"/>
        <pc:sldMkLst>
          <pc:docMk/>
          <pc:sldMk cId="377514850" sldId="261"/>
        </pc:sldMkLst>
        <pc:spChg chg="add mod">
          <ac:chgData name="אמנדה מגזל" userId="d50b652f-cb88-4424-8cea-6618e2450d64" providerId="ADAL" clId="{ECC86F6C-9E87-49F3-AF2F-0C5BA84CF9AA}" dt="2022-02-06T12:55:45.703" v="8770"/>
          <ac:spMkLst>
            <pc:docMk/>
            <pc:sldMk cId="377514850" sldId="261"/>
            <ac:spMk id="2" creationId="{A94EFCD9-2D72-4CEA-B991-3ACC7424747F}"/>
          </ac:spMkLst>
        </pc:spChg>
        <pc:spChg chg="add mod">
          <ac:chgData name="אמנדה מגזל" userId="d50b652f-cb88-4424-8cea-6618e2450d64" providerId="ADAL" clId="{ECC86F6C-9E87-49F3-AF2F-0C5BA84CF9AA}" dt="2022-02-06T12:56:32.871" v="8792" actId="1076"/>
          <ac:spMkLst>
            <pc:docMk/>
            <pc:sldMk cId="377514850" sldId="261"/>
            <ac:spMk id="3" creationId="{AD2B6888-5B5D-4909-993C-C48B47FC5236}"/>
          </ac:spMkLst>
        </pc:spChg>
        <pc:spChg chg="add mod">
          <ac:chgData name="אמנדה מגזל" userId="d50b652f-cb88-4424-8cea-6618e2450d64" providerId="ADAL" clId="{ECC86F6C-9E87-49F3-AF2F-0C5BA84CF9AA}" dt="2022-02-06T13:03:11.120" v="8959" actId="14100"/>
          <ac:spMkLst>
            <pc:docMk/>
            <pc:sldMk cId="377514850" sldId="261"/>
            <ac:spMk id="8" creationId="{3CCC0718-282C-4509-9DFA-77EC04340129}"/>
          </ac:spMkLst>
        </pc:spChg>
        <pc:spChg chg="add mod ord">
          <ac:chgData name="אמנדה מגזל" userId="d50b652f-cb88-4424-8cea-6618e2450d64" providerId="ADAL" clId="{ECC86F6C-9E87-49F3-AF2F-0C5BA84CF9AA}" dt="2022-02-06T13:02:37.981" v="8948" actId="167"/>
          <ac:spMkLst>
            <pc:docMk/>
            <pc:sldMk cId="377514850" sldId="261"/>
            <ac:spMk id="9" creationId="{D36128BE-AFCA-48DD-B35D-4327986471CA}"/>
          </ac:spMkLst>
        </pc:spChg>
        <pc:spChg chg="add del mod">
          <ac:chgData name="אמנדה מגזל" userId="d50b652f-cb88-4424-8cea-6618e2450d64" providerId="ADAL" clId="{ECC86F6C-9E87-49F3-AF2F-0C5BA84CF9AA}" dt="2022-02-06T13:00:19.888" v="8911" actId="478"/>
          <ac:spMkLst>
            <pc:docMk/>
            <pc:sldMk cId="377514850" sldId="261"/>
            <ac:spMk id="10" creationId="{9791D5B7-1F62-4D3C-A77C-7A3E5E082DEA}"/>
          </ac:spMkLst>
        </pc:spChg>
        <pc:spChg chg="add mod">
          <ac:chgData name="אמנדה מגזל" userId="d50b652f-cb88-4424-8cea-6618e2450d64" providerId="ADAL" clId="{ECC86F6C-9E87-49F3-AF2F-0C5BA84CF9AA}" dt="2022-02-06T13:04:59.070" v="8976" actId="20577"/>
          <ac:spMkLst>
            <pc:docMk/>
            <pc:sldMk cId="377514850" sldId="261"/>
            <ac:spMk id="11" creationId="{E3A42386-C8C5-4304-A59D-2705A08A8F94}"/>
          </ac:spMkLst>
        </pc:spChg>
        <pc:spChg chg="add del mod">
          <ac:chgData name="אמנדה מגזל" userId="d50b652f-cb88-4424-8cea-6618e2450d64" providerId="ADAL" clId="{ECC86F6C-9E87-49F3-AF2F-0C5BA84CF9AA}" dt="2022-02-06T13:00:21.378" v="8913" actId="478"/>
          <ac:spMkLst>
            <pc:docMk/>
            <pc:sldMk cId="377514850" sldId="261"/>
            <ac:spMk id="12" creationId="{0B147586-E581-4A09-B4E5-EB465CFFD29A}"/>
          </ac:spMkLst>
        </pc:spChg>
        <pc:spChg chg="add del mod">
          <ac:chgData name="אמנדה מגזל" userId="d50b652f-cb88-4424-8cea-6618e2450d64" providerId="ADAL" clId="{ECC86F6C-9E87-49F3-AF2F-0C5BA84CF9AA}" dt="2022-02-06T13:00:20.853" v="8912" actId="478"/>
          <ac:spMkLst>
            <pc:docMk/>
            <pc:sldMk cId="377514850" sldId="261"/>
            <ac:spMk id="13" creationId="{825A9B4D-50B4-4C77-87CB-04C8C9C5D229}"/>
          </ac:spMkLst>
        </pc:spChg>
        <pc:spChg chg="add mod">
          <ac:chgData name="אמנדה מגזל" userId="d50b652f-cb88-4424-8cea-6618e2450d64" providerId="ADAL" clId="{ECC86F6C-9E87-49F3-AF2F-0C5BA84CF9AA}" dt="2022-02-06T13:00:54.445" v="8917" actId="1076"/>
          <ac:spMkLst>
            <pc:docMk/>
            <pc:sldMk cId="377514850" sldId="261"/>
            <ac:spMk id="14" creationId="{3DE2D746-DEF4-48AA-8F4D-645D3B539DFD}"/>
          </ac:spMkLst>
        </pc:spChg>
        <pc:spChg chg="add mod">
          <ac:chgData name="אמנדה מגזל" userId="d50b652f-cb88-4424-8cea-6618e2450d64" providerId="ADAL" clId="{ECC86F6C-9E87-49F3-AF2F-0C5BA84CF9AA}" dt="2022-02-06T13:03:14.936" v="8960" actId="14100"/>
          <ac:spMkLst>
            <pc:docMk/>
            <pc:sldMk cId="377514850" sldId="261"/>
            <ac:spMk id="15" creationId="{639CABC6-DCFD-4A80-8B50-7C2FC3FD58E3}"/>
          </ac:spMkLst>
        </pc:spChg>
        <pc:spChg chg="add mod">
          <ac:chgData name="אמנדה מגזל" userId="d50b652f-cb88-4424-8cea-6618e2450d64" providerId="ADAL" clId="{ECC86F6C-9E87-49F3-AF2F-0C5BA84CF9AA}" dt="2022-02-06T13:03:19.588" v="8961" actId="14100"/>
          <ac:spMkLst>
            <pc:docMk/>
            <pc:sldMk cId="377514850" sldId="261"/>
            <ac:spMk id="16" creationId="{AA340EE1-0103-47F8-9A32-711E1CC9018B}"/>
          </ac:spMkLst>
        </pc:spChg>
        <pc:picChg chg="add mod ord">
          <ac:chgData name="אמנדה מגזל" userId="d50b652f-cb88-4424-8cea-6618e2450d64" providerId="ADAL" clId="{ECC86F6C-9E87-49F3-AF2F-0C5BA84CF9AA}" dt="2022-02-06T12:56:09.573" v="8776" actId="171"/>
          <ac:picMkLst>
            <pc:docMk/>
            <pc:sldMk cId="377514850" sldId="261"/>
            <ac:picMk id="5" creationId="{83D9E755-F44E-49BF-9491-5C995AC20C96}"/>
          </ac:picMkLst>
        </pc:picChg>
        <pc:cxnChg chg="add mod">
          <ac:chgData name="אמנדה מגזל" userId="d50b652f-cb88-4424-8cea-6618e2450d64" providerId="ADAL" clId="{ECC86F6C-9E87-49F3-AF2F-0C5BA84CF9AA}" dt="2022-02-06T12:57:00.797" v="8796" actId="1076"/>
          <ac:cxnSpMkLst>
            <pc:docMk/>
            <pc:sldMk cId="377514850" sldId="261"/>
            <ac:cxnSpMk id="4" creationId="{7B79F465-CA49-4CFF-89CA-1D6CBC5A03BC}"/>
          </ac:cxnSpMkLst>
        </pc:cxnChg>
        <pc:cxnChg chg="add mod">
          <ac:chgData name="אמנדה מגזל" userId="d50b652f-cb88-4424-8cea-6618e2450d64" providerId="ADAL" clId="{ECC86F6C-9E87-49F3-AF2F-0C5BA84CF9AA}" dt="2022-02-06T13:03:32.930" v="8963" actId="13822"/>
          <ac:cxnSpMkLst>
            <pc:docMk/>
            <pc:sldMk cId="377514850" sldId="261"/>
            <ac:cxnSpMk id="18" creationId="{01A52494-7DDB-49C0-95FD-84E1A6692DD4}"/>
          </ac:cxnSpMkLst>
        </pc:cxnChg>
        <pc:cxnChg chg="add mod">
          <ac:chgData name="אמנדה מגזל" userId="d50b652f-cb88-4424-8cea-6618e2450d64" providerId="ADAL" clId="{ECC86F6C-9E87-49F3-AF2F-0C5BA84CF9AA}" dt="2022-02-06T13:03:42.332" v="8966" actId="14100"/>
          <ac:cxnSpMkLst>
            <pc:docMk/>
            <pc:sldMk cId="377514850" sldId="261"/>
            <ac:cxnSpMk id="19" creationId="{5E2B091B-5930-46A2-A494-DAC005C4E188}"/>
          </ac:cxnSpMkLst>
        </pc:cxnChg>
      </pc:sldChg>
      <pc:sldChg chg="addSp delSp modSp mod modTransition modAnim">
        <pc:chgData name="אמנדה מגזל" userId="d50b652f-cb88-4424-8cea-6618e2450d64" providerId="ADAL" clId="{ECC86F6C-9E87-49F3-AF2F-0C5BA84CF9AA}" dt="2022-02-06T09:19:33.232" v="7503"/>
        <pc:sldMkLst>
          <pc:docMk/>
          <pc:sldMk cId="3991446045" sldId="262"/>
        </pc:sldMkLst>
        <pc:spChg chg="add mod">
          <ac:chgData name="אמנדה מגזל" userId="d50b652f-cb88-4424-8cea-6618e2450d64" providerId="ADAL" clId="{ECC86F6C-9E87-49F3-AF2F-0C5BA84CF9AA}" dt="2022-01-16T15:05:45.299" v="2558" actId="1076"/>
          <ac:spMkLst>
            <pc:docMk/>
            <pc:sldMk cId="3991446045" sldId="262"/>
            <ac:spMk id="4" creationId="{B28A82F5-0851-40A4-B8A3-378B22B4B2E3}"/>
          </ac:spMkLst>
        </pc:spChg>
        <pc:spChg chg="add del mod">
          <ac:chgData name="אמנדה מגזל" userId="d50b652f-cb88-4424-8cea-6618e2450d64" providerId="ADAL" clId="{ECC86F6C-9E87-49F3-AF2F-0C5BA84CF9AA}" dt="2022-02-05T14:49:09.828" v="3828" actId="478"/>
          <ac:spMkLst>
            <pc:docMk/>
            <pc:sldMk cId="3991446045" sldId="262"/>
            <ac:spMk id="5" creationId="{A236FA3D-698E-468F-BF50-24AB5B003CF5}"/>
          </ac:spMkLst>
        </pc:spChg>
        <pc:spChg chg="add mod">
          <ac:chgData name="אמנדה מגזל" userId="d50b652f-cb88-4424-8cea-6618e2450d64" providerId="ADAL" clId="{ECC86F6C-9E87-49F3-AF2F-0C5BA84CF9AA}" dt="2022-01-16T15:06:41.176" v="2582" actId="20577"/>
          <ac:spMkLst>
            <pc:docMk/>
            <pc:sldMk cId="3991446045" sldId="262"/>
            <ac:spMk id="6" creationId="{2EB1942B-5D29-460B-83E6-DAF9B4A65A96}"/>
          </ac:spMkLst>
        </pc:spChg>
        <pc:spChg chg="add mod">
          <ac:chgData name="אמנדה מגזל" userId="d50b652f-cb88-4424-8cea-6618e2450d64" providerId="ADAL" clId="{ECC86F6C-9E87-49F3-AF2F-0C5BA84CF9AA}" dt="2022-02-05T14:51:10.705" v="3897" actId="1076"/>
          <ac:spMkLst>
            <pc:docMk/>
            <pc:sldMk cId="3991446045" sldId="262"/>
            <ac:spMk id="7" creationId="{80375BC9-F45E-40E0-85A0-1B84FD6C6CAA}"/>
          </ac:spMkLst>
        </pc:spChg>
        <pc:picChg chg="add mod modCrop">
          <ac:chgData name="אמנדה מגזל" userId="d50b652f-cb88-4424-8cea-6618e2450d64" providerId="ADAL" clId="{ECC86F6C-9E87-49F3-AF2F-0C5BA84CF9AA}" dt="2022-01-16T15:05:52.767" v="2560" actId="1076"/>
          <ac:picMkLst>
            <pc:docMk/>
            <pc:sldMk cId="3991446045" sldId="262"/>
            <ac:picMk id="2" creationId="{846EC6B2-1497-4BA7-91F5-BCC4AABB305A}"/>
          </ac:picMkLst>
        </pc:picChg>
        <pc:picChg chg="add del mod">
          <ac:chgData name="אמנדה מגזל" userId="d50b652f-cb88-4424-8cea-6618e2450d64" providerId="ADAL" clId="{ECC86F6C-9E87-49F3-AF2F-0C5BA84CF9AA}" dt="2022-01-16T14:43:57.473" v="2034" actId="21"/>
          <ac:picMkLst>
            <pc:docMk/>
            <pc:sldMk cId="3991446045" sldId="262"/>
            <ac:picMk id="3" creationId="{0068F17C-79CE-46F4-AB54-349DB84CB201}"/>
          </ac:picMkLst>
        </pc:picChg>
        <pc:cxnChg chg="add mod">
          <ac:chgData name="אמנדה מגזל" userId="d50b652f-cb88-4424-8cea-6618e2450d64" providerId="ADAL" clId="{ECC86F6C-9E87-49F3-AF2F-0C5BA84CF9AA}" dt="2022-02-06T09:18:36.300" v="7492" actId="13822"/>
          <ac:cxnSpMkLst>
            <pc:docMk/>
            <pc:sldMk cId="3991446045" sldId="262"/>
            <ac:cxnSpMk id="5" creationId="{3FED9E5A-A6E2-4432-9748-B96D0EB751E9}"/>
          </ac:cxnSpMkLst>
        </pc:cxnChg>
        <pc:cxnChg chg="add mod">
          <ac:chgData name="אמנדה מגזל" userId="d50b652f-cb88-4424-8cea-6618e2450d64" providerId="ADAL" clId="{ECC86F6C-9E87-49F3-AF2F-0C5BA84CF9AA}" dt="2022-02-05T15:10:38.126" v="5194" actId="1076"/>
          <ac:cxnSpMkLst>
            <pc:docMk/>
            <pc:sldMk cId="3991446045" sldId="262"/>
            <ac:cxnSpMk id="8" creationId="{15CC6AB9-31CA-4DE4-B31D-FEF18948D313}"/>
          </ac:cxnSpMkLst>
        </pc:cxnChg>
        <pc:cxnChg chg="add mod">
          <ac:chgData name="אמנדה מגזל" userId="d50b652f-cb88-4424-8cea-6618e2450d64" providerId="ADAL" clId="{ECC86F6C-9E87-49F3-AF2F-0C5BA84CF9AA}" dt="2022-02-06T09:18:47.042" v="7494" actId="1076"/>
          <ac:cxnSpMkLst>
            <pc:docMk/>
            <pc:sldMk cId="3991446045" sldId="262"/>
            <ac:cxnSpMk id="9" creationId="{4945655D-8C23-4DEC-8E73-43033F956D27}"/>
          </ac:cxnSpMkLst>
        </pc:cxnChg>
        <pc:cxnChg chg="add mod">
          <ac:chgData name="אמנדה מגזל" userId="d50b652f-cb88-4424-8cea-6618e2450d64" providerId="ADAL" clId="{ECC86F6C-9E87-49F3-AF2F-0C5BA84CF9AA}" dt="2022-02-06T09:19:03.226" v="7498" actId="14100"/>
          <ac:cxnSpMkLst>
            <pc:docMk/>
            <pc:sldMk cId="3991446045" sldId="262"/>
            <ac:cxnSpMk id="10" creationId="{BC10A0BA-5660-4D68-A751-2D7F034451EC}"/>
          </ac:cxnSpMkLst>
        </pc:cxnChg>
      </pc:sldChg>
      <pc:sldChg chg="addSp modSp mod modTransition">
        <pc:chgData name="אמנדה מגזל" userId="d50b652f-cb88-4424-8cea-6618e2450d64" providerId="ADAL" clId="{ECC86F6C-9E87-49F3-AF2F-0C5BA84CF9AA}" dt="2022-02-04T17:52:21.735" v="3111"/>
        <pc:sldMkLst>
          <pc:docMk/>
          <pc:sldMk cId="431093028" sldId="263"/>
        </pc:sldMkLst>
        <pc:picChg chg="add mod modCrop">
          <ac:chgData name="אמנדה מגזל" userId="d50b652f-cb88-4424-8cea-6618e2450d64" providerId="ADAL" clId="{ECC86F6C-9E87-49F3-AF2F-0C5BA84CF9AA}" dt="2022-01-16T14:51:06.127" v="2088" actId="1076"/>
          <ac:picMkLst>
            <pc:docMk/>
            <pc:sldMk cId="431093028" sldId="263"/>
            <ac:picMk id="2" creationId="{B795C015-64A2-48F1-94C5-3D4C742696F2}"/>
          </ac:picMkLst>
        </pc:picChg>
        <pc:picChg chg="add mod">
          <ac:chgData name="אמנדה מגזל" userId="d50b652f-cb88-4424-8cea-6618e2450d64" providerId="ADAL" clId="{ECC86F6C-9E87-49F3-AF2F-0C5BA84CF9AA}" dt="2022-01-16T14:50:52.738" v="2087" actId="14100"/>
          <ac:picMkLst>
            <pc:docMk/>
            <pc:sldMk cId="431093028" sldId="263"/>
            <ac:picMk id="3" creationId="{2AB9235E-EDB7-4485-8A60-D86902DBD683}"/>
          </ac:picMkLst>
        </pc:picChg>
      </pc:sldChg>
      <pc:sldChg chg="modSp add mod modTransition">
        <pc:chgData name="אמנדה מגזל" userId="d50b652f-cb88-4424-8cea-6618e2450d64" providerId="ADAL" clId="{ECC86F6C-9E87-49F3-AF2F-0C5BA84CF9AA}" dt="2022-02-05T15:06:28.923" v="5187" actId="20577"/>
        <pc:sldMkLst>
          <pc:docMk/>
          <pc:sldMk cId="4264071836" sldId="264"/>
        </pc:sldMkLst>
        <pc:spChg chg="mod">
          <ac:chgData name="אמנדה מגזל" userId="d50b652f-cb88-4424-8cea-6618e2450d64" providerId="ADAL" clId="{ECC86F6C-9E87-49F3-AF2F-0C5BA84CF9AA}" dt="2022-01-16T14:41:07.550" v="2027" actId="20577"/>
          <ac:spMkLst>
            <pc:docMk/>
            <pc:sldMk cId="4264071836" sldId="264"/>
            <ac:spMk id="3" creationId="{38B3D9E3-F583-43EF-9F78-65583F6E06D0}"/>
          </ac:spMkLst>
        </pc:spChg>
        <pc:spChg chg="mod">
          <ac:chgData name="אמנדה מגזל" userId="d50b652f-cb88-4424-8cea-6618e2450d64" providerId="ADAL" clId="{ECC86F6C-9E87-49F3-AF2F-0C5BA84CF9AA}" dt="2022-02-05T15:06:28.923" v="5187" actId="20577"/>
          <ac:spMkLst>
            <pc:docMk/>
            <pc:sldMk cId="4264071836" sldId="264"/>
            <ac:spMk id="8" creationId="{0199E120-942A-45FD-9370-9ABC96EB2CDA}"/>
          </ac:spMkLst>
        </pc:spChg>
      </pc:sldChg>
      <pc:sldChg chg="addSp delSp modSp add mod modTransition modNotesTx">
        <pc:chgData name="אמנדה מגזל" userId="d50b652f-cb88-4424-8cea-6618e2450d64" providerId="ADAL" clId="{ECC86F6C-9E87-49F3-AF2F-0C5BA84CF9AA}" dt="2022-02-05T15:10:41.728" v="5195"/>
        <pc:sldMkLst>
          <pc:docMk/>
          <pc:sldMk cId="2595796801" sldId="265"/>
        </pc:sldMkLst>
        <pc:spChg chg="add del mod">
          <ac:chgData name="אמנדה מגזל" userId="d50b652f-cb88-4424-8cea-6618e2450d64" providerId="ADAL" clId="{ECC86F6C-9E87-49F3-AF2F-0C5BA84CF9AA}" dt="2022-02-05T14:58:07.182" v="4551" actId="1076"/>
          <ac:spMkLst>
            <pc:docMk/>
            <pc:sldMk cId="2595796801" sldId="265"/>
            <ac:spMk id="4" creationId="{44FF95D1-473B-440F-84DA-3C0D6BE2E2AB}"/>
          </ac:spMkLst>
        </pc:spChg>
        <pc:spChg chg="add del mod">
          <ac:chgData name="אמנדה מגזל" userId="d50b652f-cb88-4424-8cea-6618e2450d64" providerId="ADAL" clId="{ECC86F6C-9E87-49F3-AF2F-0C5BA84CF9AA}" dt="2022-01-16T15:06:31.332" v="2562" actId="21"/>
          <ac:spMkLst>
            <pc:docMk/>
            <pc:sldMk cId="2595796801" sldId="265"/>
            <ac:spMk id="5" creationId="{703A43D7-F38E-41D2-B5C7-66D3E34CAFA6}"/>
          </ac:spMkLst>
        </pc:spChg>
        <pc:spChg chg="add mod ord">
          <ac:chgData name="אמנדה מגזל" userId="d50b652f-cb88-4424-8cea-6618e2450d64" providerId="ADAL" clId="{ECC86F6C-9E87-49F3-AF2F-0C5BA84CF9AA}" dt="2022-02-05T14:56:19.459" v="4348" actId="1076"/>
          <ac:spMkLst>
            <pc:docMk/>
            <pc:sldMk cId="2595796801" sldId="265"/>
            <ac:spMk id="6" creationId="{CFE5B836-104C-4A5C-92D2-8E8A28166AD9}"/>
          </ac:spMkLst>
        </pc:spChg>
        <pc:picChg chg="del">
          <ac:chgData name="אמנדה מגזל" userId="d50b652f-cb88-4424-8cea-6618e2450d64" providerId="ADAL" clId="{ECC86F6C-9E87-49F3-AF2F-0C5BA84CF9AA}" dt="2022-01-16T14:46:19.918" v="2056" actId="478"/>
          <ac:picMkLst>
            <pc:docMk/>
            <pc:sldMk cId="2595796801" sldId="265"/>
            <ac:picMk id="2" creationId="{846EC6B2-1497-4BA7-91F5-BCC4AABB305A}"/>
          </ac:picMkLst>
        </pc:picChg>
        <pc:picChg chg="add mod">
          <ac:chgData name="אמנדה מגזל" userId="d50b652f-cb88-4424-8cea-6618e2450d64" providerId="ADAL" clId="{ECC86F6C-9E87-49F3-AF2F-0C5BA84CF9AA}" dt="2022-01-16T15:04:16.195" v="2538" actId="1076"/>
          <ac:picMkLst>
            <pc:docMk/>
            <pc:sldMk cId="2595796801" sldId="265"/>
            <ac:picMk id="3" creationId="{2D9F86DF-1DF3-4B1B-9E17-9ABB9091E108}"/>
          </ac:picMkLst>
        </pc:picChg>
        <pc:cxnChg chg="add mod">
          <ac:chgData name="אמנדה מגזל" userId="d50b652f-cb88-4424-8cea-6618e2450d64" providerId="ADAL" clId="{ECC86F6C-9E87-49F3-AF2F-0C5BA84CF9AA}" dt="2022-02-05T15:10:41.728" v="5195"/>
          <ac:cxnSpMkLst>
            <pc:docMk/>
            <pc:sldMk cId="2595796801" sldId="265"/>
            <ac:cxnSpMk id="7" creationId="{90DA63AE-72DC-4627-B9EB-45F44C3FD542}"/>
          </ac:cxnSpMkLst>
        </pc:cxnChg>
      </pc:sldChg>
      <pc:sldChg chg="addSp modSp add mod ord modTransition">
        <pc:chgData name="אמנדה מגזל" userId="d50b652f-cb88-4424-8cea-6618e2450d64" providerId="ADAL" clId="{ECC86F6C-9E87-49F3-AF2F-0C5BA84CF9AA}" dt="2022-02-05T15:24:30.780" v="5762" actId="1076"/>
        <pc:sldMkLst>
          <pc:docMk/>
          <pc:sldMk cId="4280040497" sldId="266"/>
        </pc:sldMkLst>
        <pc:spChg chg="add mod">
          <ac:chgData name="אמנדה מגזל" userId="d50b652f-cb88-4424-8cea-6618e2450d64" providerId="ADAL" clId="{ECC86F6C-9E87-49F3-AF2F-0C5BA84CF9AA}" dt="2022-02-05T15:17:33.865" v="5409"/>
          <ac:spMkLst>
            <pc:docMk/>
            <pc:sldMk cId="4280040497" sldId="266"/>
            <ac:spMk id="3" creationId="{89212291-590B-4C4A-A751-BDEC64048C4A}"/>
          </ac:spMkLst>
        </pc:spChg>
        <pc:spChg chg="add mod">
          <ac:chgData name="אמנדה מגזל" userId="d50b652f-cb88-4424-8cea-6618e2450d64" providerId="ADAL" clId="{ECC86F6C-9E87-49F3-AF2F-0C5BA84CF9AA}" dt="2022-02-05T15:18:14.194" v="5458" actId="1076"/>
          <ac:spMkLst>
            <pc:docMk/>
            <pc:sldMk cId="4280040497" sldId="266"/>
            <ac:spMk id="5" creationId="{721E0060-8938-46A8-AB4E-FC66C9B53D1F}"/>
          </ac:spMkLst>
        </pc:spChg>
        <pc:spChg chg="add mod">
          <ac:chgData name="אמנדה מגזל" userId="d50b652f-cb88-4424-8cea-6618e2450d64" providerId="ADAL" clId="{ECC86F6C-9E87-49F3-AF2F-0C5BA84CF9AA}" dt="2022-02-05T15:24:30.780" v="5762" actId="1076"/>
          <ac:spMkLst>
            <pc:docMk/>
            <pc:sldMk cId="4280040497" sldId="266"/>
            <ac:spMk id="6" creationId="{A468C8ED-6E09-42D2-8351-F2CF362C99B6}"/>
          </ac:spMkLst>
        </pc:spChg>
        <pc:graphicFrameChg chg="add mod modGraphic">
          <ac:chgData name="אמנדה מגזל" userId="d50b652f-cb88-4424-8cea-6618e2450d64" providerId="ADAL" clId="{ECC86F6C-9E87-49F3-AF2F-0C5BA84CF9AA}" dt="2022-02-05T15:23:46.690" v="5717" actId="14100"/>
          <ac:graphicFrameMkLst>
            <pc:docMk/>
            <pc:sldMk cId="4280040497" sldId="266"/>
            <ac:graphicFrameMk id="2" creationId="{411B67C0-FD5D-40DD-B751-775B452AFBE1}"/>
          </ac:graphicFrameMkLst>
        </pc:graphicFrameChg>
        <pc:cxnChg chg="add mod">
          <ac:chgData name="אמנדה מגזל" userId="d50b652f-cb88-4424-8cea-6618e2450d64" providerId="ADAL" clId="{ECC86F6C-9E87-49F3-AF2F-0C5BA84CF9AA}" dt="2022-02-05T15:17:33.865" v="5409"/>
          <ac:cxnSpMkLst>
            <pc:docMk/>
            <pc:sldMk cId="4280040497" sldId="266"/>
            <ac:cxnSpMk id="4" creationId="{DD9DAFB5-6D55-4C1B-8392-2A75FD7BD1C1}"/>
          </ac:cxnSpMkLst>
        </pc:cxnChg>
      </pc:sldChg>
      <pc:sldChg chg="add del setBg">
        <pc:chgData name="אמנדה מגזל" userId="d50b652f-cb88-4424-8cea-6618e2450d64" providerId="ADAL" clId="{ECC86F6C-9E87-49F3-AF2F-0C5BA84CF9AA}" dt="2022-01-16T14:46:30.247" v="2061"/>
        <pc:sldMkLst>
          <pc:docMk/>
          <pc:sldMk cId="773286782" sldId="267"/>
        </pc:sldMkLst>
      </pc:sldChg>
      <pc:sldChg chg="add modTransition modNotesTx">
        <pc:chgData name="אמנדה מגזל" userId="d50b652f-cb88-4424-8cea-6618e2450d64" providerId="ADAL" clId="{ECC86F6C-9E87-49F3-AF2F-0C5BA84CF9AA}" dt="2022-02-06T10:40:52.243" v="7856" actId="20577"/>
        <pc:sldMkLst>
          <pc:docMk/>
          <pc:sldMk cId="3868506672" sldId="267"/>
        </pc:sldMkLst>
      </pc:sldChg>
      <pc:sldChg chg="addSp delSp modSp add mod modTransition">
        <pc:chgData name="אמנדה מגזל" userId="d50b652f-cb88-4424-8cea-6618e2450d64" providerId="ADAL" clId="{ECC86F6C-9E87-49F3-AF2F-0C5BA84CF9AA}" dt="2022-02-06T09:55:54.285" v="7744" actId="1076"/>
        <pc:sldMkLst>
          <pc:docMk/>
          <pc:sldMk cId="1440269800" sldId="268"/>
        </pc:sldMkLst>
        <pc:spChg chg="add mod">
          <ac:chgData name="אמנדה מגזל" userId="d50b652f-cb88-4424-8cea-6618e2450d64" providerId="ADAL" clId="{ECC86F6C-9E87-49F3-AF2F-0C5BA84CF9AA}" dt="2022-02-06T09:47:08.831" v="7730"/>
          <ac:spMkLst>
            <pc:docMk/>
            <pc:sldMk cId="1440269800" sldId="268"/>
            <ac:spMk id="4" creationId="{42DF5195-FA0D-46A4-AA97-9B12B1A5FD63}"/>
          </ac:spMkLst>
        </pc:spChg>
        <pc:spChg chg="add mod">
          <ac:chgData name="אמנדה מגזל" userId="d50b652f-cb88-4424-8cea-6618e2450d64" providerId="ADAL" clId="{ECC86F6C-9E87-49F3-AF2F-0C5BA84CF9AA}" dt="2022-02-06T09:48:27.592" v="7732" actId="20577"/>
          <ac:spMkLst>
            <pc:docMk/>
            <pc:sldMk cId="1440269800" sldId="268"/>
            <ac:spMk id="9" creationId="{E13F4D22-C03F-483D-B473-D1A3BFE51791}"/>
          </ac:spMkLst>
        </pc:spChg>
        <pc:spChg chg="add mod">
          <ac:chgData name="אמנדה מגזל" userId="d50b652f-cb88-4424-8cea-6618e2450d64" providerId="ADAL" clId="{ECC86F6C-9E87-49F3-AF2F-0C5BA84CF9AA}" dt="2022-02-06T09:55:46.060" v="7742" actId="14100"/>
          <ac:spMkLst>
            <pc:docMk/>
            <pc:sldMk cId="1440269800" sldId="268"/>
            <ac:spMk id="10" creationId="{73786911-7E47-4A94-A9F5-82331DB0127E}"/>
          </ac:spMkLst>
        </pc:spChg>
        <pc:spChg chg="add mod">
          <ac:chgData name="אמנדה מגזל" userId="d50b652f-cb88-4424-8cea-6618e2450d64" providerId="ADAL" clId="{ECC86F6C-9E87-49F3-AF2F-0C5BA84CF9AA}" dt="2022-02-06T09:52:11.082" v="7737" actId="20577"/>
          <ac:spMkLst>
            <pc:docMk/>
            <pc:sldMk cId="1440269800" sldId="268"/>
            <ac:spMk id="11" creationId="{E59BF6E6-C98D-4CEA-8280-786F09AD8AE2}"/>
          </ac:spMkLst>
        </pc:spChg>
        <pc:spChg chg="add mod">
          <ac:chgData name="אמנדה מגזל" userId="d50b652f-cb88-4424-8cea-6618e2450d64" providerId="ADAL" clId="{ECC86F6C-9E87-49F3-AF2F-0C5BA84CF9AA}" dt="2022-02-06T09:47:28.891" v="7731" actId="20577"/>
          <ac:spMkLst>
            <pc:docMk/>
            <pc:sldMk cId="1440269800" sldId="268"/>
            <ac:spMk id="12" creationId="{9B836E08-FD7F-4092-B4DF-BD8187BCE210}"/>
          </ac:spMkLst>
        </pc:spChg>
        <pc:spChg chg="add mod">
          <ac:chgData name="אמנדה מגזל" userId="d50b652f-cb88-4424-8cea-6618e2450d64" providerId="ADAL" clId="{ECC86F6C-9E87-49F3-AF2F-0C5BA84CF9AA}" dt="2022-02-06T09:49:54.651" v="7733" actId="20577"/>
          <ac:spMkLst>
            <pc:docMk/>
            <pc:sldMk cId="1440269800" sldId="268"/>
            <ac:spMk id="13" creationId="{8E751CF5-F471-4768-933D-3B1CF1DBE773}"/>
          </ac:spMkLst>
        </pc:spChg>
        <pc:picChg chg="add mod">
          <ac:chgData name="אמנדה מגזל" userId="d50b652f-cb88-4424-8cea-6618e2450d64" providerId="ADAL" clId="{ECC86F6C-9E87-49F3-AF2F-0C5BA84CF9AA}" dt="2022-02-06T09:47:08.831" v="7730"/>
          <ac:picMkLst>
            <pc:docMk/>
            <pc:sldMk cId="1440269800" sldId="268"/>
            <ac:picMk id="2" creationId="{FCB04D92-97A9-41DA-A2F9-AA55C058BAA4}"/>
          </ac:picMkLst>
        </pc:picChg>
        <pc:picChg chg="add mod">
          <ac:chgData name="אמנדה מגזל" userId="d50b652f-cb88-4424-8cea-6618e2450d64" providerId="ADAL" clId="{ECC86F6C-9E87-49F3-AF2F-0C5BA84CF9AA}" dt="2022-02-06T09:50:15.347" v="7736" actId="1076"/>
          <ac:picMkLst>
            <pc:docMk/>
            <pc:sldMk cId="1440269800" sldId="268"/>
            <ac:picMk id="3" creationId="{30CA7F2C-18DD-41A7-82F3-92E32A9D42E1}"/>
          </ac:picMkLst>
        </pc:picChg>
        <pc:picChg chg="add mod">
          <ac:chgData name="אמנדה מגזל" userId="d50b652f-cb88-4424-8cea-6618e2450d64" providerId="ADAL" clId="{ECC86F6C-9E87-49F3-AF2F-0C5BA84CF9AA}" dt="2022-02-06T09:47:08.831" v="7730"/>
          <ac:picMkLst>
            <pc:docMk/>
            <pc:sldMk cId="1440269800" sldId="268"/>
            <ac:picMk id="5" creationId="{9BBF9E0F-5444-4875-9BBE-CA0B24730252}"/>
          </ac:picMkLst>
        </pc:picChg>
        <pc:picChg chg="add mod">
          <ac:chgData name="אמנדה מגזל" userId="d50b652f-cb88-4424-8cea-6618e2450d64" providerId="ADAL" clId="{ECC86F6C-9E87-49F3-AF2F-0C5BA84CF9AA}" dt="2022-02-06T09:47:08.831" v="7730"/>
          <ac:picMkLst>
            <pc:docMk/>
            <pc:sldMk cId="1440269800" sldId="268"/>
            <ac:picMk id="7" creationId="{4F6BA90A-2FFE-46FF-88A6-0B5FFF140326}"/>
          </ac:picMkLst>
        </pc:picChg>
        <pc:picChg chg="add del mod">
          <ac:chgData name="אמנדה מגזל" userId="d50b652f-cb88-4424-8cea-6618e2450d64" providerId="ADAL" clId="{ECC86F6C-9E87-49F3-AF2F-0C5BA84CF9AA}" dt="2022-02-06T09:50:09.090" v="7735" actId="478"/>
          <ac:picMkLst>
            <pc:docMk/>
            <pc:sldMk cId="1440269800" sldId="268"/>
            <ac:picMk id="8" creationId="{37A98679-852D-4D1F-B086-B398DDC36E43}"/>
          </ac:picMkLst>
        </pc:picChg>
        <pc:picChg chg="add mod">
          <ac:chgData name="אמנדה מגזל" userId="d50b652f-cb88-4424-8cea-6618e2450d64" providerId="ADAL" clId="{ECC86F6C-9E87-49F3-AF2F-0C5BA84CF9AA}" dt="2022-02-06T09:55:54.285" v="7744" actId="1076"/>
          <ac:picMkLst>
            <pc:docMk/>
            <pc:sldMk cId="1440269800" sldId="268"/>
            <ac:picMk id="14" creationId="{D70CB990-4251-4671-9EF0-A96628FEACD9}"/>
          </ac:picMkLst>
        </pc:picChg>
        <pc:cxnChg chg="add mod">
          <ac:chgData name="אמנדה מגזל" userId="d50b652f-cb88-4424-8cea-6618e2450d64" providerId="ADAL" clId="{ECC86F6C-9E87-49F3-AF2F-0C5BA84CF9AA}" dt="2022-02-06T09:47:08.831" v="7730"/>
          <ac:cxnSpMkLst>
            <pc:docMk/>
            <pc:sldMk cId="1440269800" sldId="268"/>
            <ac:cxnSpMk id="6" creationId="{382AC309-AC8F-4295-81EF-3F6B554C6ACC}"/>
          </ac:cxnSpMkLst>
        </pc:cxnChg>
      </pc:sldChg>
      <pc:sldChg chg="addSp modSp add mod modTransition">
        <pc:chgData name="אמנדה מגזל" userId="d50b652f-cb88-4424-8cea-6618e2450d64" providerId="ADAL" clId="{ECC86F6C-9E87-49F3-AF2F-0C5BA84CF9AA}" dt="2022-02-06T09:44:23.054" v="7729" actId="11530"/>
        <pc:sldMkLst>
          <pc:docMk/>
          <pc:sldMk cId="2674472992" sldId="269"/>
        </pc:sldMkLst>
        <pc:spChg chg="add mod">
          <ac:chgData name="אמנדה מגזל" userId="d50b652f-cb88-4424-8cea-6618e2450d64" providerId="ADAL" clId="{ECC86F6C-9E87-49F3-AF2F-0C5BA84CF9AA}" dt="2022-02-06T09:43:58.781" v="7728" actId="20577"/>
          <ac:spMkLst>
            <pc:docMk/>
            <pc:sldMk cId="2674472992" sldId="269"/>
            <ac:spMk id="3" creationId="{13B67B87-7AAC-44EC-84D4-028A7D435094}"/>
          </ac:spMkLst>
        </pc:spChg>
        <pc:graphicFrameChg chg="add mod">
          <ac:chgData name="אמנדה מגזל" userId="d50b652f-cb88-4424-8cea-6618e2450d64" providerId="ADAL" clId="{ECC86F6C-9E87-49F3-AF2F-0C5BA84CF9AA}" dt="2022-02-06T09:44:23.054" v="7729" actId="11530"/>
          <ac:graphicFrameMkLst>
            <pc:docMk/>
            <pc:sldMk cId="2674472992" sldId="269"/>
            <ac:graphicFrameMk id="2" creationId="{6F7CE525-0BC9-439E-9B02-E38F4B14E6E3}"/>
          </ac:graphicFrameMkLst>
        </pc:graphicFrameChg>
      </pc:sldChg>
      <pc:sldChg chg="addSp modSp add mod replId modTransition modAnim modNotesTx">
        <pc:chgData name="אמנדה מגזל" userId="d50b652f-cb88-4424-8cea-6618e2450d64" providerId="ADAL" clId="{ECC86F6C-9E87-49F3-AF2F-0C5BA84CF9AA}" dt="2022-02-06T13:14:05.368" v="9152"/>
        <pc:sldMkLst>
          <pc:docMk/>
          <pc:sldMk cId="2626302901" sldId="270"/>
        </pc:sldMkLst>
        <pc:spChg chg="add mod">
          <ac:chgData name="אמנדה מגזל" userId="d50b652f-cb88-4424-8cea-6618e2450d64" providerId="ADAL" clId="{ECC86F6C-9E87-49F3-AF2F-0C5BA84CF9AA}" dt="2022-02-06T13:13:21.062" v="9116"/>
          <ac:spMkLst>
            <pc:docMk/>
            <pc:sldMk cId="2626302901" sldId="270"/>
            <ac:spMk id="7" creationId="{E57E4494-1E05-4494-96E2-ECAB059815CA}"/>
          </ac:spMkLst>
        </pc:spChg>
        <pc:spChg chg="add mod">
          <ac:chgData name="אמנדה מגזל" userId="d50b652f-cb88-4424-8cea-6618e2450d64" providerId="ADAL" clId="{ECC86F6C-9E87-49F3-AF2F-0C5BA84CF9AA}" dt="2022-02-06T13:13:29.773" v="9147" actId="20577"/>
          <ac:spMkLst>
            <pc:docMk/>
            <pc:sldMk cId="2626302901" sldId="270"/>
            <ac:spMk id="8" creationId="{B2BE1971-3D77-482B-B848-2D68A7287B74}"/>
          </ac:spMkLst>
        </pc:spChg>
        <pc:graphicFrameChg chg="add mod">
          <ac:chgData name="אמנדה מגזל" userId="d50b652f-cb88-4424-8cea-6618e2450d64" providerId="ADAL" clId="{ECC86F6C-9E87-49F3-AF2F-0C5BA84CF9AA}" dt="2022-02-06T13:11:54.762" v="9106"/>
          <ac:graphicFrameMkLst>
            <pc:docMk/>
            <pc:sldMk cId="2626302901" sldId="270"/>
            <ac:graphicFrameMk id="2" creationId="{60F472EA-4584-4F3B-ADE2-7E8E5B75B0A4}"/>
          </ac:graphicFrameMkLst>
        </pc:graphicFrameChg>
        <pc:graphicFrameChg chg="add mod">
          <ac:chgData name="אמנדה מגזל" userId="d50b652f-cb88-4424-8cea-6618e2450d64" providerId="ADAL" clId="{ECC86F6C-9E87-49F3-AF2F-0C5BA84CF9AA}" dt="2022-02-06T13:12:43.977" v="9110"/>
          <ac:graphicFrameMkLst>
            <pc:docMk/>
            <pc:sldMk cId="2626302901" sldId="270"/>
            <ac:graphicFrameMk id="3" creationId="{136C769F-3887-4D6B-A41F-607ABE3DED7A}"/>
          </ac:graphicFrameMkLst>
        </pc:graphicFrameChg>
        <pc:cxnChg chg="add mod">
          <ac:chgData name="אמנדה מגזל" userId="d50b652f-cb88-4424-8cea-6618e2450d64" providerId="ADAL" clId="{ECC86F6C-9E87-49F3-AF2F-0C5BA84CF9AA}" dt="2022-02-06T13:13:08.241" v="9115" actId="17032"/>
          <ac:cxnSpMkLst>
            <pc:docMk/>
            <pc:sldMk cId="2626302901" sldId="270"/>
            <ac:cxnSpMk id="5" creationId="{3935EC57-B732-4943-B18D-0E54CCE93280}"/>
          </ac:cxnSpMkLst>
        </pc:cxnChg>
        <pc:cxnChg chg="add mod">
          <ac:chgData name="אמנדה מגזל" userId="d50b652f-cb88-4424-8cea-6618e2450d64" providerId="ADAL" clId="{ECC86F6C-9E87-49F3-AF2F-0C5BA84CF9AA}" dt="2022-02-06T13:13:43.624" v="9149" actId="1076"/>
          <ac:cxnSpMkLst>
            <pc:docMk/>
            <pc:sldMk cId="2626302901" sldId="270"/>
            <ac:cxnSpMk id="9" creationId="{9E3BE28F-FDD3-407A-BA75-9F509B2EF945}"/>
          </ac:cxnSpMkLst>
        </pc:cxnChg>
      </pc:sldChg>
      <pc:sldChg chg="add del replId modTransition">
        <pc:chgData name="אמנדה מגזל" userId="d50b652f-cb88-4424-8cea-6618e2450d64" providerId="ADAL" clId="{ECC86F6C-9E87-49F3-AF2F-0C5BA84CF9AA}" dt="2022-02-06T13:40:21.150" v="9779" actId="47"/>
        <pc:sldMkLst>
          <pc:docMk/>
          <pc:sldMk cId="809277501" sldId="271"/>
        </pc:sldMkLst>
      </pc:sldChg>
      <pc:sldChg chg="addSp delSp modSp add mod ord modAnim modNotesTx">
        <pc:chgData name="אמנדה מגזל" userId="d50b652f-cb88-4424-8cea-6618e2450d64" providerId="ADAL" clId="{ECC86F6C-9E87-49F3-AF2F-0C5BA84CF9AA}" dt="2022-02-06T09:17:35.636" v="7485" actId="20577"/>
        <pc:sldMkLst>
          <pc:docMk/>
          <pc:sldMk cId="253971778" sldId="272"/>
        </pc:sldMkLst>
        <pc:spChg chg="mod">
          <ac:chgData name="אמנדה מגזל" userId="d50b652f-cb88-4424-8cea-6618e2450d64" providerId="ADAL" clId="{ECC86F6C-9E87-49F3-AF2F-0C5BA84CF9AA}" dt="2022-02-06T09:17:35.636" v="7485" actId="20577"/>
          <ac:spMkLst>
            <pc:docMk/>
            <pc:sldMk cId="253971778" sldId="272"/>
            <ac:spMk id="5" creationId="{721E0060-8938-46A8-AB4E-FC66C9B53D1F}"/>
          </ac:spMkLst>
        </pc:spChg>
        <pc:spChg chg="add del mod">
          <ac:chgData name="אמנדה מגזל" userId="d50b652f-cb88-4424-8cea-6618e2450d64" providerId="ADAL" clId="{ECC86F6C-9E87-49F3-AF2F-0C5BA84CF9AA}" dt="2022-02-05T15:22:52.885" v="5708"/>
          <ac:spMkLst>
            <pc:docMk/>
            <pc:sldMk cId="253971778" sldId="272"/>
            <ac:spMk id="6" creationId="{BB7F762D-DC06-425D-974D-C3CB33AAE30B}"/>
          </ac:spMkLst>
        </pc:spChg>
        <pc:spChg chg="add del mod">
          <ac:chgData name="אמנדה מגזל" userId="d50b652f-cb88-4424-8cea-6618e2450d64" providerId="ADAL" clId="{ECC86F6C-9E87-49F3-AF2F-0C5BA84CF9AA}" dt="2022-02-05T15:22:52.885" v="5708"/>
          <ac:spMkLst>
            <pc:docMk/>
            <pc:sldMk cId="253971778" sldId="272"/>
            <ac:spMk id="7" creationId="{0DC88DF6-A5A0-458A-8CE7-86A844ADEAA5}"/>
          </ac:spMkLst>
        </pc:spChg>
        <pc:spChg chg="add del mod">
          <ac:chgData name="אמנדה מגזל" userId="d50b652f-cb88-4424-8cea-6618e2450d64" providerId="ADAL" clId="{ECC86F6C-9E87-49F3-AF2F-0C5BA84CF9AA}" dt="2022-02-05T15:22:52.885" v="5708"/>
          <ac:spMkLst>
            <pc:docMk/>
            <pc:sldMk cId="253971778" sldId="272"/>
            <ac:spMk id="8" creationId="{DECECD7E-F3CF-4621-B292-4D3ACDF9F946}"/>
          </ac:spMkLst>
        </pc:spChg>
        <pc:spChg chg="add mod">
          <ac:chgData name="אמנדה מגזל" userId="d50b652f-cb88-4424-8cea-6618e2450d64" providerId="ADAL" clId="{ECC86F6C-9E87-49F3-AF2F-0C5BA84CF9AA}" dt="2022-02-05T15:44:59.985" v="6152" actId="1076"/>
          <ac:spMkLst>
            <pc:docMk/>
            <pc:sldMk cId="253971778" sldId="272"/>
            <ac:spMk id="11" creationId="{672B4AE8-519C-4EFB-BA65-3B71F147F45D}"/>
          </ac:spMkLst>
        </pc:spChg>
        <pc:spChg chg="add del mod">
          <ac:chgData name="אמנדה מגזל" userId="d50b652f-cb88-4424-8cea-6618e2450d64" providerId="ADAL" clId="{ECC86F6C-9E87-49F3-AF2F-0C5BA84CF9AA}" dt="2022-02-05T15:26:55.032" v="5825" actId="478"/>
          <ac:spMkLst>
            <pc:docMk/>
            <pc:sldMk cId="253971778" sldId="272"/>
            <ac:spMk id="12" creationId="{750B54A7-60DD-4910-A5BE-5346A2D35574}"/>
          </ac:spMkLst>
        </pc:spChg>
        <pc:spChg chg="add del mod">
          <ac:chgData name="אמנדה מגזל" userId="d50b652f-cb88-4424-8cea-6618e2450d64" providerId="ADAL" clId="{ECC86F6C-9E87-49F3-AF2F-0C5BA84CF9AA}" dt="2022-02-05T15:27:53.772" v="5831" actId="478"/>
          <ac:spMkLst>
            <pc:docMk/>
            <pc:sldMk cId="253971778" sldId="272"/>
            <ac:spMk id="13" creationId="{0FC1EB67-E323-43D0-9B12-09B434A17655}"/>
          </ac:spMkLst>
        </pc:spChg>
        <pc:spChg chg="add mod">
          <ac:chgData name="אמנדה מגזל" userId="d50b652f-cb88-4424-8cea-6618e2450d64" providerId="ADAL" clId="{ECC86F6C-9E87-49F3-AF2F-0C5BA84CF9AA}" dt="2022-02-05T15:45:36.555" v="6158" actId="1076"/>
          <ac:spMkLst>
            <pc:docMk/>
            <pc:sldMk cId="253971778" sldId="272"/>
            <ac:spMk id="20" creationId="{905FA385-AD81-4F0D-97BD-B6B8D2FD7F82}"/>
          </ac:spMkLst>
        </pc:spChg>
        <pc:spChg chg="add mod">
          <ac:chgData name="אמנדה מגזל" userId="d50b652f-cb88-4424-8cea-6618e2450d64" providerId="ADAL" clId="{ECC86F6C-9E87-49F3-AF2F-0C5BA84CF9AA}" dt="2022-02-05T15:45:29.560" v="6157" actId="1076"/>
          <ac:spMkLst>
            <pc:docMk/>
            <pc:sldMk cId="253971778" sldId="272"/>
            <ac:spMk id="21" creationId="{A79C1DA6-C85E-4A22-A339-8A993CACF0E3}"/>
          </ac:spMkLst>
        </pc:spChg>
        <pc:spChg chg="add del mod">
          <ac:chgData name="אמנדה מגזל" userId="d50b652f-cb88-4424-8cea-6618e2450d64" providerId="ADAL" clId="{ECC86F6C-9E87-49F3-AF2F-0C5BA84CF9AA}" dt="2022-02-05T15:37:38.206" v="5921" actId="478"/>
          <ac:spMkLst>
            <pc:docMk/>
            <pc:sldMk cId="253971778" sldId="272"/>
            <ac:spMk id="25" creationId="{DC354C56-CC2E-48F0-BA3C-AE4109CA149C}"/>
          </ac:spMkLst>
        </pc:spChg>
        <pc:spChg chg="add del mod">
          <ac:chgData name="אמנדה מגזל" userId="d50b652f-cb88-4424-8cea-6618e2450d64" providerId="ADAL" clId="{ECC86F6C-9E87-49F3-AF2F-0C5BA84CF9AA}" dt="2022-02-05T15:37:38.206" v="5921" actId="478"/>
          <ac:spMkLst>
            <pc:docMk/>
            <pc:sldMk cId="253971778" sldId="272"/>
            <ac:spMk id="30" creationId="{69B52B0C-8DE2-4A6E-B5AC-796B6AB2D8F5}"/>
          </ac:spMkLst>
        </pc:spChg>
        <pc:spChg chg="add del mod">
          <ac:chgData name="אמנדה מגזל" userId="d50b652f-cb88-4424-8cea-6618e2450d64" providerId="ADAL" clId="{ECC86F6C-9E87-49F3-AF2F-0C5BA84CF9AA}" dt="2022-02-05T15:37:38.206" v="5921" actId="478"/>
          <ac:spMkLst>
            <pc:docMk/>
            <pc:sldMk cId="253971778" sldId="272"/>
            <ac:spMk id="31" creationId="{3F0250E4-923C-44F3-B009-A8CF4D7E019B}"/>
          </ac:spMkLst>
        </pc:spChg>
        <pc:spChg chg="add del mod">
          <ac:chgData name="אמנדה מגזל" userId="d50b652f-cb88-4424-8cea-6618e2450d64" providerId="ADAL" clId="{ECC86F6C-9E87-49F3-AF2F-0C5BA84CF9AA}" dt="2022-02-05T15:33:09.390" v="5892" actId="478"/>
          <ac:spMkLst>
            <pc:docMk/>
            <pc:sldMk cId="253971778" sldId="272"/>
            <ac:spMk id="32" creationId="{909C1F1F-EF51-4F29-8950-12D584618D4C}"/>
          </ac:spMkLst>
        </pc:spChg>
        <pc:spChg chg="add del mod">
          <ac:chgData name="אמנדה מגזל" userId="d50b652f-cb88-4424-8cea-6618e2450d64" providerId="ADAL" clId="{ECC86F6C-9E87-49F3-AF2F-0C5BA84CF9AA}" dt="2022-02-05T15:33:09.390" v="5892" actId="478"/>
          <ac:spMkLst>
            <pc:docMk/>
            <pc:sldMk cId="253971778" sldId="272"/>
            <ac:spMk id="37" creationId="{5F04697A-037A-4B73-8470-965C4CF9E2BB}"/>
          </ac:spMkLst>
        </pc:spChg>
        <pc:spChg chg="add del mod">
          <ac:chgData name="אמנדה מגזל" userId="d50b652f-cb88-4424-8cea-6618e2450d64" providerId="ADAL" clId="{ECC86F6C-9E87-49F3-AF2F-0C5BA84CF9AA}" dt="2022-02-05T15:33:09.390" v="5892" actId="478"/>
          <ac:spMkLst>
            <pc:docMk/>
            <pc:sldMk cId="253971778" sldId="272"/>
            <ac:spMk id="38" creationId="{2A62F34E-1981-44BC-B202-8C5F3B25B467}"/>
          </ac:spMkLst>
        </pc:spChg>
        <pc:spChg chg="add del mod">
          <ac:chgData name="אמנדה מגזל" userId="d50b652f-cb88-4424-8cea-6618e2450d64" providerId="ADAL" clId="{ECC86F6C-9E87-49F3-AF2F-0C5BA84CF9AA}" dt="2022-02-05T15:44:52.207" v="6151"/>
          <ac:spMkLst>
            <pc:docMk/>
            <pc:sldMk cId="253971778" sldId="272"/>
            <ac:spMk id="39" creationId="{3C32D023-D711-4AB4-9F63-01F14E561812}"/>
          </ac:spMkLst>
        </pc:spChg>
        <pc:spChg chg="add mod">
          <ac:chgData name="אמנדה מגזל" userId="d50b652f-cb88-4424-8cea-6618e2450d64" providerId="ADAL" clId="{ECC86F6C-9E87-49F3-AF2F-0C5BA84CF9AA}" dt="2022-02-05T15:44:59.985" v="6152" actId="1076"/>
          <ac:spMkLst>
            <pc:docMk/>
            <pc:sldMk cId="253971778" sldId="272"/>
            <ac:spMk id="40" creationId="{E6F8CF1A-EDFF-4A9B-B604-B14C579AB069}"/>
          </ac:spMkLst>
        </pc:spChg>
        <pc:spChg chg="add mod">
          <ac:chgData name="אמנדה מגזל" userId="d50b652f-cb88-4424-8cea-6618e2450d64" providerId="ADAL" clId="{ECC86F6C-9E87-49F3-AF2F-0C5BA84CF9AA}" dt="2022-02-05T15:44:59.985" v="6152" actId="1076"/>
          <ac:spMkLst>
            <pc:docMk/>
            <pc:sldMk cId="253971778" sldId="272"/>
            <ac:spMk id="41" creationId="{CF9A45B6-9C2A-491E-8580-AC68432B10D8}"/>
          </ac:spMkLst>
        </pc:spChg>
        <pc:spChg chg="add mod">
          <ac:chgData name="אמנדה מגזל" userId="d50b652f-cb88-4424-8cea-6618e2450d64" providerId="ADAL" clId="{ECC86F6C-9E87-49F3-AF2F-0C5BA84CF9AA}" dt="2022-02-05T15:44:59.985" v="6152" actId="1076"/>
          <ac:spMkLst>
            <pc:docMk/>
            <pc:sldMk cId="253971778" sldId="272"/>
            <ac:spMk id="42" creationId="{946EC983-6997-4973-A19E-7D6576209E12}"/>
          </ac:spMkLst>
        </pc:spChg>
        <pc:graphicFrameChg chg="modGraphic">
          <ac:chgData name="אמנדה מגזל" userId="d50b652f-cb88-4424-8cea-6618e2450d64" providerId="ADAL" clId="{ECC86F6C-9E87-49F3-AF2F-0C5BA84CF9AA}" dt="2022-02-05T15:23:32.183" v="5714" actId="14100"/>
          <ac:graphicFrameMkLst>
            <pc:docMk/>
            <pc:sldMk cId="253971778" sldId="272"/>
            <ac:graphicFrameMk id="2" creationId="{411B67C0-FD5D-40DD-B751-775B452AFBE1}"/>
          </ac:graphicFrameMkLst>
        </pc:graphicFrameChg>
        <pc:graphicFrameChg chg="add mod modGraphic">
          <ac:chgData name="אמנדה מגזל" userId="d50b652f-cb88-4424-8cea-6618e2450d64" providerId="ADAL" clId="{ECC86F6C-9E87-49F3-AF2F-0C5BA84CF9AA}" dt="2022-02-05T16:18:16.957" v="7037" actId="2711"/>
          <ac:graphicFrameMkLst>
            <pc:docMk/>
            <pc:sldMk cId="253971778" sldId="272"/>
            <ac:graphicFrameMk id="16" creationId="{7550D7DC-3EED-49D7-B3BD-FA189CA92F68}"/>
          </ac:graphicFrameMkLst>
        </pc:graphicFrameChg>
        <pc:graphicFrameChg chg="add mod modGraphic">
          <ac:chgData name="אמנדה מגזל" userId="d50b652f-cb88-4424-8cea-6618e2450d64" providerId="ADAL" clId="{ECC86F6C-9E87-49F3-AF2F-0C5BA84CF9AA}" dt="2022-02-05T16:18:20.682" v="7038" actId="2711"/>
          <ac:graphicFrameMkLst>
            <pc:docMk/>
            <pc:sldMk cId="253971778" sldId="272"/>
            <ac:graphicFrameMk id="18" creationId="{9DD4F600-5D9B-4AE4-9D38-5CFC4395435D}"/>
          </ac:graphicFrameMkLst>
        </pc:graphicFrameChg>
        <pc:graphicFrameChg chg="add del mod modGraphic">
          <ac:chgData name="אמנדה מגזל" userId="d50b652f-cb88-4424-8cea-6618e2450d64" providerId="ADAL" clId="{ECC86F6C-9E87-49F3-AF2F-0C5BA84CF9AA}" dt="2022-02-05T15:37:38.206" v="5921" actId="478"/>
          <ac:graphicFrameMkLst>
            <pc:docMk/>
            <pc:sldMk cId="253971778" sldId="272"/>
            <ac:graphicFrameMk id="28" creationId="{8634011C-44EE-405B-B103-D0FD6D5C43B5}"/>
          </ac:graphicFrameMkLst>
        </pc:graphicFrameChg>
        <pc:graphicFrameChg chg="add del mod modGraphic">
          <ac:chgData name="אמנדה מגזל" userId="d50b652f-cb88-4424-8cea-6618e2450d64" providerId="ADAL" clId="{ECC86F6C-9E87-49F3-AF2F-0C5BA84CF9AA}" dt="2022-02-05T15:37:38.206" v="5921" actId="478"/>
          <ac:graphicFrameMkLst>
            <pc:docMk/>
            <pc:sldMk cId="253971778" sldId="272"/>
            <ac:graphicFrameMk id="29" creationId="{864407DE-C718-4447-A61F-FAD5DC3C5ABD}"/>
          </ac:graphicFrameMkLst>
        </pc:graphicFrameChg>
        <pc:graphicFrameChg chg="add del mod">
          <ac:chgData name="אמנדה מגזל" userId="d50b652f-cb88-4424-8cea-6618e2450d64" providerId="ADAL" clId="{ECC86F6C-9E87-49F3-AF2F-0C5BA84CF9AA}" dt="2022-02-05T15:33:09.390" v="5892" actId="478"/>
          <ac:graphicFrameMkLst>
            <pc:docMk/>
            <pc:sldMk cId="253971778" sldId="272"/>
            <ac:graphicFrameMk id="35" creationId="{37BF7D9A-B99C-469E-AD11-C4BF35A3B8D7}"/>
          </ac:graphicFrameMkLst>
        </pc:graphicFrameChg>
        <pc:graphicFrameChg chg="add del mod">
          <ac:chgData name="אמנדה מגזל" userId="d50b652f-cb88-4424-8cea-6618e2450d64" providerId="ADAL" clId="{ECC86F6C-9E87-49F3-AF2F-0C5BA84CF9AA}" dt="2022-02-05T15:33:09.390" v="5892" actId="478"/>
          <ac:graphicFrameMkLst>
            <pc:docMk/>
            <pc:sldMk cId="253971778" sldId="272"/>
            <ac:graphicFrameMk id="36" creationId="{0AA7A8AD-A9C5-44F4-A21C-5B853CF89D8F}"/>
          </ac:graphicFrameMkLst>
        </pc:graphicFrameChg>
        <pc:cxnChg chg="add del mod">
          <ac:chgData name="אמנדה מגזל" userId="d50b652f-cb88-4424-8cea-6618e2450d64" providerId="ADAL" clId="{ECC86F6C-9E87-49F3-AF2F-0C5BA84CF9AA}" dt="2022-02-05T15:22:52.885" v="5708"/>
          <ac:cxnSpMkLst>
            <pc:docMk/>
            <pc:sldMk cId="253971778" sldId="272"/>
            <ac:cxnSpMk id="9" creationId="{EF42D6FC-3A26-450B-9FD4-A0EE3FFD9DEB}"/>
          </ac:cxnSpMkLst>
        </pc:cxnChg>
        <pc:cxnChg chg="add del mod">
          <ac:chgData name="אמנדה מגזל" userId="d50b652f-cb88-4424-8cea-6618e2450d64" providerId="ADAL" clId="{ECC86F6C-9E87-49F3-AF2F-0C5BA84CF9AA}" dt="2022-02-05T15:22:52.885" v="5708"/>
          <ac:cxnSpMkLst>
            <pc:docMk/>
            <pc:sldMk cId="253971778" sldId="272"/>
            <ac:cxnSpMk id="10" creationId="{87CC1A75-3E0C-4CD2-9A93-D7811B78C3D5}"/>
          </ac:cxnSpMkLst>
        </pc:cxnChg>
        <pc:cxnChg chg="add mod">
          <ac:chgData name="אמנדה מגזל" userId="d50b652f-cb88-4424-8cea-6618e2450d64" providerId="ADAL" clId="{ECC86F6C-9E87-49F3-AF2F-0C5BA84CF9AA}" dt="2022-02-05T15:45:11.287" v="6153" actId="1076"/>
          <ac:cxnSpMkLst>
            <pc:docMk/>
            <pc:sldMk cId="253971778" sldId="272"/>
            <ac:cxnSpMk id="14" creationId="{7489C832-4722-4224-BE23-C007409E0954}"/>
          </ac:cxnSpMkLst>
        </pc:cxnChg>
        <pc:cxnChg chg="add mod">
          <ac:chgData name="אמנדה מגזל" userId="d50b652f-cb88-4424-8cea-6618e2450d64" providerId="ADAL" clId="{ECC86F6C-9E87-49F3-AF2F-0C5BA84CF9AA}" dt="2022-02-05T15:45:17.424" v="6154" actId="1076"/>
          <ac:cxnSpMkLst>
            <pc:docMk/>
            <pc:sldMk cId="253971778" sldId="272"/>
            <ac:cxnSpMk id="15" creationId="{78E7A975-BEA8-4756-97E4-5EC9F449A50E}"/>
          </ac:cxnSpMkLst>
        </pc:cxnChg>
        <pc:cxnChg chg="add del mod">
          <ac:chgData name="אמנדה מגזל" userId="d50b652f-cb88-4424-8cea-6618e2450d64" providerId="ADAL" clId="{ECC86F6C-9E87-49F3-AF2F-0C5BA84CF9AA}" dt="2022-02-05T15:37:38.206" v="5921" actId="478"/>
          <ac:cxnSpMkLst>
            <pc:docMk/>
            <pc:sldMk cId="253971778" sldId="272"/>
            <ac:cxnSpMk id="26" creationId="{E23A2724-05E0-4BDD-B515-DABB8C18172F}"/>
          </ac:cxnSpMkLst>
        </pc:cxnChg>
        <pc:cxnChg chg="add del mod">
          <ac:chgData name="אמנדה מגזל" userId="d50b652f-cb88-4424-8cea-6618e2450d64" providerId="ADAL" clId="{ECC86F6C-9E87-49F3-AF2F-0C5BA84CF9AA}" dt="2022-02-05T15:37:38.206" v="5921" actId="478"/>
          <ac:cxnSpMkLst>
            <pc:docMk/>
            <pc:sldMk cId="253971778" sldId="272"/>
            <ac:cxnSpMk id="27" creationId="{408D53AB-E61B-40B7-88C4-8AE434999629}"/>
          </ac:cxnSpMkLst>
        </pc:cxnChg>
        <pc:cxnChg chg="add del mod">
          <ac:chgData name="אמנדה מגזל" userId="d50b652f-cb88-4424-8cea-6618e2450d64" providerId="ADAL" clId="{ECC86F6C-9E87-49F3-AF2F-0C5BA84CF9AA}" dt="2022-02-05T15:33:09.390" v="5892" actId="478"/>
          <ac:cxnSpMkLst>
            <pc:docMk/>
            <pc:sldMk cId="253971778" sldId="272"/>
            <ac:cxnSpMk id="33" creationId="{8D8C0C64-5565-41F8-ABEA-6D891CDDBFF4}"/>
          </ac:cxnSpMkLst>
        </pc:cxnChg>
        <pc:cxnChg chg="add del mod">
          <ac:chgData name="אמנדה מגזל" userId="d50b652f-cb88-4424-8cea-6618e2450d64" providerId="ADAL" clId="{ECC86F6C-9E87-49F3-AF2F-0C5BA84CF9AA}" dt="2022-02-05T15:33:09.390" v="5892" actId="478"/>
          <ac:cxnSpMkLst>
            <pc:docMk/>
            <pc:sldMk cId="253971778" sldId="272"/>
            <ac:cxnSpMk id="34" creationId="{5B4DD959-AA07-43F6-8D2B-3E87788F257B}"/>
          </ac:cxnSpMkLst>
        </pc:cxnChg>
      </pc:sldChg>
      <pc:sldChg chg="addSp delSp modSp add mod ord modAnim">
        <pc:chgData name="אמנדה מגזל" userId="d50b652f-cb88-4424-8cea-6618e2450d64" providerId="ADAL" clId="{ECC86F6C-9E87-49F3-AF2F-0C5BA84CF9AA}" dt="2022-02-06T09:17:35.170" v="7484" actId="20577"/>
        <pc:sldMkLst>
          <pc:docMk/>
          <pc:sldMk cId="898158050" sldId="273"/>
        </pc:sldMkLst>
        <pc:spChg chg="mod">
          <ac:chgData name="אמנדה מגזל" userId="d50b652f-cb88-4424-8cea-6618e2450d64" providerId="ADAL" clId="{ECC86F6C-9E87-49F3-AF2F-0C5BA84CF9AA}" dt="2022-02-06T09:17:35.170" v="7484" actId="20577"/>
          <ac:spMkLst>
            <pc:docMk/>
            <pc:sldMk cId="898158050" sldId="273"/>
            <ac:spMk id="5" creationId="{721E0060-8938-46A8-AB4E-FC66C9B53D1F}"/>
          </ac:spMkLst>
        </pc:spChg>
        <pc:spChg chg="del mod">
          <ac:chgData name="אמנדה מגזל" userId="d50b652f-cb88-4424-8cea-6618e2450d64" providerId="ADAL" clId="{ECC86F6C-9E87-49F3-AF2F-0C5BA84CF9AA}" dt="2022-02-05T15:36:37.841" v="5912" actId="21"/>
          <ac:spMkLst>
            <pc:docMk/>
            <pc:sldMk cId="898158050" sldId="273"/>
            <ac:spMk id="11" creationId="{672B4AE8-519C-4EFB-BA65-3B71F147F45D}"/>
          </ac:spMkLst>
        </pc:spChg>
        <pc:spChg chg="del mod">
          <ac:chgData name="אמנדה מגזל" userId="d50b652f-cb88-4424-8cea-6618e2450d64" providerId="ADAL" clId="{ECC86F6C-9E87-49F3-AF2F-0C5BA84CF9AA}" dt="2022-02-05T15:36:37.841" v="5912" actId="21"/>
          <ac:spMkLst>
            <pc:docMk/>
            <pc:sldMk cId="898158050" sldId="273"/>
            <ac:spMk id="20" creationId="{905FA385-AD81-4F0D-97BD-B6B8D2FD7F82}"/>
          </ac:spMkLst>
        </pc:spChg>
        <pc:spChg chg="del mod">
          <ac:chgData name="אמנדה מגזל" userId="d50b652f-cb88-4424-8cea-6618e2450d64" providerId="ADAL" clId="{ECC86F6C-9E87-49F3-AF2F-0C5BA84CF9AA}" dt="2022-02-05T15:36:37.841" v="5912" actId="21"/>
          <ac:spMkLst>
            <pc:docMk/>
            <pc:sldMk cId="898158050" sldId="273"/>
            <ac:spMk id="21" creationId="{A79C1DA6-C85E-4A22-A339-8A993CACF0E3}"/>
          </ac:spMkLst>
        </pc:spChg>
        <pc:spChg chg="add mod">
          <ac:chgData name="אמנדה מגזל" userId="d50b652f-cb88-4424-8cea-6618e2450d64" providerId="ADAL" clId="{ECC86F6C-9E87-49F3-AF2F-0C5BA84CF9AA}" dt="2022-02-05T15:48:12.831" v="6242" actId="1076"/>
          <ac:spMkLst>
            <pc:docMk/>
            <pc:sldMk cId="898158050" sldId="273"/>
            <ac:spMk id="22" creationId="{CFF252F8-C885-4BB0-BAD8-A426D382DC1F}"/>
          </ac:spMkLst>
        </pc:spChg>
        <pc:spChg chg="del">
          <ac:chgData name="אמנדה מגזל" userId="d50b652f-cb88-4424-8cea-6618e2450d64" providerId="ADAL" clId="{ECC86F6C-9E87-49F3-AF2F-0C5BA84CF9AA}" dt="2022-02-05T15:35:13.762" v="5902" actId="478"/>
          <ac:spMkLst>
            <pc:docMk/>
            <pc:sldMk cId="898158050" sldId="273"/>
            <ac:spMk id="25" creationId="{DC354C56-CC2E-48F0-BA3C-AE4109CA149C}"/>
          </ac:spMkLst>
        </pc:spChg>
        <pc:spChg chg="del">
          <ac:chgData name="אמנדה מגזל" userId="d50b652f-cb88-4424-8cea-6618e2450d64" providerId="ADAL" clId="{ECC86F6C-9E87-49F3-AF2F-0C5BA84CF9AA}" dt="2022-02-05T15:35:13.762" v="5902" actId="478"/>
          <ac:spMkLst>
            <pc:docMk/>
            <pc:sldMk cId="898158050" sldId="273"/>
            <ac:spMk id="30" creationId="{69B52B0C-8DE2-4A6E-B5AC-796B6AB2D8F5}"/>
          </ac:spMkLst>
        </pc:spChg>
        <pc:spChg chg="del">
          <ac:chgData name="אמנדה מגזל" userId="d50b652f-cb88-4424-8cea-6618e2450d64" providerId="ADAL" clId="{ECC86F6C-9E87-49F3-AF2F-0C5BA84CF9AA}" dt="2022-02-05T15:35:13.762" v="5902" actId="478"/>
          <ac:spMkLst>
            <pc:docMk/>
            <pc:sldMk cId="898158050" sldId="273"/>
            <ac:spMk id="31" creationId="{3F0250E4-923C-44F3-B009-A8CF4D7E019B}"/>
          </ac:spMkLst>
        </pc:spChg>
        <pc:spChg chg="add mod">
          <ac:chgData name="אמנדה מגזל" userId="d50b652f-cb88-4424-8cea-6618e2450d64" providerId="ADAL" clId="{ECC86F6C-9E87-49F3-AF2F-0C5BA84CF9AA}" dt="2022-02-05T15:48:12.831" v="6242" actId="1076"/>
          <ac:spMkLst>
            <pc:docMk/>
            <pc:sldMk cId="898158050" sldId="273"/>
            <ac:spMk id="34" creationId="{DEB5E4C0-2DBF-4BB2-B30F-C886FF4D0236}"/>
          </ac:spMkLst>
        </pc:spChg>
        <pc:spChg chg="add mod">
          <ac:chgData name="אמנדה מגזל" userId="d50b652f-cb88-4424-8cea-6618e2450d64" providerId="ADAL" clId="{ECC86F6C-9E87-49F3-AF2F-0C5BA84CF9AA}" dt="2022-02-05T15:48:12.831" v="6242" actId="1076"/>
          <ac:spMkLst>
            <pc:docMk/>
            <pc:sldMk cId="898158050" sldId="273"/>
            <ac:spMk id="35" creationId="{85CC0523-36F5-4453-8EA5-7685EBD248D3}"/>
          </ac:spMkLst>
        </pc:spChg>
        <pc:spChg chg="add mod">
          <ac:chgData name="אמנדה מגזל" userId="d50b652f-cb88-4424-8cea-6618e2450d64" providerId="ADAL" clId="{ECC86F6C-9E87-49F3-AF2F-0C5BA84CF9AA}" dt="2022-02-05T15:48:12.831" v="6242" actId="1076"/>
          <ac:spMkLst>
            <pc:docMk/>
            <pc:sldMk cId="898158050" sldId="273"/>
            <ac:spMk id="36" creationId="{041D17E1-5E7E-4485-ACC4-519D14AF497E}"/>
          </ac:spMkLst>
        </pc:spChg>
        <pc:spChg chg="add mod">
          <ac:chgData name="אמנדה מגזל" userId="d50b652f-cb88-4424-8cea-6618e2450d64" providerId="ADAL" clId="{ECC86F6C-9E87-49F3-AF2F-0C5BA84CF9AA}" dt="2022-02-05T15:48:12.831" v="6242" actId="1076"/>
          <ac:spMkLst>
            <pc:docMk/>
            <pc:sldMk cId="898158050" sldId="273"/>
            <ac:spMk id="41" creationId="{18AC2978-E163-4332-8947-5CDEDF19918B}"/>
          </ac:spMkLst>
        </pc:spChg>
        <pc:spChg chg="add mod">
          <ac:chgData name="אמנדה מגזל" userId="d50b652f-cb88-4424-8cea-6618e2450d64" providerId="ADAL" clId="{ECC86F6C-9E87-49F3-AF2F-0C5BA84CF9AA}" dt="2022-02-05T15:48:12.831" v="6242" actId="1076"/>
          <ac:spMkLst>
            <pc:docMk/>
            <pc:sldMk cId="898158050" sldId="273"/>
            <ac:spMk id="42" creationId="{77DDF08B-A841-438D-8150-0941E0BBEAFF}"/>
          </ac:spMkLst>
        </pc:spChg>
        <pc:spChg chg="add mod">
          <ac:chgData name="אמנדה מגזל" userId="d50b652f-cb88-4424-8cea-6618e2450d64" providerId="ADAL" clId="{ECC86F6C-9E87-49F3-AF2F-0C5BA84CF9AA}" dt="2022-02-05T15:48:34.071" v="6244" actId="1076"/>
          <ac:spMkLst>
            <pc:docMk/>
            <pc:sldMk cId="898158050" sldId="273"/>
            <ac:spMk id="43" creationId="{9A934654-5968-4BB4-8032-427E444718BE}"/>
          </ac:spMkLst>
        </pc:spChg>
        <pc:spChg chg="add mod">
          <ac:chgData name="אמנדה מגזל" userId="d50b652f-cb88-4424-8cea-6618e2450d64" providerId="ADAL" clId="{ECC86F6C-9E87-49F3-AF2F-0C5BA84CF9AA}" dt="2022-02-05T15:48:27.728" v="6243" actId="1076"/>
          <ac:spMkLst>
            <pc:docMk/>
            <pc:sldMk cId="898158050" sldId="273"/>
            <ac:spMk id="44" creationId="{BF250896-8BD5-4E26-9D5B-805462210661}"/>
          </ac:spMkLst>
        </pc:spChg>
        <pc:graphicFrameChg chg="del mod modGraphic">
          <ac:chgData name="אמנדה מגזל" userId="d50b652f-cb88-4424-8cea-6618e2450d64" providerId="ADAL" clId="{ECC86F6C-9E87-49F3-AF2F-0C5BA84CF9AA}" dt="2022-02-05T15:36:37.841" v="5912" actId="21"/>
          <ac:graphicFrameMkLst>
            <pc:docMk/>
            <pc:sldMk cId="898158050" sldId="273"/>
            <ac:graphicFrameMk id="16" creationId="{7550D7DC-3EED-49D7-B3BD-FA189CA92F68}"/>
          </ac:graphicFrameMkLst>
        </pc:graphicFrameChg>
        <pc:graphicFrameChg chg="del mod modGraphic">
          <ac:chgData name="אמנדה מגזל" userId="d50b652f-cb88-4424-8cea-6618e2450d64" providerId="ADAL" clId="{ECC86F6C-9E87-49F3-AF2F-0C5BA84CF9AA}" dt="2022-02-05T15:36:37.841" v="5912" actId="21"/>
          <ac:graphicFrameMkLst>
            <pc:docMk/>
            <pc:sldMk cId="898158050" sldId="273"/>
            <ac:graphicFrameMk id="18" creationId="{9DD4F600-5D9B-4AE4-9D38-5CFC4395435D}"/>
          </ac:graphicFrameMkLst>
        </pc:graphicFrameChg>
        <pc:graphicFrameChg chg="del">
          <ac:chgData name="אמנדה מגזל" userId="d50b652f-cb88-4424-8cea-6618e2450d64" providerId="ADAL" clId="{ECC86F6C-9E87-49F3-AF2F-0C5BA84CF9AA}" dt="2022-02-05T15:35:13.762" v="5902" actId="478"/>
          <ac:graphicFrameMkLst>
            <pc:docMk/>
            <pc:sldMk cId="898158050" sldId="273"/>
            <ac:graphicFrameMk id="28" creationId="{8634011C-44EE-405B-B103-D0FD6D5C43B5}"/>
          </ac:graphicFrameMkLst>
        </pc:graphicFrameChg>
        <pc:graphicFrameChg chg="del">
          <ac:chgData name="אמנדה מגזל" userId="d50b652f-cb88-4424-8cea-6618e2450d64" providerId="ADAL" clId="{ECC86F6C-9E87-49F3-AF2F-0C5BA84CF9AA}" dt="2022-02-05T15:35:13.762" v="5902" actId="478"/>
          <ac:graphicFrameMkLst>
            <pc:docMk/>
            <pc:sldMk cId="898158050" sldId="273"/>
            <ac:graphicFrameMk id="29" creationId="{864407DE-C718-4447-A61F-FAD5DC3C5ABD}"/>
          </ac:graphicFrameMkLst>
        </pc:graphicFrameChg>
        <pc:graphicFrameChg chg="add mod modGraphic">
          <ac:chgData name="אמנדה מגזל" userId="d50b652f-cb88-4424-8cea-6618e2450d64" providerId="ADAL" clId="{ECC86F6C-9E87-49F3-AF2F-0C5BA84CF9AA}" dt="2022-02-05T16:17:54.934" v="7033" actId="2711"/>
          <ac:graphicFrameMkLst>
            <pc:docMk/>
            <pc:sldMk cId="898158050" sldId="273"/>
            <ac:graphicFrameMk id="32" creationId="{ACA60F8D-B49F-4F78-AD83-3C524561EE50}"/>
          </ac:graphicFrameMkLst>
        </pc:graphicFrameChg>
        <pc:graphicFrameChg chg="add mod modGraphic">
          <ac:chgData name="אמנדה מגזל" userId="d50b652f-cb88-4424-8cea-6618e2450d64" providerId="ADAL" clId="{ECC86F6C-9E87-49F3-AF2F-0C5BA84CF9AA}" dt="2022-02-05T16:17:58.404" v="7034" actId="2711"/>
          <ac:graphicFrameMkLst>
            <pc:docMk/>
            <pc:sldMk cId="898158050" sldId="273"/>
            <ac:graphicFrameMk id="33" creationId="{9E3FAB44-57A1-445F-A521-B0C4FD4FB54B}"/>
          </ac:graphicFrameMkLst>
        </pc:graphicFrameChg>
        <pc:graphicFrameChg chg="add mod modGraphic">
          <ac:chgData name="אמנדה מגזל" userId="d50b652f-cb88-4424-8cea-6618e2450d64" providerId="ADAL" clId="{ECC86F6C-9E87-49F3-AF2F-0C5BA84CF9AA}" dt="2022-02-05T16:18:02.829" v="7035" actId="2711"/>
          <ac:graphicFrameMkLst>
            <pc:docMk/>
            <pc:sldMk cId="898158050" sldId="273"/>
            <ac:graphicFrameMk id="39" creationId="{F28634F9-B77F-41AA-9732-7803C772BFA6}"/>
          </ac:graphicFrameMkLst>
        </pc:graphicFrameChg>
        <pc:graphicFrameChg chg="add mod modGraphic">
          <ac:chgData name="אמנדה מגזל" userId="d50b652f-cb88-4424-8cea-6618e2450d64" providerId="ADAL" clId="{ECC86F6C-9E87-49F3-AF2F-0C5BA84CF9AA}" dt="2022-02-05T16:18:07.022" v="7036" actId="2711"/>
          <ac:graphicFrameMkLst>
            <pc:docMk/>
            <pc:sldMk cId="898158050" sldId="273"/>
            <ac:graphicFrameMk id="40" creationId="{43A03CAD-254E-4608-8C57-569B8DD25815}"/>
          </ac:graphicFrameMkLst>
        </pc:graphicFrameChg>
        <pc:cxnChg chg="del mod">
          <ac:chgData name="אמנדה מגזל" userId="d50b652f-cb88-4424-8cea-6618e2450d64" providerId="ADAL" clId="{ECC86F6C-9E87-49F3-AF2F-0C5BA84CF9AA}" dt="2022-02-05T15:36:37.841" v="5912" actId="21"/>
          <ac:cxnSpMkLst>
            <pc:docMk/>
            <pc:sldMk cId="898158050" sldId="273"/>
            <ac:cxnSpMk id="14" creationId="{7489C832-4722-4224-BE23-C007409E0954}"/>
          </ac:cxnSpMkLst>
        </pc:cxnChg>
        <pc:cxnChg chg="del mod">
          <ac:chgData name="אמנדה מגזל" userId="d50b652f-cb88-4424-8cea-6618e2450d64" providerId="ADAL" clId="{ECC86F6C-9E87-49F3-AF2F-0C5BA84CF9AA}" dt="2022-02-05T15:36:37.841" v="5912" actId="21"/>
          <ac:cxnSpMkLst>
            <pc:docMk/>
            <pc:sldMk cId="898158050" sldId="273"/>
            <ac:cxnSpMk id="15" creationId="{78E7A975-BEA8-4756-97E4-5EC9F449A50E}"/>
          </ac:cxnSpMkLst>
        </pc:cxnChg>
        <pc:cxnChg chg="add mod">
          <ac:chgData name="אמנדה מגזל" userId="d50b652f-cb88-4424-8cea-6618e2450d64" providerId="ADAL" clId="{ECC86F6C-9E87-49F3-AF2F-0C5BA84CF9AA}" dt="2022-02-05T15:48:12.831" v="6242" actId="1076"/>
          <ac:cxnSpMkLst>
            <pc:docMk/>
            <pc:sldMk cId="898158050" sldId="273"/>
            <ac:cxnSpMk id="23" creationId="{358D008B-DA8F-42B6-A15F-AA7A097C414A}"/>
          </ac:cxnSpMkLst>
        </pc:cxnChg>
        <pc:cxnChg chg="add mod">
          <ac:chgData name="אמנדה מגזל" userId="d50b652f-cb88-4424-8cea-6618e2450d64" providerId="ADAL" clId="{ECC86F6C-9E87-49F3-AF2F-0C5BA84CF9AA}" dt="2022-02-05T15:48:12.831" v="6242" actId="1076"/>
          <ac:cxnSpMkLst>
            <pc:docMk/>
            <pc:sldMk cId="898158050" sldId="273"/>
            <ac:cxnSpMk id="24" creationId="{46AAF23B-CB4B-43E1-A7F5-582A63FE9F65}"/>
          </ac:cxnSpMkLst>
        </pc:cxnChg>
        <pc:cxnChg chg="del mod">
          <ac:chgData name="אמנדה מגזל" userId="d50b652f-cb88-4424-8cea-6618e2450d64" providerId="ADAL" clId="{ECC86F6C-9E87-49F3-AF2F-0C5BA84CF9AA}" dt="2022-02-05T15:35:13.762" v="5902" actId="478"/>
          <ac:cxnSpMkLst>
            <pc:docMk/>
            <pc:sldMk cId="898158050" sldId="273"/>
            <ac:cxnSpMk id="26" creationId="{E23A2724-05E0-4BDD-B515-DABB8C18172F}"/>
          </ac:cxnSpMkLst>
        </pc:cxnChg>
        <pc:cxnChg chg="del mod">
          <ac:chgData name="אמנדה מגזל" userId="d50b652f-cb88-4424-8cea-6618e2450d64" providerId="ADAL" clId="{ECC86F6C-9E87-49F3-AF2F-0C5BA84CF9AA}" dt="2022-02-05T15:35:13.762" v="5902" actId="478"/>
          <ac:cxnSpMkLst>
            <pc:docMk/>
            <pc:sldMk cId="898158050" sldId="273"/>
            <ac:cxnSpMk id="27" creationId="{408D53AB-E61B-40B7-88C4-8AE434999629}"/>
          </ac:cxnSpMkLst>
        </pc:cxnChg>
        <pc:cxnChg chg="add mod">
          <ac:chgData name="אמנדה מגזל" userId="d50b652f-cb88-4424-8cea-6618e2450d64" providerId="ADAL" clId="{ECC86F6C-9E87-49F3-AF2F-0C5BA84CF9AA}" dt="2022-02-05T15:48:12.831" v="6242" actId="1076"/>
          <ac:cxnSpMkLst>
            <pc:docMk/>
            <pc:sldMk cId="898158050" sldId="273"/>
            <ac:cxnSpMk id="37" creationId="{A3058C07-DAE5-439F-9A56-FEAAE01C354B}"/>
          </ac:cxnSpMkLst>
        </pc:cxnChg>
        <pc:cxnChg chg="add mod">
          <ac:chgData name="אמנדה מגזל" userId="d50b652f-cb88-4424-8cea-6618e2450d64" providerId="ADAL" clId="{ECC86F6C-9E87-49F3-AF2F-0C5BA84CF9AA}" dt="2022-02-05T15:48:12.831" v="6242" actId="1076"/>
          <ac:cxnSpMkLst>
            <pc:docMk/>
            <pc:sldMk cId="898158050" sldId="273"/>
            <ac:cxnSpMk id="38" creationId="{6B5811F2-2A66-4342-96BC-F276423E893F}"/>
          </ac:cxnSpMkLst>
        </pc:cxnChg>
      </pc:sldChg>
      <pc:sldChg chg="addSp delSp modSp add mod">
        <pc:chgData name="אמנדה מגזל" userId="d50b652f-cb88-4424-8cea-6618e2450d64" providerId="ADAL" clId="{ECC86F6C-9E87-49F3-AF2F-0C5BA84CF9AA}" dt="2022-02-06T09:16:50.961" v="7471" actId="1076"/>
        <pc:sldMkLst>
          <pc:docMk/>
          <pc:sldMk cId="2856545010" sldId="274"/>
        </pc:sldMkLst>
        <pc:spChg chg="mod">
          <ac:chgData name="אמנדה מגזל" userId="d50b652f-cb88-4424-8cea-6618e2450d64" providerId="ADAL" clId="{ECC86F6C-9E87-49F3-AF2F-0C5BA84CF9AA}" dt="2022-02-06T09:16:50.961" v="7471" actId="1076"/>
          <ac:spMkLst>
            <pc:docMk/>
            <pc:sldMk cId="2856545010" sldId="274"/>
            <ac:spMk id="5" creationId="{721E0060-8938-46A8-AB4E-FC66C9B53D1F}"/>
          </ac:spMkLst>
        </pc:spChg>
        <pc:spChg chg="del">
          <ac:chgData name="אמנדה מגזל" userId="d50b652f-cb88-4424-8cea-6618e2450d64" providerId="ADAL" clId="{ECC86F6C-9E87-49F3-AF2F-0C5BA84CF9AA}" dt="2022-02-05T15:36:34.832" v="5911" actId="478"/>
          <ac:spMkLst>
            <pc:docMk/>
            <pc:sldMk cId="2856545010" sldId="274"/>
            <ac:spMk id="6" creationId="{A468C8ED-6E09-42D2-8351-F2CF362C99B6}"/>
          </ac:spMkLst>
        </pc:spChg>
        <pc:spChg chg="add mod">
          <ac:chgData name="אמנדה מגזל" userId="d50b652f-cb88-4424-8cea-6618e2450d64" providerId="ADAL" clId="{ECC86F6C-9E87-49F3-AF2F-0C5BA84CF9AA}" dt="2022-02-05T15:36:43.759" v="5914" actId="1076"/>
          <ac:spMkLst>
            <pc:docMk/>
            <pc:sldMk cId="2856545010" sldId="274"/>
            <ac:spMk id="7" creationId="{D58A9A09-E721-4393-9955-0441CE1038CC}"/>
          </ac:spMkLst>
        </pc:spChg>
        <pc:spChg chg="add mod">
          <ac:chgData name="אמנדה מגזל" userId="d50b652f-cb88-4424-8cea-6618e2450d64" providerId="ADAL" clId="{ECC86F6C-9E87-49F3-AF2F-0C5BA84CF9AA}" dt="2022-02-05T15:36:43.759" v="5914" actId="1076"/>
          <ac:spMkLst>
            <pc:docMk/>
            <pc:sldMk cId="2856545010" sldId="274"/>
            <ac:spMk id="12" creationId="{A24361FD-C6AD-41DF-954F-2642A990BCF1}"/>
          </ac:spMkLst>
        </pc:spChg>
        <pc:spChg chg="add mod">
          <ac:chgData name="אמנדה מגזל" userId="d50b652f-cb88-4424-8cea-6618e2450d64" providerId="ADAL" clId="{ECC86F6C-9E87-49F3-AF2F-0C5BA84CF9AA}" dt="2022-02-05T15:36:43.759" v="5914" actId="1076"/>
          <ac:spMkLst>
            <pc:docMk/>
            <pc:sldMk cId="2856545010" sldId="274"/>
            <ac:spMk id="13" creationId="{CC4DFD4D-A5B8-4BB7-AEEA-46087EED3B4D}"/>
          </ac:spMkLst>
        </pc:spChg>
        <pc:graphicFrameChg chg="add mod modGraphic">
          <ac:chgData name="אמנדה מגזל" userId="d50b652f-cb88-4424-8cea-6618e2450d64" providerId="ADAL" clId="{ECC86F6C-9E87-49F3-AF2F-0C5BA84CF9AA}" dt="2022-02-05T16:18:42.387" v="7043" actId="2711"/>
          <ac:graphicFrameMkLst>
            <pc:docMk/>
            <pc:sldMk cId="2856545010" sldId="274"/>
            <ac:graphicFrameMk id="10" creationId="{68945821-0E78-489D-B4D5-B88F7FDAE605}"/>
          </ac:graphicFrameMkLst>
        </pc:graphicFrameChg>
        <pc:graphicFrameChg chg="add mod modGraphic">
          <ac:chgData name="אמנדה מגזל" userId="d50b652f-cb88-4424-8cea-6618e2450d64" providerId="ADAL" clId="{ECC86F6C-9E87-49F3-AF2F-0C5BA84CF9AA}" dt="2022-02-05T16:18:45.623" v="7044" actId="2711"/>
          <ac:graphicFrameMkLst>
            <pc:docMk/>
            <pc:sldMk cId="2856545010" sldId="274"/>
            <ac:graphicFrameMk id="11" creationId="{DF621F96-63D9-4490-8555-DF34F233180B}"/>
          </ac:graphicFrameMkLst>
        </pc:graphicFrameChg>
        <pc:cxnChg chg="add mod">
          <ac:chgData name="אמנדה מגזל" userId="d50b652f-cb88-4424-8cea-6618e2450d64" providerId="ADAL" clId="{ECC86F6C-9E87-49F3-AF2F-0C5BA84CF9AA}" dt="2022-02-05T15:36:43.759" v="5914" actId="1076"/>
          <ac:cxnSpMkLst>
            <pc:docMk/>
            <pc:sldMk cId="2856545010" sldId="274"/>
            <ac:cxnSpMk id="8" creationId="{3E9C2A65-BD25-4FC6-910B-4AC7CB8671E5}"/>
          </ac:cxnSpMkLst>
        </pc:cxnChg>
        <pc:cxnChg chg="add mod">
          <ac:chgData name="אמנדה מגזל" userId="d50b652f-cb88-4424-8cea-6618e2450d64" providerId="ADAL" clId="{ECC86F6C-9E87-49F3-AF2F-0C5BA84CF9AA}" dt="2022-02-05T15:36:43.759" v="5914" actId="1076"/>
          <ac:cxnSpMkLst>
            <pc:docMk/>
            <pc:sldMk cId="2856545010" sldId="274"/>
            <ac:cxnSpMk id="9" creationId="{50350286-997E-4A80-A4A4-F3225F140A38}"/>
          </ac:cxnSpMkLst>
        </pc:cxnChg>
      </pc:sldChg>
      <pc:sldChg chg="addSp delSp modSp add mod">
        <pc:chgData name="אמנדה מגזל" userId="d50b652f-cb88-4424-8cea-6618e2450d64" providerId="ADAL" clId="{ECC86F6C-9E87-49F3-AF2F-0C5BA84CF9AA}" dt="2022-02-06T09:17:42.254" v="7490" actId="20577"/>
        <pc:sldMkLst>
          <pc:docMk/>
          <pc:sldMk cId="934761284" sldId="275"/>
        </pc:sldMkLst>
        <pc:spChg chg="mod">
          <ac:chgData name="אמנדה מגזל" userId="d50b652f-cb88-4424-8cea-6618e2450d64" providerId="ADAL" clId="{ECC86F6C-9E87-49F3-AF2F-0C5BA84CF9AA}" dt="2022-02-06T09:17:42.254" v="7490" actId="20577"/>
          <ac:spMkLst>
            <pc:docMk/>
            <pc:sldMk cId="934761284" sldId="275"/>
            <ac:spMk id="5" creationId="{721E0060-8938-46A8-AB4E-FC66C9B53D1F}"/>
          </ac:spMkLst>
        </pc:spChg>
        <pc:spChg chg="del">
          <ac:chgData name="אמנדה מגזל" userId="d50b652f-cb88-4424-8cea-6618e2450d64" providerId="ADAL" clId="{ECC86F6C-9E87-49F3-AF2F-0C5BA84CF9AA}" dt="2022-02-05T15:37:11.647" v="5918" actId="478"/>
          <ac:spMkLst>
            <pc:docMk/>
            <pc:sldMk cId="934761284" sldId="275"/>
            <ac:spMk id="7" creationId="{D58A9A09-E721-4393-9955-0441CE1038CC}"/>
          </ac:spMkLst>
        </pc:spChg>
        <pc:spChg chg="del">
          <ac:chgData name="אמנדה מגזל" userId="d50b652f-cb88-4424-8cea-6618e2450d64" providerId="ADAL" clId="{ECC86F6C-9E87-49F3-AF2F-0C5BA84CF9AA}" dt="2022-02-05T15:37:11.647" v="5918" actId="478"/>
          <ac:spMkLst>
            <pc:docMk/>
            <pc:sldMk cId="934761284" sldId="275"/>
            <ac:spMk id="12" creationId="{A24361FD-C6AD-41DF-954F-2642A990BCF1}"/>
          </ac:spMkLst>
        </pc:spChg>
        <pc:spChg chg="del">
          <ac:chgData name="אמנדה מגזל" userId="d50b652f-cb88-4424-8cea-6618e2450d64" providerId="ADAL" clId="{ECC86F6C-9E87-49F3-AF2F-0C5BA84CF9AA}" dt="2022-02-05T15:37:11.647" v="5918" actId="478"/>
          <ac:spMkLst>
            <pc:docMk/>
            <pc:sldMk cId="934761284" sldId="275"/>
            <ac:spMk id="13" creationId="{CC4DFD4D-A5B8-4BB7-AEEA-46087EED3B4D}"/>
          </ac:spMkLst>
        </pc:spChg>
        <pc:spChg chg="add mod">
          <ac:chgData name="אמנדה מגזל" userId="d50b652f-cb88-4424-8cea-6618e2450d64" providerId="ADAL" clId="{ECC86F6C-9E87-49F3-AF2F-0C5BA84CF9AA}" dt="2022-02-05T15:37:21.733" v="5920" actId="1076"/>
          <ac:spMkLst>
            <pc:docMk/>
            <pc:sldMk cId="934761284" sldId="275"/>
            <ac:spMk id="14" creationId="{9A62AA66-F30E-4C8E-98C8-1690B2B75F4D}"/>
          </ac:spMkLst>
        </pc:spChg>
        <pc:spChg chg="add mod">
          <ac:chgData name="אמנדה מגזל" userId="d50b652f-cb88-4424-8cea-6618e2450d64" providerId="ADAL" clId="{ECC86F6C-9E87-49F3-AF2F-0C5BA84CF9AA}" dt="2022-02-05T15:37:21.733" v="5920" actId="1076"/>
          <ac:spMkLst>
            <pc:docMk/>
            <pc:sldMk cId="934761284" sldId="275"/>
            <ac:spMk id="19" creationId="{BD646425-AD03-44C5-BDBB-E68E862EAEC8}"/>
          </ac:spMkLst>
        </pc:spChg>
        <pc:spChg chg="add mod">
          <ac:chgData name="אמנדה מגזל" userId="d50b652f-cb88-4424-8cea-6618e2450d64" providerId="ADAL" clId="{ECC86F6C-9E87-49F3-AF2F-0C5BA84CF9AA}" dt="2022-02-05T15:37:21.733" v="5920" actId="1076"/>
          <ac:spMkLst>
            <pc:docMk/>
            <pc:sldMk cId="934761284" sldId="275"/>
            <ac:spMk id="20" creationId="{CAC6BC91-4D75-4AD3-A9B0-6BFA1F91546E}"/>
          </ac:spMkLst>
        </pc:spChg>
        <pc:spChg chg="add mod">
          <ac:chgData name="אמנדה מגזל" userId="d50b652f-cb88-4424-8cea-6618e2450d64" providerId="ADAL" clId="{ECC86F6C-9E87-49F3-AF2F-0C5BA84CF9AA}" dt="2022-02-05T15:37:21.733" v="5920" actId="1076"/>
          <ac:spMkLst>
            <pc:docMk/>
            <pc:sldMk cId="934761284" sldId="275"/>
            <ac:spMk id="21" creationId="{06C98453-C4B2-4D97-8D80-89B96D736657}"/>
          </ac:spMkLst>
        </pc:spChg>
        <pc:spChg chg="add mod">
          <ac:chgData name="אמנדה מגזל" userId="d50b652f-cb88-4424-8cea-6618e2450d64" providerId="ADAL" clId="{ECC86F6C-9E87-49F3-AF2F-0C5BA84CF9AA}" dt="2022-02-05T15:37:21.733" v="5920" actId="1076"/>
          <ac:spMkLst>
            <pc:docMk/>
            <pc:sldMk cId="934761284" sldId="275"/>
            <ac:spMk id="26" creationId="{44728FD6-93B4-4075-99B1-ACB585DAD963}"/>
          </ac:spMkLst>
        </pc:spChg>
        <pc:spChg chg="add mod">
          <ac:chgData name="אמנדה מגזל" userId="d50b652f-cb88-4424-8cea-6618e2450d64" providerId="ADAL" clId="{ECC86F6C-9E87-49F3-AF2F-0C5BA84CF9AA}" dt="2022-02-05T15:37:21.733" v="5920" actId="1076"/>
          <ac:spMkLst>
            <pc:docMk/>
            <pc:sldMk cId="934761284" sldId="275"/>
            <ac:spMk id="27" creationId="{D87C0E2B-4A30-4519-8D21-1E01F7251E94}"/>
          </ac:spMkLst>
        </pc:spChg>
        <pc:graphicFrameChg chg="del">
          <ac:chgData name="אמנדה מגזל" userId="d50b652f-cb88-4424-8cea-6618e2450d64" providerId="ADAL" clId="{ECC86F6C-9E87-49F3-AF2F-0C5BA84CF9AA}" dt="2022-02-05T15:37:11.647" v="5918" actId="478"/>
          <ac:graphicFrameMkLst>
            <pc:docMk/>
            <pc:sldMk cId="934761284" sldId="275"/>
            <ac:graphicFrameMk id="10" creationId="{68945821-0E78-489D-B4D5-B88F7FDAE605}"/>
          </ac:graphicFrameMkLst>
        </pc:graphicFrameChg>
        <pc:graphicFrameChg chg="del">
          <ac:chgData name="אמנדה מגזל" userId="d50b652f-cb88-4424-8cea-6618e2450d64" providerId="ADAL" clId="{ECC86F6C-9E87-49F3-AF2F-0C5BA84CF9AA}" dt="2022-02-05T15:37:11.647" v="5918" actId="478"/>
          <ac:graphicFrameMkLst>
            <pc:docMk/>
            <pc:sldMk cId="934761284" sldId="275"/>
            <ac:graphicFrameMk id="11" creationId="{DF621F96-63D9-4490-8555-DF34F233180B}"/>
          </ac:graphicFrameMkLst>
        </pc:graphicFrameChg>
        <pc:graphicFrameChg chg="add mod modGraphic">
          <ac:chgData name="אמנדה מגזל" userId="d50b652f-cb88-4424-8cea-6618e2450d64" providerId="ADAL" clId="{ECC86F6C-9E87-49F3-AF2F-0C5BA84CF9AA}" dt="2022-02-05T16:18:25.610" v="7039" actId="2711"/>
          <ac:graphicFrameMkLst>
            <pc:docMk/>
            <pc:sldMk cId="934761284" sldId="275"/>
            <ac:graphicFrameMk id="17" creationId="{65642C0E-B0CC-41F6-9DA8-D2B915F7C6E9}"/>
          </ac:graphicFrameMkLst>
        </pc:graphicFrameChg>
        <pc:graphicFrameChg chg="add mod modGraphic">
          <ac:chgData name="אמנדה מגזל" userId="d50b652f-cb88-4424-8cea-6618e2450d64" providerId="ADAL" clId="{ECC86F6C-9E87-49F3-AF2F-0C5BA84CF9AA}" dt="2022-02-05T16:18:29.064" v="7040" actId="2711"/>
          <ac:graphicFrameMkLst>
            <pc:docMk/>
            <pc:sldMk cId="934761284" sldId="275"/>
            <ac:graphicFrameMk id="18" creationId="{AF7DD39F-AEFE-4100-AB14-07653D3FAEB1}"/>
          </ac:graphicFrameMkLst>
        </pc:graphicFrameChg>
        <pc:graphicFrameChg chg="add mod modGraphic">
          <ac:chgData name="אמנדה מגזל" userId="d50b652f-cb88-4424-8cea-6618e2450d64" providerId="ADAL" clId="{ECC86F6C-9E87-49F3-AF2F-0C5BA84CF9AA}" dt="2022-02-05T16:18:33.118" v="7041" actId="2711"/>
          <ac:graphicFrameMkLst>
            <pc:docMk/>
            <pc:sldMk cId="934761284" sldId="275"/>
            <ac:graphicFrameMk id="24" creationId="{18696520-B1CE-49F3-B2CB-5F148D67FF72}"/>
          </ac:graphicFrameMkLst>
        </pc:graphicFrameChg>
        <pc:graphicFrameChg chg="add mod modGraphic">
          <ac:chgData name="אמנדה מגזל" userId="d50b652f-cb88-4424-8cea-6618e2450d64" providerId="ADAL" clId="{ECC86F6C-9E87-49F3-AF2F-0C5BA84CF9AA}" dt="2022-02-05T16:18:37.577" v="7042" actId="2711"/>
          <ac:graphicFrameMkLst>
            <pc:docMk/>
            <pc:sldMk cId="934761284" sldId="275"/>
            <ac:graphicFrameMk id="25" creationId="{3356D190-65F4-4DB6-A534-1E734AC56D52}"/>
          </ac:graphicFrameMkLst>
        </pc:graphicFrameChg>
        <pc:cxnChg chg="del mod">
          <ac:chgData name="אמנדה מגזל" userId="d50b652f-cb88-4424-8cea-6618e2450d64" providerId="ADAL" clId="{ECC86F6C-9E87-49F3-AF2F-0C5BA84CF9AA}" dt="2022-02-05T15:37:11.647" v="5918" actId="478"/>
          <ac:cxnSpMkLst>
            <pc:docMk/>
            <pc:sldMk cId="934761284" sldId="275"/>
            <ac:cxnSpMk id="8" creationId="{3E9C2A65-BD25-4FC6-910B-4AC7CB8671E5}"/>
          </ac:cxnSpMkLst>
        </pc:cxnChg>
        <pc:cxnChg chg="del mod">
          <ac:chgData name="אמנדה מגזל" userId="d50b652f-cb88-4424-8cea-6618e2450d64" providerId="ADAL" clId="{ECC86F6C-9E87-49F3-AF2F-0C5BA84CF9AA}" dt="2022-02-05T15:37:11.647" v="5918" actId="478"/>
          <ac:cxnSpMkLst>
            <pc:docMk/>
            <pc:sldMk cId="934761284" sldId="275"/>
            <ac:cxnSpMk id="9" creationId="{50350286-997E-4A80-A4A4-F3225F140A38}"/>
          </ac:cxnSpMkLst>
        </pc:cxnChg>
        <pc:cxnChg chg="add mod">
          <ac:chgData name="אמנדה מגזל" userId="d50b652f-cb88-4424-8cea-6618e2450d64" providerId="ADAL" clId="{ECC86F6C-9E87-49F3-AF2F-0C5BA84CF9AA}" dt="2022-02-05T15:37:21.733" v="5920" actId="1076"/>
          <ac:cxnSpMkLst>
            <pc:docMk/>
            <pc:sldMk cId="934761284" sldId="275"/>
            <ac:cxnSpMk id="15" creationId="{74D9A83C-B3D8-474A-9128-CC042491F6DB}"/>
          </ac:cxnSpMkLst>
        </pc:cxnChg>
        <pc:cxnChg chg="add mod">
          <ac:chgData name="אמנדה מגזל" userId="d50b652f-cb88-4424-8cea-6618e2450d64" providerId="ADAL" clId="{ECC86F6C-9E87-49F3-AF2F-0C5BA84CF9AA}" dt="2022-02-05T15:37:21.733" v="5920" actId="1076"/>
          <ac:cxnSpMkLst>
            <pc:docMk/>
            <pc:sldMk cId="934761284" sldId="275"/>
            <ac:cxnSpMk id="16" creationId="{E73C43D9-30C0-49BE-BEE5-FFC3C544A7EF}"/>
          </ac:cxnSpMkLst>
        </pc:cxnChg>
        <pc:cxnChg chg="add mod">
          <ac:chgData name="אמנדה מגזל" userId="d50b652f-cb88-4424-8cea-6618e2450d64" providerId="ADAL" clId="{ECC86F6C-9E87-49F3-AF2F-0C5BA84CF9AA}" dt="2022-02-05T15:37:21.733" v="5920" actId="1076"/>
          <ac:cxnSpMkLst>
            <pc:docMk/>
            <pc:sldMk cId="934761284" sldId="275"/>
            <ac:cxnSpMk id="22" creationId="{A8908B74-7F08-49E4-9DFC-AC05AF1BD5D7}"/>
          </ac:cxnSpMkLst>
        </pc:cxnChg>
        <pc:cxnChg chg="add mod">
          <ac:chgData name="אמנדה מגזל" userId="d50b652f-cb88-4424-8cea-6618e2450d64" providerId="ADAL" clId="{ECC86F6C-9E87-49F3-AF2F-0C5BA84CF9AA}" dt="2022-02-05T15:37:21.733" v="5920" actId="1076"/>
          <ac:cxnSpMkLst>
            <pc:docMk/>
            <pc:sldMk cId="934761284" sldId="275"/>
            <ac:cxnSpMk id="23" creationId="{DA5CFAD1-25DC-4C5A-AB8A-CB1FA8500DEB}"/>
          </ac:cxnSpMkLst>
        </pc:cxnChg>
      </pc:sldChg>
      <pc:sldChg chg="addSp delSp modSp add mod delAnim modAnim modNotesTx">
        <pc:chgData name="אמנדה מגזל" userId="d50b652f-cb88-4424-8cea-6618e2450d64" providerId="ADAL" clId="{ECC86F6C-9E87-49F3-AF2F-0C5BA84CF9AA}" dt="2022-02-05T16:33:30.336" v="7264"/>
        <pc:sldMkLst>
          <pc:docMk/>
          <pc:sldMk cId="4159081616" sldId="276"/>
        </pc:sldMkLst>
        <pc:spChg chg="mod">
          <ac:chgData name="אמנדה מגזל" userId="d50b652f-cb88-4424-8cea-6618e2450d64" providerId="ADAL" clId="{ECC86F6C-9E87-49F3-AF2F-0C5BA84CF9AA}" dt="2022-02-05T15:55:36.101" v="6452" actId="20577"/>
          <ac:spMkLst>
            <pc:docMk/>
            <pc:sldMk cId="4159081616" sldId="276"/>
            <ac:spMk id="5" creationId="{721E0060-8938-46A8-AB4E-FC66C9B53D1F}"/>
          </ac:spMkLst>
        </pc:spChg>
        <pc:spChg chg="add mod">
          <ac:chgData name="אמנדה מגזל" userId="d50b652f-cb88-4424-8cea-6618e2450d64" providerId="ADAL" clId="{ECC86F6C-9E87-49F3-AF2F-0C5BA84CF9AA}" dt="2022-02-05T16:05:21.354" v="6797" actId="1037"/>
          <ac:spMkLst>
            <pc:docMk/>
            <pc:sldMk cId="4159081616" sldId="276"/>
            <ac:spMk id="6" creationId="{66FAAC45-3832-4530-83AF-96FCCB329CC2}"/>
          </ac:spMkLst>
        </pc:spChg>
        <pc:spChg chg="add mod">
          <ac:chgData name="אמנדה מגזל" userId="d50b652f-cb88-4424-8cea-6618e2450d64" providerId="ADAL" clId="{ECC86F6C-9E87-49F3-AF2F-0C5BA84CF9AA}" dt="2022-02-05T16:09:09.380" v="6836" actId="14100"/>
          <ac:spMkLst>
            <pc:docMk/>
            <pc:sldMk cId="4159081616" sldId="276"/>
            <ac:spMk id="7" creationId="{DAD38A7F-CA6E-409D-8332-68706432B4EA}"/>
          </ac:spMkLst>
        </pc:spChg>
        <pc:spChg chg="del">
          <ac:chgData name="אמנדה מגזל" userId="d50b652f-cb88-4424-8cea-6618e2450d64" providerId="ADAL" clId="{ECC86F6C-9E87-49F3-AF2F-0C5BA84CF9AA}" dt="2022-02-05T15:54:53.303" v="6420" actId="478"/>
          <ac:spMkLst>
            <pc:docMk/>
            <pc:sldMk cId="4159081616" sldId="276"/>
            <ac:spMk id="22" creationId="{CFF252F8-C885-4BB0-BAD8-A426D382DC1F}"/>
          </ac:spMkLst>
        </pc:spChg>
        <pc:spChg chg="add mod">
          <ac:chgData name="אמנדה מגזל" userId="d50b652f-cb88-4424-8cea-6618e2450d64" providerId="ADAL" clId="{ECC86F6C-9E87-49F3-AF2F-0C5BA84CF9AA}" dt="2022-02-05T16:05:20.533" v="6795" actId="1076"/>
          <ac:spMkLst>
            <pc:docMk/>
            <pc:sldMk cId="4159081616" sldId="276"/>
            <ac:spMk id="25" creationId="{D873DA82-8597-4CD2-B121-01DBFE358976}"/>
          </ac:spMkLst>
        </pc:spChg>
        <pc:spChg chg="add mod">
          <ac:chgData name="אמנדה מגזל" userId="d50b652f-cb88-4424-8cea-6618e2450d64" providerId="ADAL" clId="{ECC86F6C-9E87-49F3-AF2F-0C5BA84CF9AA}" dt="2022-02-05T16:05:20.533" v="6795" actId="1076"/>
          <ac:spMkLst>
            <pc:docMk/>
            <pc:sldMk cId="4159081616" sldId="276"/>
            <ac:spMk id="26" creationId="{98A50371-112A-4EE0-B50C-894127F17434}"/>
          </ac:spMkLst>
        </pc:spChg>
        <pc:spChg chg="add mod">
          <ac:chgData name="אמנדה מגזל" userId="d50b652f-cb88-4424-8cea-6618e2450d64" providerId="ADAL" clId="{ECC86F6C-9E87-49F3-AF2F-0C5BA84CF9AA}" dt="2022-02-05T16:05:20.533" v="6795" actId="1076"/>
          <ac:spMkLst>
            <pc:docMk/>
            <pc:sldMk cId="4159081616" sldId="276"/>
            <ac:spMk id="27" creationId="{53D8129B-03B3-4767-9566-29D7FDC11B85}"/>
          </ac:spMkLst>
        </pc:spChg>
        <pc:spChg chg="add mod">
          <ac:chgData name="אמנדה מגזל" userId="d50b652f-cb88-4424-8cea-6618e2450d64" providerId="ADAL" clId="{ECC86F6C-9E87-49F3-AF2F-0C5BA84CF9AA}" dt="2022-02-05T16:05:23.514" v="6801" actId="1076"/>
          <ac:spMkLst>
            <pc:docMk/>
            <pc:sldMk cId="4159081616" sldId="276"/>
            <ac:spMk id="28" creationId="{B3F3F813-B561-4460-873B-5B1F8517A168}"/>
          </ac:spMkLst>
        </pc:spChg>
        <pc:spChg chg="add del mod">
          <ac:chgData name="אמנדה מגזל" userId="d50b652f-cb88-4424-8cea-6618e2450d64" providerId="ADAL" clId="{ECC86F6C-9E87-49F3-AF2F-0C5BA84CF9AA}" dt="2022-02-05T16:05:26.248" v="6803"/>
          <ac:spMkLst>
            <pc:docMk/>
            <pc:sldMk cId="4159081616" sldId="276"/>
            <ac:spMk id="29" creationId="{32F78B0F-A774-40A6-8405-AD0490D04722}"/>
          </ac:spMkLst>
        </pc:spChg>
        <pc:spChg chg="del">
          <ac:chgData name="אמנדה מגזל" userId="d50b652f-cb88-4424-8cea-6618e2450d64" providerId="ADAL" clId="{ECC86F6C-9E87-49F3-AF2F-0C5BA84CF9AA}" dt="2022-02-05T15:54:53.303" v="6420" actId="478"/>
          <ac:spMkLst>
            <pc:docMk/>
            <pc:sldMk cId="4159081616" sldId="276"/>
            <ac:spMk id="34" creationId="{DEB5E4C0-2DBF-4BB2-B30F-C886FF4D0236}"/>
          </ac:spMkLst>
        </pc:spChg>
        <pc:spChg chg="del">
          <ac:chgData name="אמנדה מגזל" userId="d50b652f-cb88-4424-8cea-6618e2450d64" providerId="ADAL" clId="{ECC86F6C-9E87-49F3-AF2F-0C5BA84CF9AA}" dt="2022-02-05T15:54:53.303" v="6420" actId="478"/>
          <ac:spMkLst>
            <pc:docMk/>
            <pc:sldMk cId="4159081616" sldId="276"/>
            <ac:spMk id="35" creationId="{85CC0523-36F5-4453-8EA5-7685EBD248D3}"/>
          </ac:spMkLst>
        </pc:spChg>
        <pc:spChg chg="del">
          <ac:chgData name="אמנדה מגזל" userId="d50b652f-cb88-4424-8cea-6618e2450d64" providerId="ADAL" clId="{ECC86F6C-9E87-49F3-AF2F-0C5BA84CF9AA}" dt="2022-02-05T15:54:53.303" v="6420" actId="478"/>
          <ac:spMkLst>
            <pc:docMk/>
            <pc:sldMk cId="4159081616" sldId="276"/>
            <ac:spMk id="36" creationId="{041D17E1-5E7E-4485-ACC4-519D14AF497E}"/>
          </ac:spMkLst>
        </pc:spChg>
        <pc:spChg chg="del">
          <ac:chgData name="אמנדה מגזל" userId="d50b652f-cb88-4424-8cea-6618e2450d64" providerId="ADAL" clId="{ECC86F6C-9E87-49F3-AF2F-0C5BA84CF9AA}" dt="2022-02-05T15:54:53.303" v="6420" actId="478"/>
          <ac:spMkLst>
            <pc:docMk/>
            <pc:sldMk cId="4159081616" sldId="276"/>
            <ac:spMk id="41" creationId="{18AC2978-E163-4332-8947-5CDEDF19918B}"/>
          </ac:spMkLst>
        </pc:spChg>
        <pc:spChg chg="del">
          <ac:chgData name="אמנדה מגזל" userId="d50b652f-cb88-4424-8cea-6618e2450d64" providerId="ADAL" clId="{ECC86F6C-9E87-49F3-AF2F-0C5BA84CF9AA}" dt="2022-02-05T15:54:53.303" v="6420" actId="478"/>
          <ac:spMkLst>
            <pc:docMk/>
            <pc:sldMk cId="4159081616" sldId="276"/>
            <ac:spMk id="42" creationId="{77DDF08B-A841-438D-8150-0941E0BBEAFF}"/>
          </ac:spMkLst>
        </pc:spChg>
        <pc:spChg chg="del">
          <ac:chgData name="אמנדה מגזל" userId="d50b652f-cb88-4424-8cea-6618e2450d64" providerId="ADAL" clId="{ECC86F6C-9E87-49F3-AF2F-0C5BA84CF9AA}" dt="2022-02-05T15:52:03.962" v="6418" actId="478"/>
          <ac:spMkLst>
            <pc:docMk/>
            <pc:sldMk cId="4159081616" sldId="276"/>
            <ac:spMk id="43" creationId="{9A934654-5968-4BB4-8032-427E444718BE}"/>
          </ac:spMkLst>
        </pc:spChg>
        <pc:spChg chg="del">
          <ac:chgData name="אמנדה מגזל" userId="d50b652f-cb88-4424-8cea-6618e2450d64" providerId="ADAL" clId="{ECC86F6C-9E87-49F3-AF2F-0C5BA84CF9AA}" dt="2022-02-05T15:52:04.942" v="6419" actId="478"/>
          <ac:spMkLst>
            <pc:docMk/>
            <pc:sldMk cId="4159081616" sldId="276"/>
            <ac:spMk id="44" creationId="{BF250896-8BD5-4E26-9D5B-805462210661}"/>
          </ac:spMkLst>
        </pc:spChg>
        <pc:spChg chg="add del mod">
          <ac:chgData name="אמנדה מגזל" userId="d50b652f-cb88-4424-8cea-6618e2450d64" providerId="ADAL" clId="{ECC86F6C-9E87-49F3-AF2F-0C5BA84CF9AA}" dt="2022-02-05T16:05:26.248" v="6803"/>
          <ac:spMkLst>
            <pc:docMk/>
            <pc:sldMk cId="4159081616" sldId="276"/>
            <ac:spMk id="47" creationId="{2A9920F7-46AE-4676-832C-C2A720C559E7}"/>
          </ac:spMkLst>
        </pc:spChg>
        <pc:spChg chg="add del mod">
          <ac:chgData name="אמנדה מגזל" userId="d50b652f-cb88-4424-8cea-6618e2450d64" providerId="ADAL" clId="{ECC86F6C-9E87-49F3-AF2F-0C5BA84CF9AA}" dt="2022-02-05T16:05:26.248" v="6803"/>
          <ac:spMkLst>
            <pc:docMk/>
            <pc:sldMk cId="4159081616" sldId="276"/>
            <ac:spMk id="48" creationId="{7F69CC17-475F-487C-9C80-915489FF7609}"/>
          </ac:spMkLst>
        </pc:spChg>
        <pc:spChg chg="add del mod">
          <ac:chgData name="אמנדה מגזל" userId="d50b652f-cb88-4424-8cea-6618e2450d64" providerId="ADAL" clId="{ECC86F6C-9E87-49F3-AF2F-0C5BA84CF9AA}" dt="2022-02-05T16:05:26.248" v="6803"/>
          <ac:spMkLst>
            <pc:docMk/>
            <pc:sldMk cId="4159081616" sldId="276"/>
            <ac:spMk id="49" creationId="{CD65E1A2-6441-4E2B-9672-6F78B15D016E}"/>
          </ac:spMkLst>
        </pc:spChg>
        <pc:spChg chg="add del mod">
          <ac:chgData name="אמנדה מגזל" userId="d50b652f-cb88-4424-8cea-6618e2450d64" providerId="ADAL" clId="{ECC86F6C-9E87-49F3-AF2F-0C5BA84CF9AA}" dt="2022-02-05T16:05:26.248" v="6803"/>
          <ac:spMkLst>
            <pc:docMk/>
            <pc:sldMk cId="4159081616" sldId="276"/>
            <ac:spMk id="50" creationId="{C9B37C57-F924-4EC8-B807-B4407A8D21CF}"/>
          </ac:spMkLst>
        </pc:spChg>
        <pc:spChg chg="add del mod">
          <ac:chgData name="אמנדה מגזל" userId="d50b652f-cb88-4424-8cea-6618e2450d64" providerId="ADAL" clId="{ECC86F6C-9E87-49F3-AF2F-0C5BA84CF9AA}" dt="2022-02-05T16:05:26.248" v="6803"/>
          <ac:spMkLst>
            <pc:docMk/>
            <pc:sldMk cId="4159081616" sldId="276"/>
            <ac:spMk id="51" creationId="{92235BC6-EA3A-4C22-A195-9B53DCF3B0C1}"/>
          </ac:spMkLst>
        </pc:spChg>
        <pc:spChg chg="add mod">
          <ac:chgData name="אמנדה מגזל" userId="d50b652f-cb88-4424-8cea-6618e2450d64" providerId="ADAL" clId="{ECC86F6C-9E87-49F3-AF2F-0C5BA84CF9AA}" dt="2022-02-05T16:05:49.007" v="6816" actId="20577"/>
          <ac:spMkLst>
            <pc:docMk/>
            <pc:sldMk cId="4159081616" sldId="276"/>
            <ac:spMk id="52" creationId="{8984B1C3-F5B3-463F-8819-0EE33EB44213}"/>
          </ac:spMkLst>
        </pc:spChg>
        <pc:spChg chg="add mod">
          <ac:chgData name="אמנדה מגזל" userId="d50b652f-cb88-4424-8cea-6618e2450d64" providerId="ADAL" clId="{ECC86F6C-9E87-49F3-AF2F-0C5BA84CF9AA}" dt="2022-02-05T16:05:41.718" v="6805" actId="1076"/>
          <ac:spMkLst>
            <pc:docMk/>
            <pc:sldMk cId="4159081616" sldId="276"/>
            <ac:spMk id="57" creationId="{FCBBEA42-46CA-4335-B263-655AFF74A323}"/>
          </ac:spMkLst>
        </pc:spChg>
        <pc:spChg chg="add mod">
          <ac:chgData name="אמנדה מגזל" userId="d50b652f-cb88-4424-8cea-6618e2450d64" providerId="ADAL" clId="{ECC86F6C-9E87-49F3-AF2F-0C5BA84CF9AA}" dt="2022-02-05T16:05:41.718" v="6805" actId="1076"/>
          <ac:spMkLst>
            <pc:docMk/>
            <pc:sldMk cId="4159081616" sldId="276"/>
            <ac:spMk id="58" creationId="{C4A7538E-7FC9-466E-BDDB-F9CAF651BBE0}"/>
          </ac:spMkLst>
        </pc:spChg>
        <pc:graphicFrameChg chg="mod modGraphic">
          <ac:chgData name="אמנדה מגזל" userId="d50b652f-cb88-4424-8cea-6618e2450d64" providerId="ADAL" clId="{ECC86F6C-9E87-49F3-AF2F-0C5BA84CF9AA}" dt="2022-02-05T16:05:21.354" v="6797" actId="1037"/>
          <ac:graphicFrameMkLst>
            <pc:docMk/>
            <pc:sldMk cId="4159081616" sldId="276"/>
            <ac:graphicFrameMk id="2" creationId="{411B67C0-FD5D-40DD-B751-775B452AFBE1}"/>
          </ac:graphicFrameMkLst>
        </pc:graphicFrameChg>
        <pc:graphicFrameChg chg="del">
          <ac:chgData name="אמנדה מגזל" userId="d50b652f-cb88-4424-8cea-6618e2450d64" providerId="ADAL" clId="{ECC86F6C-9E87-49F3-AF2F-0C5BA84CF9AA}" dt="2022-02-05T15:54:53.303" v="6420" actId="478"/>
          <ac:graphicFrameMkLst>
            <pc:docMk/>
            <pc:sldMk cId="4159081616" sldId="276"/>
            <ac:graphicFrameMk id="32" creationId="{ACA60F8D-B49F-4F78-AD83-3C524561EE50}"/>
          </ac:graphicFrameMkLst>
        </pc:graphicFrameChg>
        <pc:graphicFrameChg chg="del">
          <ac:chgData name="אמנדה מגזל" userId="d50b652f-cb88-4424-8cea-6618e2450d64" providerId="ADAL" clId="{ECC86F6C-9E87-49F3-AF2F-0C5BA84CF9AA}" dt="2022-02-05T15:54:53.303" v="6420" actId="478"/>
          <ac:graphicFrameMkLst>
            <pc:docMk/>
            <pc:sldMk cId="4159081616" sldId="276"/>
            <ac:graphicFrameMk id="33" creationId="{9E3FAB44-57A1-445F-A521-B0C4FD4FB54B}"/>
          </ac:graphicFrameMkLst>
        </pc:graphicFrameChg>
        <pc:graphicFrameChg chg="del">
          <ac:chgData name="אמנדה מגזל" userId="d50b652f-cb88-4424-8cea-6618e2450d64" providerId="ADAL" clId="{ECC86F6C-9E87-49F3-AF2F-0C5BA84CF9AA}" dt="2022-02-05T15:54:53.303" v="6420" actId="478"/>
          <ac:graphicFrameMkLst>
            <pc:docMk/>
            <pc:sldMk cId="4159081616" sldId="276"/>
            <ac:graphicFrameMk id="39" creationId="{F28634F9-B77F-41AA-9732-7803C772BFA6}"/>
          </ac:graphicFrameMkLst>
        </pc:graphicFrameChg>
        <pc:graphicFrameChg chg="del">
          <ac:chgData name="אמנדה מגזל" userId="d50b652f-cb88-4424-8cea-6618e2450d64" providerId="ADAL" clId="{ECC86F6C-9E87-49F3-AF2F-0C5BA84CF9AA}" dt="2022-02-05T15:54:53.303" v="6420" actId="478"/>
          <ac:graphicFrameMkLst>
            <pc:docMk/>
            <pc:sldMk cId="4159081616" sldId="276"/>
            <ac:graphicFrameMk id="40" creationId="{43A03CAD-254E-4608-8C57-569B8DD25815}"/>
          </ac:graphicFrameMkLst>
        </pc:graphicFrameChg>
        <pc:graphicFrameChg chg="add del mod">
          <ac:chgData name="אמנדה מגזל" userId="d50b652f-cb88-4424-8cea-6618e2450d64" providerId="ADAL" clId="{ECC86F6C-9E87-49F3-AF2F-0C5BA84CF9AA}" dt="2022-02-05T16:05:26.248" v="6803"/>
          <ac:graphicFrameMkLst>
            <pc:docMk/>
            <pc:sldMk cId="4159081616" sldId="276"/>
            <ac:graphicFrameMk id="45" creationId="{4279CDD4-5EFF-4986-96D3-72C3099122F5}"/>
          </ac:graphicFrameMkLst>
        </pc:graphicFrameChg>
        <pc:graphicFrameChg chg="add del mod">
          <ac:chgData name="אמנדה מגזל" userId="d50b652f-cb88-4424-8cea-6618e2450d64" providerId="ADAL" clId="{ECC86F6C-9E87-49F3-AF2F-0C5BA84CF9AA}" dt="2022-02-05T16:05:26.248" v="6803"/>
          <ac:graphicFrameMkLst>
            <pc:docMk/>
            <pc:sldMk cId="4159081616" sldId="276"/>
            <ac:graphicFrameMk id="46" creationId="{B80F234A-D462-481B-9BB5-866BA5909BC2}"/>
          </ac:graphicFrameMkLst>
        </pc:graphicFrameChg>
        <pc:graphicFrameChg chg="add mod modGraphic">
          <ac:chgData name="אמנדה מגזל" userId="d50b652f-cb88-4424-8cea-6618e2450d64" providerId="ADAL" clId="{ECC86F6C-9E87-49F3-AF2F-0C5BA84CF9AA}" dt="2022-02-05T16:17:43.535" v="7031" actId="2711"/>
          <ac:graphicFrameMkLst>
            <pc:docMk/>
            <pc:sldMk cId="4159081616" sldId="276"/>
            <ac:graphicFrameMk id="55" creationId="{6F45A04A-D975-430E-90E1-7ECCA005D8C1}"/>
          </ac:graphicFrameMkLst>
        </pc:graphicFrameChg>
        <pc:graphicFrameChg chg="add mod modGraphic">
          <ac:chgData name="אמנדה מגזל" userId="d50b652f-cb88-4424-8cea-6618e2450d64" providerId="ADAL" clId="{ECC86F6C-9E87-49F3-AF2F-0C5BA84CF9AA}" dt="2022-02-05T16:17:47.623" v="7032" actId="2711"/>
          <ac:graphicFrameMkLst>
            <pc:docMk/>
            <pc:sldMk cId="4159081616" sldId="276"/>
            <ac:graphicFrameMk id="56" creationId="{C181F790-86BA-4844-8F2B-10C237647DB0}"/>
          </ac:graphicFrameMkLst>
        </pc:graphicFrameChg>
        <pc:cxnChg chg="del mod">
          <ac:chgData name="אמנדה מגזל" userId="d50b652f-cb88-4424-8cea-6618e2450d64" providerId="ADAL" clId="{ECC86F6C-9E87-49F3-AF2F-0C5BA84CF9AA}" dt="2022-02-05T15:54:53.303" v="6420" actId="478"/>
          <ac:cxnSpMkLst>
            <pc:docMk/>
            <pc:sldMk cId="4159081616" sldId="276"/>
            <ac:cxnSpMk id="23" creationId="{358D008B-DA8F-42B6-A15F-AA7A097C414A}"/>
          </ac:cxnSpMkLst>
        </pc:cxnChg>
        <pc:cxnChg chg="del mod">
          <ac:chgData name="אמנדה מגזל" userId="d50b652f-cb88-4424-8cea-6618e2450d64" providerId="ADAL" clId="{ECC86F6C-9E87-49F3-AF2F-0C5BA84CF9AA}" dt="2022-02-05T15:54:53.303" v="6420" actId="478"/>
          <ac:cxnSpMkLst>
            <pc:docMk/>
            <pc:sldMk cId="4159081616" sldId="276"/>
            <ac:cxnSpMk id="24" creationId="{46AAF23B-CB4B-43E1-A7F5-582A63FE9F65}"/>
          </ac:cxnSpMkLst>
        </pc:cxnChg>
        <pc:cxnChg chg="add del mod">
          <ac:chgData name="אמנדה מגזל" userId="d50b652f-cb88-4424-8cea-6618e2450d64" providerId="ADAL" clId="{ECC86F6C-9E87-49F3-AF2F-0C5BA84CF9AA}" dt="2022-02-05T16:05:26.248" v="6803"/>
          <ac:cxnSpMkLst>
            <pc:docMk/>
            <pc:sldMk cId="4159081616" sldId="276"/>
            <ac:cxnSpMk id="30" creationId="{C0425E8D-89E8-41A1-A672-12126F3497BC}"/>
          </ac:cxnSpMkLst>
        </pc:cxnChg>
        <pc:cxnChg chg="add del mod">
          <ac:chgData name="אמנדה מגזל" userId="d50b652f-cb88-4424-8cea-6618e2450d64" providerId="ADAL" clId="{ECC86F6C-9E87-49F3-AF2F-0C5BA84CF9AA}" dt="2022-02-05T16:05:26.248" v="6803"/>
          <ac:cxnSpMkLst>
            <pc:docMk/>
            <pc:sldMk cId="4159081616" sldId="276"/>
            <ac:cxnSpMk id="31" creationId="{848597CC-A595-4F91-A8ED-C69918D2EBFC}"/>
          </ac:cxnSpMkLst>
        </pc:cxnChg>
        <pc:cxnChg chg="del mod">
          <ac:chgData name="אמנדה מגזל" userId="d50b652f-cb88-4424-8cea-6618e2450d64" providerId="ADAL" clId="{ECC86F6C-9E87-49F3-AF2F-0C5BA84CF9AA}" dt="2022-02-05T15:54:53.303" v="6420" actId="478"/>
          <ac:cxnSpMkLst>
            <pc:docMk/>
            <pc:sldMk cId="4159081616" sldId="276"/>
            <ac:cxnSpMk id="37" creationId="{A3058C07-DAE5-439F-9A56-FEAAE01C354B}"/>
          </ac:cxnSpMkLst>
        </pc:cxnChg>
        <pc:cxnChg chg="del mod">
          <ac:chgData name="אמנדה מגזל" userId="d50b652f-cb88-4424-8cea-6618e2450d64" providerId="ADAL" clId="{ECC86F6C-9E87-49F3-AF2F-0C5BA84CF9AA}" dt="2022-02-05T15:54:53.303" v="6420" actId="478"/>
          <ac:cxnSpMkLst>
            <pc:docMk/>
            <pc:sldMk cId="4159081616" sldId="276"/>
            <ac:cxnSpMk id="38" creationId="{6B5811F2-2A66-4342-96BC-F276423E893F}"/>
          </ac:cxnSpMkLst>
        </pc:cxnChg>
        <pc:cxnChg chg="add mod">
          <ac:chgData name="אמנדה מגזל" userId="d50b652f-cb88-4424-8cea-6618e2450d64" providerId="ADAL" clId="{ECC86F6C-9E87-49F3-AF2F-0C5BA84CF9AA}" dt="2022-02-05T16:05:41.718" v="6805" actId="1076"/>
          <ac:cxnSpMkLst>
            <pc:docMk/>
            <pc:sldMk cId="4159081616" sldId="276"/>
            <ac:cxnSpMk id="53" creationId="{E9F09F5D-80D1-44C8-B212-84A63CC0F37D}"/>
          </ac:cxnSpMkLst>
        </pc:cxnChg>
        <pc:cxnChg chg="add mod">
          <ac:chgData name="אמנדה מגזל" userId="d50b652f-cb88-4424-8cea-6618e2450d64" providerId="ADAL" clId="{ECC86F6C-9E87-49F3-AF2F-0C5BA84CF9AA}" dt="2022-02-05T16:05:41.718" v="6805" actId="1076"/>
          <ac:cxnSpMkLst>
            <pc:docMk/>
            <pc:sldMk cId="4159081616" sldId="276"/>
            <ac:cxnSpMk id="54" creationId="{E6553EE8-57D0-4848-AFB9-21AA614A58A5}"/>
          </ac:cxnSpMkLst>
        </pc:cxnChg>
      </pc:sldChg>
      <pc:sldChg chg="addSp modSp add mod ord modAnim">
        <pc:chgData name="אמנדה מגזל" userId="d50b652f-cb88-4424-8cea-6618e2450d64" providerId="ADAL" clId="{ECC86F6C-9E87-49F3-AF2F-0C5BA84CF9AA}" dt="2022-02-05T16:31:08.908" v="7251"/>
        <pc:sldMkLst>
          <pc:docMk/>
          <pc:sldMk cId="4112821344" sldId="277"/>
        </pc:sldMkLst>
        <pc:spChg chg="mod">
          <ac:chgData name="אמנדה מגזל" userId="d50b652f-cb88-4424-8cea-6618e2450d64" providerId="ADAL" clId="{ECC86F6C-9E87-49F3-AF2F-0C5BA84CF9AA}" dt="2022-02-05T16:10:23.156" v="6954" actId="20577"/>
          <ac:spMkLst>
            <pc:docMk/>
            <pc:sldMk cId="4112821344" sldId="277"/>
            <ac:spMk id="5" creationId="{721E0060-8938-46A8-AB4E-FC66C9B53D1F}"/>
          </ac:spMkLst>
        </pc:spChg>
        <pc:spChg chg="mod">
          <ac:chgData name="אמנדה מגזל" userId="d50b652f-cb88-4424-8cea-6618e2450d64" providerId="ADAL" clId="{ECC86F6C-9E87-49F3-AF2F-0C5BA84CF9AA}" dt="2022-02-05T16:13:16.946" v="6998" actId="1076"/>
          <ac:spMkLst>
            <pc:docMk/>
            <pc:sldMk cId="4112821344" sldId="277"/>
            <ac:spMk id="22" creationId="{CFF252F8-C885-4BB0-BAD8-A426D382DC1F}"/>
          </ac:spMkLst>
        </pc:spChg>
        <pc:spChg chg="add mod">
          <ac:chgData name="אמנדה מגזל" userId="d50b652f-cb88-4424-8cea-6618e2450d64" providerId="ADAL" clId="{ECC86F6C-9E87-49F3-AF2F-0C5BA84CF9AA}" dt="2022-02-05T16:13:16.946" v="6998" actId="1076"/>
          <ac:spMkLst>
            <pc:docMk/>
            <pc:sldMk cId="4112821344" sldId="277"/>
            <ac:spMk id="25" creationId="{249B7F0E-8A51-42EA-953E-6499A68E46E4}"/>
          </ac:spMkLst>
        </pc:spChg>
        <pc:spChg chg="add mod">
          <ac:chgData name="אמנדה מגזל" userId="d50b652f-cb88-4424-8cea-6618e2450d64" providerId="ADAL" clId="{ECC86F6C-9E87-49F3-AF2F-0C5BA84CF9AA}" dt="2022-02-05T16:13:16.946" v="6998" actId="1076"/>
          <ac:spMkLst>
            <pc:docMk/>
            <pc:sldMk cId="4112821344" sldId="277"/>
            <ac:spMk id="30" creationId="{FDB32650-EAC1-4498-B4C1-D78DF579EDD3}"/>
          </ac:spMkLst>
        </pc:spChg>
        <pc:spChg chg="add mod">
          <ac:chgData name="אמנדה מגזל" userId="d50b652f-cb88-4424-8cea-6618e2450d64" providerId="ADAL" clId="{ECC86F6C-9E87-49F3-AF2F-0C5BA84CF9AA}" dt="2022-02-05T16:13:16.946" v="6998" actId="1076"/>
          <ac:spMkLst>
            <pc:docMk/>
            <pc:sldMk cId="4112821344" sldId="277"/>
            <ac:spMk id="31" creationId="{5C64A1F5-D8B5-410C-B6EF-40EAB3315E96}"/>
          </ac:spMkLst>
        </pc:spChg>
        <pc:spChg chg="mod">
          <ac:chgData name="אמנדה מגזל" userId="d50b652f-cb88-4424-8cea-6618e2450d64" providerId="ADAL" clId="{ECC86F6C-9E87-49F3-AF2F-0C5BA84CF9AA}" dt="2022-02-05T16:13:16.946" v="6998" actId="1076"/>
          <ac:spMkLst>
            <pc:docMk/>
            <pc:sldMk cId="4112821344" sldId="277"/>
            <ac:spMk id="34" creationId="{DEB5E4C0-2DBF-4BB2-B30F-C886FF4D0236}"/>
          </ac:spMkLst>
        </pc:spChg>
        <pc:spChg chg="mod">
          <ac:chgData name="אמנדה מגזל" userId="d50b652f-cb88-4424-8cea-6618e2450d64" providerId="ADAL" clId="{ECC86F6C-9E87-49F3-AF2F-0C5BA84CF9AA}" dt="2022-02-05T16:13:16.946" v="6998" actId="1076"/>
          <ac:spMkLst>
            <pc:docMk/>
            <pc:sldMk cId="4112821344" sldId="277"/>
            <ac:spMk id="35" creationId="{85CC0523-36F5-4453-8EA5-7685EBD248D3}"/>
          </ac:spMkLst>
        </pc:spChg>
        <pc:spChg chg="mod">
          <ac:chgData name="אמנדה מגזל" userId="d50b652f-cb88-4424-8cea-6618e2450d64" providerId="ADAL" clId="{ECC86F6C-9E87-49F3-AF2F-0C5BA84CF9AA}" dt="2022-02-05T16:13:16.946" v="6998" actId="1076"/>
          <ac:spMkLst>
            <pc:docMk/>
            <pc:sldMk cId="4112821344" sldId="277"/>
            <ac:spMk id="36" creationId="{041D17E1-5E7E-4485-ACC4-519D14AF497E}"/>
          </ac:spMkLst>
        </pc:spChg>
        <pc:spChg chg="mod">
          <ac:chgData name="אמנדה מגזל" userId="d50b652f-cb88-4424-8cea-6618e2450d64" providerId="ADAL" clId="{ECC86F6C-9E87-49F3-AF2F-0C5BA84CF9AA}" dt="2022-02-05T16:13:16.946" v="6998" actId="1076"/>
          <ac:spMkLst>
            <pc:docMk/>
            <pc:sldMk cId="4112821344" sldId="277"/>
            <ac:spMk id="41" creationId="{18AC2978-E163-4332-8947-5CDEDF19918B}"/>
          </ac:spMkLst>
        </pc:spChg>
        <pc:spChg chg="mod">
          <ac:chgData name="אמנדה מגזל" userId="d50b652f-cb88-4424-8cea-6618e2450d64" providerId="ADAL" clId="{ECC86F6C-9E87-49F3-AF2F-0C5BA84CF9AA}" dt="2022-02-05T16:13:16.946" v="6998" actId="1076"/>
          <ac:spMkLst>
            <pc:docMk/>
            <pc:sldMk cId="4112821344" sldId="277"/>
            <ac:spMk id="42" creationId="{77DDF08B-A841-438D-8150-0941E0BBEAFF}"/>
          </ac:spMkLst>
        </pc:spChg>
        <pc:spChg chg="mod">
          <ac:chgData name="אמנדה מגזל" userId="d50b652f-cb88-4424-8cea-6618e2450d64" providerId="ADAL" clId="{ECC86F6C-9E87-49F3-AF2F-0C5BA84CF9AA}" dt="2022-02-05T16:13:16.946" v="6998" actId="1076"/>
          <ac:spMkLst>
            <pc:docMk/>
            <pc:sldMk cId="4112821344" sldId="277"/>
            <ac:spMk id="43" creationId="{9A934654-5968-4BB4-8032-427E444718BE}"/>
          </ac:spMkLst>
        </pc:spChg>
        <pc:spChg chg="mod">
          <ac:chgData name="אמנדה מגזל" userId="d50b652f-cb88-4424-8cea-6618e2450d64" providerId="ADAL" clId="{ECC86F6C-9E87-49F3-AF2F-0C5BA84CF9AA}" dt="2022-02-05T16:13:16.946" v="6998" actId="1076"/>
          <ac:spMkLst>
            <pc:docMk/>
            <pc:sldMk cId="4112821344" sldId="277"/>
            <ac:spMk id="44" creationId="{BF250896-8BD5-4E26-9D5B-805462210661}"/>
          </ac:spMkLst>
        </pc:spChg>
        <pc:spChg chg="add mod">
          <ac:chgData name="אמנדה מגזל" userId="d50b652f-cb88-4424-8cea-6618e2450d64" providerId="ADAL" clId="{ECC86F6C-9E87-49F3-AF2F-0C5BA84CF9AA}" dt="2022-02-05T16:13:16.946" v="6998" actId="1076"/>
          <ac:spMkLst>
            <pc:docMk/>
            <pc:sldMk cId="4112821344" sldId="277"/>
            <ac:spMk id="45" creationId="{5AFFC179-A8A1-4E31-9678-03A20A25496E}"/>
          </ac:spMkLst>
        </pc:spChg>
        <pc:spChg chg="add mod">
          <ac:chgData name="אמנדה מגזל" userId="d50b652f-cb88-4424-8cea-6618e2450d64" providerId="ADAL" clId="{ECC86F6C-9E87-49F3-AF2F-0C5BA84CF9AA}" dt="2022-02-05T16:14:03.721" v="7004" actId="14100"/>
          <ac:spMkLst>
            <pc:docMk/>
            <pc:sldMk cId="4112821344" sldId="277"/>
            <ac:spMk id="46" creationId="{EAC1509C-1C3A-4159-9D3A-7260DF885729}"/>
          </ac:spMkLst>
        </pc:spChg>
        <pc:graphicFrameChg chg="add mod modGraphic">
          <ac:chgData name="אמנדה מגזל" userId="d50b652f-cb88-4424-8cea-6618e2450d64" providerId="ADAL" clId="{ECC86F6C-9E87-49F3-AF2F-0C5BA84CF9AA}" dt="2022-02-05T16:17:07.883" v="7025" actId="2711"/>
          <ac:graphicFrameMkLst>
            <pc:docMk/>
            <pc:sldMk cId="4112821344" sldId="277"/>
            <ac:graphicFrameMk id="28" creationId="{8E80AC08-780E-445B-9E65-05A7E688D5DA}"/>
          </ac:graphicFrameMkLst>
        </pc:graphicFrameChg>
        <pc:graphicFrameChg chg="add mod modGraphic">
          <ac:chgData name="אמנדה מגזל" userId="d50b652f-cb88-4424-8cea-6618e2450d64" providerId="ADAL" clId="{ECC86F6C-9E87-49F3-AF2F-0C5BA84CF9AA}" dt="2022-02-05T16:17:16.452" v="7026" actId="2711"/>
          <ac:graphicFrameMkLst>
            <pc:docMk/>
            <pc:sldMk cId="4112821344" sldId="277"/>
            <ac:graphicFrameMk id="29" creationId="{47A45472-60FB-431E-AAF4-24BF0A8BFF29}"/>
          </ac:graphicFrameMkLst>
        </pc:graphicFrameChg>
        <pc:graphicFrameChg chg="mod modGraphic">
          <ac:chgData name="אמנדה מגזל" userId="d50b652f-cb88-4424-8cea-6618e2450d64" providerId="ADAL" clId="{ECC86F6C-9E87-49F3-AF2F-0C5BA84CF9AA}" dt="2022-02-05T16:17:37.147" v="7030" actId="2711"/>
          <ac:graphicFrameMkLst>
            <pc:docMk/>
            <pc:sldMk cId="4112821344" sldId="277"/>
            <ac:graphicFrameMk id="32" creationId="{ACA60F8D-B49F-4F78-AD83-3C524561EE50}"/>
          </ac:graphicFrameMkLst>
        </pc:graphicFrameChg>
        <pc:graphicFrameChg chg="mod modGraphic">
          <ac:chgData name="אמנדה מגזל" userId="d50b652f-cb88-4424-8cea-6618e2450d64" providerId="ADAL" clId="{ECC86F6C-9E87-49F3-AF2F-0C5BA84CF9AA}" dt="2022-02-05T16:17:33.614" v="7029" actId="2711"/>
          <ac:graphicFrameMkLst>
            <pc:docMk/>
            <pc:sldMk cId="4112821344" sldId="277"/>
            <ac:graphicFrameMk id="33" creationId="{9E3FAB44-57A1-445F-A521-B0C4FD4FB54B}"/>
          </ac:graphicFrameMkLst>
        </pc:graphicFrameChg>
        <pc:graphicFrameChg chg="mod modGraphic">
          <ac:chgData name="אמנדה מגזל" userId="d50b652f-cb88-4424-8cea-6618e2450d64" providerId="ADAL" clId="{ECC86F6C-9E87-49F3-AF2F-0C5BA84CF9AA}" dt="2022-02-05T16:17:20.717" v="7027" actId="2711"/>
          <ac:graphicFrameMkLst>
            <pc:docMk/>
            <pc:sldMk cId="4112821344" sldId="277"/>
            <ac:graphicFrameMk id="39" creationId="{F28634F9-B77F-41AA-9732-7803C772BFA6}"/>
          </ac:graphicFrameMkLst>
        </pc:graphicFrameChg>
        <pc:graphicFrameChg chg="mod modGraphic">
          <ac:chgData name="אמנדה מגזל" userId="d50b652f-cb88-4424-8cea-6618e2450d64" providerId="ADAL" clId="{ECC86F6C-9E87-49F3-AF2F-0C5BA84CF9AA}" dt="2022-02-05T16:17:29.124" v="7028" actId="2711"/>
          <ac:graphicFrameMkLst>
            <pc:docMk/>
            <pc:sldMk cId="4112821344" sldId="277"/>
            <ac:graphicFrameMk id="40" creationId="{43A03CAD-254E-4608-8C57-569B8DD25815}"/>
          </ac:graphicFrameMkLst>
        </pc:graphicFrameChg>
        <pc:cxnChg chg="mod">
          <ac:chgData name="אמנדה מגזל" userId="d50b652f-cb88-4424-8cea-6618e2450d64" providerId="ADAL" clId="{ECC86F6C-9E87-49F3-AF2F-0C5BA84CF9AA}" dt="2022-02-05T16:13:16.946" v="6998" actId="1076"/>
          <ac:cxnSpMkLst>
            <pc:docMk/>
            <pc:sldMk cId="4112821344" sldId="277"/>
            <ac:cxnSpMk id="23" creationId="{358D008B-DA8F-42B6-A15F-AA7A097C414A}"/>
          </ac:cxnSpMkLst>
        </pc:cxnChg>
        <pc:cxnChg chg="mod">
          <ac:chgData name="אמנדה מגזל" userId="d50b652f-cb88-4424-8cea-6618e2450d64" providerId="ADAL" clId="{ECC86F6C-9E87-49F3-AF2F-0C5BA84CF9AA}" dt="2022-02-05T16:13:16.946" v="6998" actId="1076"/>
          <ac:cxnSpMkLst>
            <pc:docMk/>
            <pc:sldMk cId="4112821344" sldId="277"/>
            <ac:cxnSpMk id="24" creationId="{46AAF23B-CB4B-43E1-A7F5-582A63FE9F65}"/>
          </ac:cxnSpMkLst>
        </pc:cxnChg>
        <pc:cxnChg chg="add mod">
          <ac:chgData name="אמנדה מגזל" userId="d50b652f-cb88-4424-8cea-6618e2450d64" providerId="ADAL" clId="{ECC86F6C-9E87-49F3-AF2F-0C5BA84CF9AA}" dt="2022-02-05T16:13:16.946" v="6998" actId="1076"/>
          <ac:cxnSpMkLst>
            <pc:docMk/>
            <pc:sldMk cId="4112821344" sldId="277"/>
            <ac:cxnSpMk id="26" creationId="{8C64DE2B-0ED7-4458-8076-038F9752AFA7}"/>
          </ac:cxnSpMkLst>
        </pc:cxnChg>
        <pc:cxnChg chg="add mod">
          <ac:chgData name="אמנדה מגזל" userId="d50b652f-cb88-4424-8cea-6618e2450d64" providerId="ADAL" clId="{ECC86F6C-9E87-49F3-AF2F-0C5BA84CF9AA}" dt="2022-02-05T16:13:16.946" v="6998" actId="1076"/>
          <ac:cxnSpMkLst>
            <pc:docMk/>
            <pc:sldMk cId="4112821344" sldId="277"/>
            <ac:cxnSpMk id="27" creationId="{131E471E-8C35-4306-9513-5B579A7D07D9}"/>
          </ac:cxnSpMkLst>
        </pc:cxnChg>
        <pc:cxnChg chg="mod">
          <ac:chgData name="אמנדה מגזל" userId="d50b652f-cb88-4424-8cea-6618e2450d64" providerId="ADAL" clId="{ECC86F6C-9E87-49F3-AF2F-0C5BA84CF9AA}" dt="2022-02-05T16:13:16.946" v="6998" actId="1076"/>
          <ac:cxnSpMkLst>
            <pc:docMk/>
            <pc:sldMk cId="4112821344" sldId="277"/>
            <ac:cxnSpMk id="37" creationId="{A3058C07-DAE5-439F-9A56-FEAAE01C354B}"/>
          </ac:cxnSpMkLst>
        </pc:cxnChg>
        <pc:cxnChg chg="mod">
          <ac:chgData name="אמנדה מגזל" userId="d50b652f-cb88-4424-8cea-6618e2450d64" providerId="ADAL" clId="{ECC86F6C-9E87-49F3-AF2F-0C5BA84CF9AA}" dt="2022-02-05T16:13:16.946" v="6998" actId="1076"/>
          <ac:cxnSpMkLst>
            <pc:docMk/>
            <pc:sldMk cId="4112821344" sldId="277"/>
            <ac:cxnSpMk id="38" creationId="{6B5811F2-2A66-4342-96BC-F276423E893F}"/>
          </ac:cxnSpMkLst>
        </pc:cxnChg>
      </pc:sldChg>
      <pc:sldChg chg="addSp delSp modSp add mod delAnim modAnim">
        <pc:chgData name="אמנדה מגזל" userId="d50b652f-cb88-4424-8cea-6618e2450d64" providerId="ADAL" clId="{ECC86F6C-9E87-49F3-AF2F-0C5BA84CF9AA}" dt="2022-02-05T16:29:42.620" v="7236"/>
        <pc:sldMkLst>
          <pc:docMk/>
          <pc:sldMk cId="1816506074" sldId="278"/>
        </pc:sldMkLst>
        <pc:spChg chg="mod">
          <ac:chgData name="אמנדה מגזל" userId="d50b652f-cb88-4424-8cea-6618e2450d64" providerId="ADAL" clId="{ECC86F6C-9E87-49F3-AF2F-0C5BA84CF9AA}" dt="2022-02-05T16:26:49.584" v="7206" actId="20577"/>
          <ac:spMkLst>
            <pc:docMk/>
            <pc:sldMk cId="1816506074" sldId="278"/>
            <ac:spMk id="5" creationId="{721E0060-8938-46A8-AB4E-FC66C9B53D1F}"/>
          </ac:spMkLst>
        </pc:spChg>
        <pc:spChg chg="add del mod">
          <ac:chgData name="אמנדה מגזל" userId="d50b652f-cb88-4424-8cea-6618e2450d64" providerId="ADAL" clId="{ECC86F6C-9E87-49F3-AF2F-0C5BA84CF9AA}" dt="2022-02-05T16:25:58.024" v="7180" actId="478"/>
          <ac:spMkLst>
            <pc:docMk/>
            <pc:sldMk cId="1816506074" sldId="278"/>
            <ac:spMk id="6" creationId="{391D2598-0749-40B9-A3B5-93CEFCADB72F}"/>
          </ac:spMkLst>
        </pc:spChg>
        <pc:spChg chg="add mod">
          <ac:chgData name="אמנדה מגזל" userId="d50b652f-cb88-4424-8cea-6618e2450d64" providerId="ADAL" clId="{ECC86F6C-9E87-49F3-AF2F-0C5BA84CF9AA}" dt="2022-02-05T16:27:42.657" v="7215" actId="1582"/>
          <ac:spMkLst>
            <pc:docMk/>
            <pc:sldMk cId="1816506074" sldId="278"/>
            <ac:spMk id="21" creationId="{BD210F3F-2B7D-4BA6-9BCC-CF44496208A4}"/>
          </ac:spMkLst>
        </pc:spChg>
        <pc:spChg chg="del">
          <ac:chgData name="אמנדה מגזל" userId="d50b652f-cb88-4424-8cea-6618e2450d64" providerId="ADAL" clId="{ECC86F6C-9E87-49F3-AF2F-0C5BA84CF9AA}" dt="2022-02-05T16:15:49.524" v="7012" actId="478"/>
          <ac:spMkLst>
            <pc:docMk/>
            <pc:sldMk cId="1816506074" sldId="278"/>
            <ac:spMk id="22" creationId="{CFF252F8-C885-4BB0-BAD8-A426D382DC1F}"/>
          </ac:spMkLst>
        </pc:spChg>
        <pc:spChg chg="del">
          <ac:chgData name="אמנדה מגזל" userId="d50b652f-cb88-4424-8cea-6618e2450d64" providerId="ADAL" clId="{ECC86F6C-9E87-49F3-AF2F-0C5BA84CF9AA}" dt="2022-02-05T16:15:49.524" v="7012" actId="478"/>
          <ac:spMkLst>
            <pc:docMk/>
            <pc:sldMk cId="1816506074" sldId="278"/>
            <ac:spMk id="25" creationId="{249B7F0E-8A51-42EA-953E-6499A68E46E4}"/>
          </ac:spMkLst>
        </pc:spChg>
        <pc:spChg chg="del">
          <ac:chgData name="אמנדה מגזל" userId="d50b652f-cb88-4424-8cea-6618e2450d64" providerId="ADAL" clId="{ECC86F6C-9E87-49F3-AF2F-0C5BA84CF9AA}" dt="2022-02-05T16:15:49.524" v="7012" actId="478"/>
          <ac:spMkLst>
            <pc:docMk/>
            <pc:sldMk cId="1816506074" sldId="278"/>
            <ac:spMk id="30" creationId="{FDB32650-EAC1-4498-B4C1-D78DF579EDD3}"/>
          </ac:spMkLst>
        </pc:spChg>
        <pc:spChg chg="del">
          <ac:chgData name="אמנדה מגזל" userId="d50b652f-cb88-4424-8cea-6618e2450d64" providerId="ADAL" clId="{ECC86F6C-9E87-49F3-AF2F-0C5BA84CF9AA}" dt="2022-02-05T16:15:49.524" v="7012" actId="478"/>
          <ac:spMkLst>
            <pc:docMk/>
            <pc:sldMk cId="1816506074" sldId="278"/>
            <ac:spMk id="31" creationId="{5C64A1F5-D8B5-410C-B6EF-40EAB3315E96}"/>
          </ac:spMkLst>
        </pc:spChg>
        <pc:spChg chg="del">
          <ac:chgData name="אמנדה מגזל" userId="d50b652f-cb88-4424-8cea-6618e2450d64" providerId="ADAL" clId="{ECC86F6C-9E87-49F3-AF2F-0C5BA84CF9AA}" dt="2022-02-05T16:15:49.524" v="7012" actId="478"/>
          <ac:spMkLst>
            <pc:docMk/>
            <pc:sldMk cId="1816506074" sldId="278"/>
            <ac:spMk id="34" creationId="{DEB5E4C0-2DBF-4BB2-B30F-C886FF4D0236}"/>
          </ac:spMkLst>
        </pc:spChg>
        <pc:spChg chg="del">
          <ac:chgData name="אמנדה מגזל" userId="d50b652f-cb88-4424-8cea-6618e2450d64" providerId="ADAL" clId="{ECC86F6C-9E87-49F3-AF2F-0C5BA84CF9AA}" dt="2022-02-05T16:15:49.524" v="7012" actId="478"/>
          <ac:spMkLst>
            <pc:docMk/>
            <pc:sldMk cId="1816506074" sldId="278"/>
            <ac:spMk id="35" creationId="{85CC0523-36F5-4453-8EA5-7685EBD248D3}"/>
          </ac:spMkLst>
        </pc:spChg>
        <pc:spChg chg="mod">
          <ac:chgData name="אמנדה מגזל" userId="d50b652f-cb88-4424-8cea-6618e2450d64" providerId="ADAL" clId="{ECC86F6C-9E87-49F3-AF2F-0C5BA84CF9AA}" dt="2022-02-05T16:27:05.319" v="7208" actId="1076"/>
          <ac:spMkLst>
            <pc:docMk/>
            <pc:sldMk cId="1816506074" sldId="278"/>
            <ac:spMk id="36" creationId="{041D17E1-5E7E-4485-ACC4-519D14AF497E}"/>
          </ac:spMkLst>
        </pc:spChg>
        <pc:spChg chg="mod">
          <ac:chgData name="אמנדה מגזל" userId="d50b652f-cb88-4424-8cea-6618e2450d64" providerId="ADAL" clId="{ECC86F6C-9E87-49F3-AF2F-0C5BA84CF9AA}" dt="2022-02-05T16:27:05.319" v="7208" actId="1076"/>
          <ac:spMkLst>
            <pc:docMk/>
            <pc:sldMk cId="1816506074" sldId="278"/>
            <ac:spMk id="41" creationId="{18AC2978-E163-4332-8947-5CDEDF19918B}"/>
          </ac:spMkLst>
        </pc:spChg>
        <pc:spChg chg="mod">
          <ac:chgData name="אמנדה מגזל" userId="d50b652f-cb88-4424-8cea-6618e2450d64" providerId="ADAL" clId="{ECC86F6C-9E87-49F3-AF2F-0C5BA84CF9AA}" dt="2022-02-05T16:27:05.319" v="7208" actId="1076"/>
          <ac:spMkLst>
            <pc:docMk/>
            <pc:sldMk cId="1816506074" sldId="278"/>
            <ac:spMk id="42" creationId="{77DDF08B-A841-438D-8150-0941E0BBEAFF}"/>
          </ac:spMkLst>
        </pc:spChg>
        <pc:spChg chg="del mod">
          <ac:chgData name="אמנדה מגזל" userId="d50b652f-cb88-4424-8cea-6618e2450d64" providerId="ADAL" clId="{ECC86F6C-9E87-49F3-AF2F-0C5BA84CF9AA}" dt="2022-02-05T16:15:51.608" v="7016" actId="478"/>
          <ac:spMkLst>
            <pc:docMk/>
            <pc:sldMk cId="1816506074" sldId="278"/>
            <ac:spMk id="43" creationId="{9A934654-5968-4BB4-8032-427E444718BE}"/>
          </ac:spMkLst>
        </pc:spChg>
        <pc:spChg chg="del mod">
          <ac:chgData name="אמנדה מגזל" userId="d50b652f-cb88-4424-8cea-6618e2450d64" providerId="ADAL" clId="{ECC86F6C-9E87-49F3-AF2F-0C5BA84CF9AA}" dt="2022-02-05T16:15:53.489" v="7018" actId="478"/>
          <ac:spMkLst>
            <pc:docMk/>
            <pc:sldMk cId="1816506074" sldId="278"/>
            <ac:spMk id="44" creationId="{BF250896-8BD5-4E26-9D5B-805462210661}"/>
          </ac:spMkLst>
        </pc:spChg>
        <pc:spChg chg="del">
          <ac:chgData name="אמנדה מגזל" userId="d50b652f-cb88-4424-8cea-6618e2450d64" providerId="ADAL" clId="{ECC86F6C-9E87-49F3-AF2F-0C5BA84CF9AA}" dt="2022-02-05T16:15:49.524" v="7012" actId="478"/>
          <ac:spMkLst>
            <pc:docMk/>
            <pc:sldMk cId="1816506074" sldId="278"/>
            <ac:spMk id="45" creationId="{5AFFC179-A8A1-4E31-9678-03A20A25496E}"/>
          </ac:spMkLst>
        </pc:spChg>
        <pc:spChg chg="del">
          <ac:chgData name="אמנדה מגזל" userId="d50b652f-cb88-4424-8cea-6618e2450d64" providerId="ADAL" clId="{ECC86F6C-9E87-49F3-AF2F-0C5BA84CF9AA}" dt="2022-02-05T16:15:39.554" v="7010" actId="478"/>
          <ac:spMkLst>
            <pc:docMk/>
            <pc:sldMk cId="1816506074" sldId="278"/>
            <ac:spMk id="46" creationId="{EAC1509C-1C3A-4159-9D3A-7260DF885729}"/>
          </ac:spMkLst>
        </pc:spChg>
        <pc:spChg chg="add del mod">
          <ac:chgData name="אמנדה מגזל" userId="d50b652f-cb88-4424-8cea-6618e2450d64" providerId="ADAL" clId="{ECC86F6C-9E87-49F3-AF2F-0C5BA84CF9AA}" dt="2022-02-05T16:26:00.665" v="7181" actId="478"/>
          <ac:spMkLst>
            <pc:docMk/>
            <pc:sldMk cId="1816506074" sldId="278"/>
            <ac:spMk id="47" creationId="{5CD2B02C-19AF-486C-8C2E-CAA626F794B5}"/>
          </ac:spMkLst>
        </pc:spChg>
        <pc:spChg chg="add del mod">
          <ac:chgData name="אמנדה מגזל" userId="d50b652f-cb88-4424-8cea-6618e2450d64" providerId="ADAL" clId="{ECC86F6C-9E87-49F3-AF2F-0C5BA84CF9AA}" dt="2022-02-05T16:25:45.806" v="7175" actId="478"/>
          <ac:spMkLst>
            <pc:docMk/>
            <pc:sldMk cId="1816506074" sldId="278"/>
            <ac:spMk id="49" creationId="{7BCF6D33-E257-48C2-B5F0-E7D536ABCCA7}"/>
          </ac:spMkLst>
        </pc:spChg>
        <pc:spChg chg="add del mod">
          <ac:chgData name="אמנדה מגזל" userId="d50b652f-cb88-4424-8cea-6618e2450d64" providerId="ADAL" clId="{ECC86F6C-9E87-49F3-AF2F-0C5BA84CF9AA}" dt="2022-02-05T16:25:40.048" v="7171"/>
          <ac:spMkLst>
            <pc:docMk/>
            <pc:sldMk cId="1816506074" sldId="278"/>
            <ac:spMk id="50" creationId="{A64019C1-B865-462B-96B4-EE4276130744}"/>
          </ac:spMkLst>
        </pc:spChg>
        <pc:spChg chg="add mod">
          <ac:chgData name="אמנדה מגזל" userId="d50b652f-cb88-4424-8cea-6618e2450d64" providerId="ADAL" clId="{ECC86F6C-9E87-49F3-AF2F-0C5BA84CF9AA}" dt="2022-02-05T16:27:57.966" v="7219" actId="14100"/>
          <ac:spMkLst>
            <pc:docMk/>
            <pc:sldMk cId="1816506074" sldId="278"/>
            <ac:spMk id="53" creationId="{9D8225A6-EDE9-48F0-8860-8BA08CFC626B}"/>
          </ac:spMkLst>
        </pc:spChg>
        <pc:graphicFrameChg chg="mod">
          <ac:chgData name="אמנדה מגזל" userId="d50b652f-cb88-4424-8cea-6618e2450d64" providerId="ADAL" clId="{ECC86F6C-9E87-49F3-AF2F-0C5BA84CF9AA}" dt="2022-02-05T16:25:55.626" v="7179" actId="1076"/>
          <ac:graphicFrameMkLst>
            <pc:docMk/>
            <pc:sldMk cId="1816506074" sldId="278"/>
            <ac:graphicFrameMk id="2" creationId="{411B67C0-FD5D-40DD-B751-775B452AFBE1}"/>
          </ac:graphicFrameMkLst>
        </pc:graphicFrameChg>
        <pc:graphicFrameChg chg="del">
          <ac:chgData name="אמנדה מגזל" userId="d50b652f-cb88-4424-8cea-6618e2450d64" providerId="ADAL" clId="{ECC86F6C-9E87-49F3-AF2F-0C5BA84CF9AA}" dt="2022-02-05T16:15:49.524" v="7012" actId="478"/>
          <ac:graphicFrameMkLst>
            <pc:docMk/>
            <pc:sldMk cId="1816506074" sldId="278"/>
            <ac:graphicFrameMk id="28" creationId="{8E80AC08-780E-445B-9E65-05A7E688D5DA}"/>
          </ac:graphicFrameMkLst>
        </pc:graphicFrameChg>
        <pc:graphicFrameChg chg="del">
          <ac:chgData name="אמנדה מגזל" userId="d50b652f-cb88-4424-8cea-6618e2450d64" providerId="ADAL" clId="{ECC86F6C-9E87-49F3-AF2F-0C5BA84CF9AA}" dt="2022-02-05T16:15:49.524" v="7012" actId="478"/>
          <ac:graphicFrameMkLst>
            <pc:docMk/>
            <pc:sldMk cId="1816506074" sldId="278"/>
            <ac:graphicFrameMk id="29" creationId="{47A45472-60FB-431E-AAF4-24BF0A8BFF29}"/>
          </ac:graphicFrameMkLst>
        </pc:graphicFrameChg>
        <pc:graphicFrameChg chg="del">
          <ac:chgData name="אמנדה מגזל" userId="d50b652f-cb88-4424-8cea-6618e2450d64" providerId="ADAL" clId="{ECC86F6C-9E87-49F3-AF2F-0C5BA84CF9AA}" dt="2022-02-05T16:15:49.524" v="7012" actId="478"/>
          <ac:graphicFrameMkLst>
            <pc:docMk/>
            <pc:sldMk cId="1816506074" sldId="278"/>
            <ac:graphicFrameMk id="32" creationId="{ACA60F8D-B49F-4F78-AD83-3C524561EE50}"/>
          </ac:graphicFrameMkLst>
        </pc:graphicFrameChg>
        <pc:graphicFrameChg chg="del">
          <ac:chgData name="אמנדה מגזל" userId="d50b652f-cb88-4424-8cea-6618e2450d64" providerId="ADAL" clId="{ECC86F6C-9E87-49F3-AF2F-0C5BA84CF9AA}" dt="2022-02-05T16:15:49.524" v="7012" actId="478"/>
          <ac:graphicFrameMkLst>
            <pc:docMk/>
            <pc:sldMk cId="1816506074" sldId="278"/>
            <ac:graphicFrameMk id="33" creationId="{9E3FAB44-57A1-445F-A521-B0C4FD4FB54B}"/>
          </ac:graphicFrameMkLst>
        </pc:graphicFrameChg>
        <pc:graphicFrameChg chg="mod modGraphic">
          <ac:chgData name="אמנדה מגזל" userId="d50b652f-cb88-4424-8cea-6618e2450d64" providerId="ADAL" clId="{ECC86F6C-9E87-49F3-AF2F-0C5BA84CF9AA}" dt="2022-02-05T16:27:05.319" v="7208" actId="1076"/>
          <ac:graphicFrameMkLst>
            <pc:docMk/>
            <pc:sldMk cId="1816506074" sldId="278"/>
            <ac:graphicFrameMk id="39" creationId="{F28634F9-B77F-41AA-9732-7803C772BFA6}"/>
          </ac:graphicFrameMkLst>
        </pc:graphicFrameChg>
        <pc:graphicFrameChg chg="mod modGraphic">
          <ac:chgData name="אמנדה מגזל" userId="d50b652f-cb88-4424-8cea-6618e2450d64" providerId="ADAL" clId="{ECC86F6C-9E87-49F3-AF2F-0C5BA84CF9AA}" dt="2022-02-05T16:27:05.319" v="7208" actId="1076"/>
          <ac:graphicFrameMkLst>
            <pc:docMk/>
            <pc:sldMk cId="1816506074" sldId="278"/>
            <ac:graphicFrameMk id="40" creationId="{43A03CAD-254E-4608-8C57-569B8DD25815}"/>
          </ac:graphicFrameMkLst>
        </pc:graphicFrameChg>
        <pc:cxnChg chg="add del mod">
          <ac:chgData name="אמנדה מגזל" userId="d50b652f-cb88-4424-8cea-6618e2450d64" providerId="ADAL" clId="{ECC86F6C-9E87-49F3-AF2F-0C5BA84CF9AA}" dt="2022-02-05T16:25:53.536" v="7177" actId="478"/>
          <ac:cxnSpMkLst>
            <pc:docMk/>
            <pc:sldMk cId="1816506074" sldId="278"/>
            <ac:cxnSpMk id="8" creationId="{20DB00E3-4BBA-4E7D-B210-BBB3BF7A2D69}"/>
          </ac:cxnSpMkLst>
        </pc:cxnChg>
        <pc:cxnChg chg="add del mod">
          <ac:chgData name="אמנדה מגזל" userId="d50b652f-cb88-4424-8cea-6618e2450d64" providerId="ADAL" clId="{ECC86F6C-9E87-49F3-AF2F-0C5BA84CF9AA}" dt="2022-02-05T16:25:34.800" v="7158" actId="11529"/>
          <ac:cxnSpMkLst>
            <pc:docMk/>
            <pc:sldMk cId="1816506074" sldId="278"/>
            <ac:cxnSpMk id="18" creationId="{E199E688-B2F1-41C4-9D00-86FE5BB38277}"/>
          </ac:cxnSpMkLst>
        </pc:cxnChg>
        <pc:cxnChg chg="del mod">
          <ac:chgData name="אמנדה מגזל" userId="d50b652f-cb88-4424-8cea-6618e2450d64" providerId="ADAL" clId="{ECC86F6C-9E87-49F3-AF2F-0C5BA84CF9AA}" dt="2022-02-05T16:15:49.524" v="7012" actId="478"/>
          <ac:cxnSpMkLst>
            <pc:docMk/>
            <pc:sldMk cId="1816506074" sldId="278"/>
            <ac:cxnSpMk id="23" creationId="{358D008B-DA8F-42B6-A15F-AA7A097C414A}"/>
          </ac:cxnSpMkLst>
        </pc:cxnChg>
        <pc:cxnChg chg="del mod">
          <ac:chgData name="אמנדה מגזל" userId="d50b652f-cb88-4424-8cea-6618e2450d64" providerId="ADAL" clId="{ECC86F6C-9E87-49F3-AF2F-0C5BA84CF9AA}" dt="2022-02-05T16:15:49.524" v="7012" actId="478"/>
          <ac:cxnSpMkLst>
            <pc:docMk/>
            <pc:sldMk cId="1816506074" sldId="278"/>
            <ac:cxnSpMk id="24" creationId="{46AAF23B-CB4B-43E1-A7F5-582A63FE9F65}"/>
          </ac:cxnSpMkLst>
        </pc:cxnChg>
        <pc:cxnChg chg="del mod">
          <ac:chgData name="אמנדה מגזל" userId="d50b652f-cb88-4424-8cea-6618e2450d64" providerId="ADAL" clId="{ECC86F6C-9E87-49F3-AF2F-0C5BA84CF9AA}" dt="2022-02-05T16:15:49.524" v="7012" actId="478"/>
          <ac:cxnSpMkLst>
            <pc:docMk/>
            <pc:sldMk cId="1816506074" sldId="278"/>
            <ac:cxnSpMk id="26" creationId="{8C64DE2B-0ED7-4458-8076-038F9752AFA7}"/>
          </ac:cxnSpMkLst>
        </pc:cxnChg>
        <pc:cxnChg chg="del mod">
          <ac:chgData name="אמנדה מגזל" userId="d50b652f-cb88-4424-8cea-6618e2450d64" providerId="ADAL" clId="{ECC86F6C-9E87-49F3-AF2F-0C5BA84CF9AA}" dt="2022-02-05T16:15:49.524" v="7012" actId="478"/>
          <ac:cxnSpMkLst>
            <pc:docMk/>
            <pc:sldMk cId="1816506074" sldId="278"/>
            <ac:cxnSpMk id="27" creationId="{131E471E-8C35-4306-9513-5B579A7D07D9}"/>
          </ac:cxnSpMkLst>
        </pc:cxnChg>
        <pc:cxnChg chg="mod">
          <ac:chgData name="אמנדה מגזל" userId="d50b652f-cb88-4424-8cea-6618e2450d64" providerId="ADAL" clId="{ECC86F6C-9E87-49F3-AF2F-0C5BA84CF9AA}" dt="2022-02-05T16:27:05.319" v="7208" actId="1076"/>
          <ac:cxnSpMkLst>
            <pc:docMk/>
            <pc:sldMk cId="1816506074" sldId="278"/>
            <ac:cxnSpMk id="37" creationId="{A3058C07-DAE5-439F-9A56-FEAAE01C354B}"/>
          </ac:cxnSpMkLst>
        </pc:cxnChg>
        <pc:cxnChg chg="mod">
          <ac:chgData name="אמנדה מגזל" userId="d50b652f-cb88-4424-8cea-6618e2450d64" providerId="ADAL" clId="{ECC86F6C-9E87-49F3-AF2F-0C5BA84CF9AA}" dt="2022-02-05T16:27:05.319" v="7208" actId="1076"/>
          <ac:cxnSpMkLst>
            <pc:docMk/>
            <pc:sldMk cId="1816506074" sldId="278"/>
            <ac:cxnSpMk id="38" creationId="{6B5811F2-2A66-4342-96BC-F276423E893F}"/>
          </ac:cxnSpMkLst>
        </pc:cxnChg>
        <pc:cxnChg chg="add del mod">
          <ac:chgData name="אמנדה מגזל" userId="d50b652f-cb88-4424-8cea-6618e2450d64" providerId="ADAL" clId="{ECC86F6C-9E87-49F3-AF2F-0C5BA84CF9AA}" dt="2022-02-05T16:25:52.895" v="7176" actId="478"/>
          <ac:cxnSpMkLst>
            <pc:docMk/>
            <pc:sldMk cId="1816506074" sldId="278"/>
            <ac:cxnSpMk id="48" creationId="{D04D8B8E-45A6-4BEE-9A41-076781AC81B1}"/>
          </ac:cxnSpMkLst>
        </pc:cxnChg>
        <pc:cxnChg chg="add del mod">
          <ac:chgData name="אמנדה מגזל" userId="d50b652f-cb88-4424-8cea-6618e2450d64" providerId="ADAL" clId="{ECC86F6C-9E87-49F3-AF2F-0C5BA84CF9AA}" dt="2022-02-05T16:25:36.504" v="7164"/>
          <ac:cxnSpMkLst>
            <pc:docMk/>
            <pc:sldMk cId="1816506074" sldId="278"/>
            <ac:cxnSpMk id="51" creationId="{59FB8DEF-8B4C-430B-9B8A-DB6385D19882}"/>
          </ac:cxnSpMkLst>
        </pc:cxnChg>
        <pc:cxnChg chg="add del mod">
          <ac:chgData name="אמנדה מגזל" userId="d50b652f-cb88-4424-8cea-6618e2450d64" providerId="ADAL" clId="{ECC86F6C-9E87-49F3-AF2F-0C5BA84CF9AA}" dt="2022-02-05T16:25:36.504" v="7164"/>
          <ac:cxnSpMkLst>
            <pc:docMk/>
            <pc:sldMk cId="1816506074" sldId="278"/>
            <ac:cxnSpMk id="52" creationId="{44717073-DD94-4EBA-80F9-30FCDFBD636E}"/>
          </ac:cxnSpMkLst>
        </pc:cxnChg>
        <pc:cxnChg chg="add del mod">
          <ac:chgData name="אמנדה מגזל" userId="d50b652f-cb88-4424-8cea-6618e2450d64" providerId="ADAL" clId="{ECC86F6C-9E87-49F3-AF2F-0C5BA84CF9AA}" dt="2022-02-05T16:28:20.017" v="7222" actId="478"/>
          <ac:cxnSpMkLst>
            <pc:docMk/>
            <pc:sldMk cId="1816506074" sldId="278"/>
            <ac:cxnSpMk id="55" creationId="{AE83A92F-0A12-4560-B415-913318764F64}"/>
          </ac:cxnSpMkLst>
        </pc:cxnChg>
        <pc:cxnChg chg="add mod">
          <ac:chgData name="אמנדה מגזל" userId="d50b652f-cb88-4424-8cea-6618e2450d64" providerId="ADAL" clId="{ECC86F6C-9E87-49F3-AF2F-0C5BA84CF9AA}" dt="2022-02-05T16:28:31.696" v="7224" actId="1582"/>
          <ac:cxnSpMkLst>
            <pc:docMk/>
            <pc:sldMk cId="1816506074" sldId="278"/>
            <ac:cxnSpMk id="58" creationId="{5EAB058A-5F84-4425-B2E5-A1C820057CBC}"/>
          </ac:cxnSpMkLst>
        </pc:cxnChg>
        <pc:cxnChg chg="add mod">
          <ac:chgData name="אמנדה מגזל" userId="d50b652f-cb88-4424-8cea-6618e2450d64" providerId="ADAL" clId="{ECC86F6C-9E87-49F3-AF2F-0C5BA84CF9AA}" dt="2022-02-05T16:28:55.662" v="7229" actId="14100"/>
          <ac:cxnSpMkLst>
            <pc:docMk/>
            <pc:sldMk cId="1816506074" sldId="278"/>
            <ac:cxnSpMk id="59" creationId="{87D732A2-F1EE-4ECA-AC5F-DAC29B6B4FAE}"/>
          </ac:cxnSpMkLst>
        </pc:cxnChg>
      </pc:sldChg>
      <pc:sldChg chg="add del">
        <pc:chgData name="אמנדה מגזל" userId="d50b652f-cb88-4424-8cea-6618e2450d64" providerId="ADAL" clId="{ECC86F6C-9E87-49F3-AF2F-0C5BA84CF9AA}" dt="2022-02-05T16:27:07.908" v="7209" actId="47"/>
        <pc:sldMkLst>
          <pc:docMk/>
          <pc:sldMk cId="1323488605" sldId="279"/>
        </pc:sldMkLst>
      </pc:sldChg>
      <pc:sldChg chg="modSp add mod">
        <pc:chgData name="אמנדה מגזל" userId="d50b652f-cb88-4424-8cea-6618e2450d64" providerId="ADAL" clId="{ECC86F6C-9E87-49F3-AF2F-0C5BA84CF9AA}" dt="2022-02-05T16:30:48.417" v="7248" actId="14100"/>
        <pc:sldMkLst>
          <pc:docMk/>
          <pc:sldMk cId="3019074678" sldId="279"/>
        </pc:sldMkLst>
        <pc:spChg chg="mod">
          <ac:chgData name="אמנדה מגזל" userId="d50b652f-cb88-4424-8cea-6618e2450d64" providerId="ADAL" clId="{ECC86F6C-9E87-49F3-AF2F-0C5BA84CF9AA}" dt="2022-02-05T16:30:15.742" v="7241" actId="1076"/>
          <ac:spMkLst>
            <pc:docMk/>
            <pc:sldMk cId="3019074678" sldId="279"/>
            <ac:spMk id="21" creationId="{BD210F3F-2B7D-4BA6-9BCC-CF44496208A4}"/>
          </ac:spMkLst>
        </pc:spChg>
        <pc:spChg chg="mod">
          <ac:chgData name="אמנדה מגזל" userId="d50b652f-cb88-4424-8cea-6618e2450d64" providerId="ADAL" clId="{ECC86F6C-9E87-49F3-AF2F-0C5BA84CF9AA}" dt="2022-02-05T16:30:09.687" v="7240" actId="14100"/>
          <ac:spMkLst>
            <pc:docMk/>
            <pc:sldMk cId="3019074678" sldId="279"/>
            <ac:spMk id="53" creationId="{9D8225A6-EDE9-48F0-8860-8BA08CFC626B}"/>
          </ac:spMkLst>
        </pc:spChg>
        <pc:cxnChg chg="mod">
          <ac:chgData name="אמנדה מגזל" userId="d50b652f-cb88-4424-8cea-6618e2450d64" providerId="ADAL" clId="{ECC86F6C-9E87-49F3-AF2F-0C5BA84CF9AA}" dt="2022-02-05T16:30:48.417" v="7248" actId="14100"/>
          <ac:cxnSpMkLst>
            <pc:docMk/>
            <pc:sldMk cId="3019074678" sldId="279"/>
            <ac:cxnSpMk id="58" creationId="{5EAB058A-5F84-4425-B2E5-A1C820057CBC}"/>
          </ac:cxnSpMkLst>
        </pc:cxnChg>
        <pc:cxnChg chg="mod">
          <ac:chgData name="אמנדה מגזל" userId="d50b652f-cb88-4424-8cea-6618e2450d64" providerId="ADAL" clId="{ECC86F6C-9E87-49F3-AF2F-0C5BA84CF9AA}" dt="2022-02-05T16:30:21.342" v="7242" actId="14100"/>
          <ac:cxnSpMkLst>
            <pc:docMk/>
            <pc:sldMk cId="3019074678" sldId="279"/>
            <ac:cxnSpMk id="59" creationId="{87D732A2-F1EE-4ECA-AC5F-DAC29B6B4FAE}"/>
          </ac:cxnSpMkLst>
        </pc:cxnChg>
      </pc:sldChg>
      <pc:sldChg chg="addSp delSp modSp add mod ord">
        <pc:chgData name="אמנדה מגזל" userId="d50b652f-cb88-4424-8cea-6618e2450d64" providerId="ADAL" clId="{ECC86F6C-9E87-49F3-AF2F-0C5BA84CF9AA}" dt="2022-02-06T09:35:07.165" v="7600" actId="1076"/>
        <pc:sldMkLst>
          <pc:docMk/>
          <pc:sldMk cId="1403536563" sldId="280"/>
        </pc:sldMkLst>
        <pc:spChg chg="mod">
          <ac:chgData name="אמנדה מגזל" userId="d50b652f-cb88-4424-8cea-6618e2450d64" providerId="ADAL" clId="{ECC86F6C-9E87-49F3-AF2F-0C5BA84CF9AA}" dt="2022-02-05T16:34:16.369" v="7305" actId="20577"/>
          <ac:spMkLst>
            <pc:docMk/>
            <pc:sldMk cId="1403536563" sldId="280"/>
            <ac:spMk id="5" creationId="{721E0060-8938-46A8-AB4E-FC66C9B53D1F}"/>
          </ac:spMkLst>
        </pc:spChg>
        <pc:spChg chg="del">
          <ac:chgData name="אמנדה מגזל" userId="d50b652f-cb88-4424-8cea-6618e2450d64" providerId="ADAL" clId="{ECC86F6C-9E87-49F3-AF2F-0C5BA84CF9AA}" dt="2022-02-05T16:34:51.135" v="7307" actId="478"/>
          <ac:spMkLst>
            <pc:docMk/>
            <pc:sldMk cId="1403536563" sldId="280"/>
            <ac:spMk id="7" creationId="{D58A9A09-E721-4393-9955-0441CE1038CC}"/>
          </ac:spMkLst>
        </pc:spChg>
        <pc:spChg chg="del">
          <ac:chgData name="אמנדה מגזל" userId="d50b652f-cb88-4424-8cea-6618e2450d64" providerId="ADAL" clId="{ECC86F6C-9E87-49F3-AF2F-0C5BA84CF9AA}" dt="2022-02-05T16:34:20.822" v="7306" actId="478"/>
          <ac:spMkLst>
            <pc:docMk/>
            <pc:sldMk cId="1403536563" sldId="280"/>
            <ac:spMk id="12" creationId="{A24361FD-C6AD-41DF-954F-2642A990BCF1}"/>
          </ac:spMkLst>
        </pc:spChg>
        <pc:spChg chg="del">
          <ac:chgData name="אמנדה מגזל" userId="d50b652f-cb88-4424-8cea-6618e2450d64" providerId="ADAL" clId="{ECC86F6C-9E87-49F3-AF2F-0C5BA84CF9AA}" dt="2022-02-05T16:34:20.822" v="7306" actId="478"/>
          <ac:spMkLst>
            <pc:docMk/>
            <pc:sldMk cId="1403536563" sldId="280"/>
            <ac:spMk id="13" creationId="{CC4DFD4D-A5B8-4BB7-AEEA-46087EED3B4D}"/>
          </ac:spMkLst>
        </pc:spChg>
        <pc:spChg chg="add mod">
          <ac:chgData name="אמנדה מגזל" userId="d50b652f-cb88-4424-8cea-6618e2450d64" providerId="ADAL" clId="{ECC86F6C-9E87-49F3-AF2F-0C5BA84CF9AA}" dt="2022-02-06T09:14:44.354" v="7425" actId="1076"/>
          <ac:spMkLst>
            <pc:docMk/>
            <pc:sldMk cId="1403536563" sldId="280"/>
            <ac:spMk id="14" creationId="{482FBF91-8A16-45CA-81B5-4AD47468F239}"/>
          </ac:spMkLst>
        </pc:spChg>
        <pc:spChg chg="add mod">
          <ac:chgData name="אמנדה מגזל" userId="d50b652f-cb88-4424-8cea-6618e2450d64" providerId="ADAL" clId="{ECC86F6C-9E87-49F3-AF2F-0C5BA84CF9AA}" dt="2022-02-06T09:14:44.354" v="7425" actId="1076"/>
          <ac:spMkLst>
            <pc:docMk/>
            <pc:sldMk cId="1403536563" sldId="280"/>
            <ac:spMk id="15" creationId="{39FBCC06-448B-43EC-8EB6-CD663B376654}"/>
          </ac:spMkLst>
        </pc:spChg>
        <pc:spChg chg="add del mod">
          <ac:chgData name="אמנדה מגזל" userId="d50b652f-cb88-4424-8cea-6618e2450d64" providerId="ADAL" clId="{ECC86F6C-9E87-49F3-AF2F-0C5BA84CF9AA}" dt="2022-02-06T09:12:14.849" v="7358" actId="478"/>
          <ac:spMkLst>
            <pc:docMk/>
            <pc:sldMk cId="1403536563" sldId="280"/>
            <ac:spMk id="16" creationId="{58942117-9759-4352-982B-4EBC7AC3D6A9}"/>
          </ac:spMkLst>
        </pc:spChg>
        <pc:spChg chg="add del mod">
          <ac:chgData name="אמנדה מגזל" userId="d50b652f-cb88-4424-8cea-6618e2450d64" providerId="ADAL" clId="{ECC86F6C-9E87-49F3-AF2F-0C5BA84CF9AA}" dt="2022-02-06T09:12:16.937" v="7359" actId="478"/>
          <ac:spMkLst>
            <pc:docMk/>
            <pc:sldMk cId="1403536563" sldId="280"/>
            <ac:spMk id="17" creationId="{1E0445AF-60BF-48D8-A0C3-9F32984AB630}"/>
          </ac:spMkLst>
        </pc:spChg>
        <pc:spChg chg="add del mod">
          <ac:chgData name="אמנדה מגזל" userId="d50b652f-cb88-4424-8cea-6618e2450d64" providerId="ADAL" clId="{ECC86F6C-9E87-49F3-AF2F-0C5BA84CF9AA}" dt="2022-02-06T09:12:19.081" v="7360" actId="478"/>
          <ac:spMkLst>
            <pc:docMk/>
            <pc:sldMk cId="1403536563" sldId="280"/>
            <ac:spMk id="18" creationId="{A2DED998-0661-4A1B-9046-B2405B157288}"/>
          </ac:spMkLst>
        </pc:spChg>
        <pc:spChg chg="add del mod">
          <ac:chgData name="אמנדה מגזל" userId="d50b652f-cb88-4424-8cea-6618e2450d64" providerId="ADAL" clId="{ECC86F6C-9E87-49F3-AF2F-0C5BA84CF9AA}" dt="2022-02-05T16:35:33.678" v="7313" actId="478"/>
          <ac:spMkLst>
            <pc:docMk/>
            <pc:sldMk cId="1403536563" sldId="280"/>
            <ac:spMk id="19" creationId="{442B659B-930A-4EAE-A3E2-CE6BDE6DEB48}"/>
          </ac:spMkLst>
        </pc:spChg>
        <pc:spChg chg="add del mod">
          <ac:chgData name="אמנדה מגזל" userId="d50b652f-cb88-4424-8cea-6618e2450d64" providerId="ADAL" clId="{ECC86F6C-9E87-49F3-AF2F-0C5BA84CF9AA}" dt="2022-02-05T16:35:33.678" v="7313" actId="478"/>
          <ac:spMkLst>
            <pc:docMk/>
            <pc:sldMk cId="1403536563" sldId="280"/>
            <ac:spMk id="20" creationId="{2D3317B0-8169-4F64-A451-8DD20856853A}"/>
          </ac:spMkLst>
        </pc:spChg>
        <pc:spChg chg="add del mod">
          <ac:chgData name="אמנדה מגזל" userId="d50b652f-cb88-4424-8cea-6618e2450d64" providerId="ADAL" clId="{ECC86F6C-9E87-49F3-AF2F-0C5BA84CF9AA}" dt="2022-02-05T16:35:36.988" v="7314" actId="478"/>
          <ac:spMkLst>
            <pc:docMk/>
            <pc:sldMk cId="1403536563" sldId="280"/>
            <ac:spMk id="21" creationId="{F236E0C6-4C5C-4E6F-9B7A-FD270671CEA4}"/>
          </ac:spMkLst>
        </pc:spChg>
        <pc:spChg chg="add del mod">
          <ac:chgData name="אמנדה מגזל" userId="d50b652f-cb88-4424-8cea-6618e2450d64" providerId="ADAL" clId="{ECC86F6C-9E87-49F3-AF2F-0C5BA84CF9AA}" dt="2022-02-05T16:35:36.988" v="7314" actId="478"/>
          <ac:spMkLst>
            <pc:docMk/>
            <pc:sldMk cId="1403536563" sldId="280"/>
            <ac:spMk id="22" creationId="{DC9B159C-C89D-43C2-93E0-62DF79203768}"/>
          </ac:spMkLst>
        </pc:spChg>
        <pc:spChg chg="add del mod">
          <ac:chgData name="אמנדה מגזל" userId="d50b652f-cb88-4424-8cea-6618e2450d64" providerId="ADAL" clId="{ECC86F6C-9E87-49F3-AF2F-0C5BA84CF9AA}" dt="2022-02-05T16:35:04.469" v="7310" actId="478"/>
          <ac:spMkLst>
            <pc:docMk/>
            <pc:sldMk cId="1403536563" sldId="280"/>
            <ac:spMk id="31" creationId="{C7A502F3-38B1-49D7-8836-A93CEE370BDA}"/>
          </ac:spMkLst>
        </pc:spChg>
        <pc:spChg chg="add del mod">
          <ac:chgData name="אמנדה מגזל" userId="d50b652f-cb88-4424-8cea-6618e2450d64" providerId="ADAL" clId="{ECC86F6C-9E87-49F3-AF2F-0C5BA84CF9AA}" dt="2022-02-05T16:35:06.007" v="7311" actId="478"/>
          <ac:spMkLst>
            <pc:docMk/>
            <pc:sldMk cId="1403536563" sldId="280"/>
            <ac:spMk id="32" creationId="{8C7F2327-9C6C-484D-983C-91071468CCEF}"/>
          </ac:spMkLst>
        </pc:spChg>
        <pc:spChg chg="add del mod">
          <ac:chgData name="אמנדה מגזל" userId="d50b652f-cb88-4424-8cea-6618e2450d64" providerId="ADAL" clId="{ECC86F6C-9E87-49F3-AF2F-0C5BA84CF9AA}" dt="2022-02-05T16:35:08.064" v="7312" actId="478"/>
          <ac:spMkLst>
            <pc:docMk/>
            <pc:sldMk cId="1403536563" sldId="280"/>
            <ac:spMk id="33" creationId="{1C3E4B52-344A-4F0F-91D2-64A8E6DC7A15}"/>
          </ac:spMkLst>
        </pc:spChg>
        <pc:graphicFrameChg chg="del">
          <ac:chgData name="אמנדה מגזל" userId="d50b652f-cb88-4424-8cea-6618e2450d64" providerId="ADAL" clId="{ECC86F6C-9E87-49F3-AF2F-0C5BA84CF9AA}" dt="2022-02-05T16:34:55.212" v="7308" actId="478"/>
          <ac:graphicFrameMkLst>
            <pc:docMk/>
            <pc:sldMk cId="1403536563" sldId="280"/>
            <ac:graphicFrameMk id="2" creationId="{411B67C0-FD5D-40DD-B751-775B452AFBE1}"/>
          </ac:graphicFrameMkLst>
        </pc:graphicFrameChg>
        <pc:graphicFrameChg chg="del">
          <ac:chgData name="אמנדה מגזל" userId="d50b652f-cb88-4424-8cea-6618e2450d64" providerId="ADAL" clId="{ECC86F6C-9E87-49F3-AF2F-0C5BA84CF9AA}" dt="2022-02-05T16:34:20.822" v="7306" actId="478"/>
          <ac:graphicFrameMkLst>
            <pc:docMk/>
            <pc:sldMk cId="1403536563" sldId="280"/>
            <ac:graphicFrameMk id="10" creationId="{68945821-0E78-489D-B4D5-B88F7FDAE605}"/>
          </ac:graphicFrameMkLst>
        </pc:graphicFrameChg>
        <pc:graphicFrameChg chg="del">
          <ac:chgData name="אמנדה מגזל" userId="d50b652f-cb88-4424-8cea-6618e2450d64" providerId="ADAL" clId="{ECC86F6C-9E87-49F3-AF2F-0C5BA84CF9AA}" dt="2022-02-05T16:34:20.822" v="7306" actId="478"/>
          <ac:graphicFrameMkLst>
            <pc:docMk/>
            <pc:sldMk cId="1403536563" sldId="280"/>
            <ac:graphicFrameMk id="11" creationId="{DF621F96-63D9-4490-8555-DF34F233180B}"/>
          </ac:graphicFrameMkLst>
        </pc:graphicFrameChg>
        <pc:graphicFrameChg chg="add mod modGraphic">
          <ac:chgData name="אמנדה מגזל" userId="d50b652f-cb88-4424-8cea-6618e2450d64" providerId="ADAL" clId="{ECC86F6C-9E87-49F3-AF2F-0C5BA84CF9AA}" dt="2022-02-06T09:14:44.354" v="7425" actId="1076"/>
          <ac:graphicFrameMkLst>
            <pc:docMk/>
            <pc:sldMk cId="1403536563" sldId="280"/>
            <ac:graphicFrameMk id="19" creationId="{2F29E6E3-E20E-4795-B7C5-619999A6108A}"/>
          </ac:graphicFrameMkLst>
        </pc:graphicFrameChg>
        <pc:graphicFrameChg chg="add mod modGraphic">
          <ac:chgData name="אמנדה מגזל" userId="d50b652f-cb88-4424-8cea-6618e2450d64" providerId="ADAL" clId="{ECC86F6C-9E87-49F3-AF2F-0C5BA84CF9AA}" dt="2022-02-06T09:35:07.165" v="7600" actId="1076"/>
          <ac:graphicFrameMkLst>
            <pc:docMk/>
            <pc:sldMk cId="1403536563" sldId="280"/>
            <ac:graphicFrameMk id="20" creationId="{C7BC23CA-BECB-44B8-B18B-FA612CAAF3EC}"/>
          </ac:graphicFrameMkLst>
        </pc:graphicFrameChg>
        <pc:graphicFrameChg chg="add mod modGraphic">
          <ac:chgData name="אמנדה מגזל" userId="d50b652f-cb88-4424-8cea-6618e2450d64" providerId="ADAL" clId="{ECC86F6C-9E87-49F3-AF2F-0C5BA84CF9AA}" dt="2022-02-06T09:14:44.354" v="7425" actId="1076"/>
          <ac:graphicFrameMkLst>
            <pc:docMk/>
            <pc:sldMk cId="1403536563" sldId="280"/>
            <ac:graphicFrameMk id="21" creationId="{B801BA46-46CF-43D0-A380-EF00923EAE9B}"/>
          </ac:graphicFrameMkLst>
        </pc:graphicFrameChg>
        <pc:graphicFrameChg chg="add mod">
          <ac:chgData name="אמנדה מגזל" userId="d50b652f-cb88-4424-8cea-6618e2450d64" providerId="ADAL" clId="{ECC86F6C-9E87-49F3-AF2F-0C5BA84CF9AA}" dt="2022-02-06T09:14:31.008" v="7424"/>
          <ac:graphicFrameMkLst>
            <pc:docMk/>
            <pc:sldMk cId="1403536563" sldId="280"/>
            <ac:graphicFrameMk id="25" creationId="{FAFEA1E3-3E7F-42B5-AB5F-2DD7606B730F}"/>
          </ac:graphicFrameMkLst>
        </pc:graphicFrameChg>
        <pc:cxnChg chg="del mod">
          <ac:chgData name="אמנדה מגזל" userId="d50b652f-cb88-4424-8cea-6618e2450d64" providerId="ADAL" clId="{ECC86F6C-9E87-49F3-AF2F-0C5BA84CF9AA}" dt="2022-02-05T16:34:20.822" v="7306" actId="478"/>
          <ac:cxnSpMkLst>
            <pc:docMk/>
            <pc:sldMk cId="1403536563" sldId="280"/>
            <ac:cxnSpMk id="8" creationId="{3E9C2A65-BD25-4FC6-910B-4AC7CB8671E5}"/>
          </ac:cxnSpMkLst>
        </pc:cxnChg>
        <pc:cxnChg chg="del mod">
          <ac:chgData name="אמנדה מגזל" userId="d50b652f-cb88-4424-8cea-6618e2450d64" providerId="ADAL" clId="{ECC86F6C-9E87-49F3-AF2F-0C5BA84CF9AA}" dt="2022-02-05T16:34:20.822" v="7306" actId="478"/>
          <ac:cxnSpMkLst>
            <pc:docMk/>
            <pc:sldMk cId="1403536563" sldId="280"/>
            <ac:cxnSpMk id="9" creationId="{50350286-997E-4A80-A4A4-F3225F140A38}"/>
          </ac:cxnSpMkLst>
        </pc:cxnChg>
        <pc:cxnChg chg="add mod">
          <ac:chgData name="אמנדה מגזל" userId="d50b652f-cb88-4424-8cea-6618e2450d64" providerId="ADAL" clId="{ECC86F6C-9E87-49F3-AF2F-0C5BA84CF9AA}" dt="2022-02-06T09:14:44.354" v="7425" actId="1076"/>
          <ac:cxnSpMkLst>
            <pc:docMk/>
            <pc:sldMk cId="1403536563" sldId="280"/>
            <ac:cxnSpMk id="23" creationId="{FDE634DC-F6C8-471A-B2C4-5A91C84D0E3D}"/>
          </ac:cxnSpMkLst>
        </pc:cxnChg>
        <pc:cxnChg chg="add mod">
          <ac:chgData name="אמנדה מגזל" userId="d50b652f-cb88-4424-8cea-6618e2450d64" providerId="ADAL" clId="{ECC86F6C-9E87-49F3-AF2F-0C5BA84CF9AA}" dt="2022-02-06T09:14:44.354" v="7425" actId="1076"/>
          <ac:cxnSpMkLst>
            <pc:docMk/>
            <pc:sldMk cId="1403536563" sldId="280"/>
            <ac:cxnSpMk id="24" creationId="{638CBAA2-3A3B-40A3-81F7-E7E3738C745F}"/>
          </ac:cxnSpMkLst>
        </pc:cxnChg>
        <pc:cxnChg chg="add del mod">
          <ac:chgData name="אמנדה מגזל" userId="d50b652f-cb88-4424-8cea-6618e2450d64" providerId="ADAL" clId="{ECC86F6C-9E87-49F3-AF2F-0C5BA84CF9AA}" dt="2022-02-05T16:35:36.988" v="7314" actId="478"/>
          <ac:cxnSpMkLst>
            <pc:docMk/>
            <pc:sldMk cId="1403536563" sldId="280"/>
            <ac:cxnSpMk id="25" creationId="{0808C957-4A02-44BB-88CE-9AF050BF62FF}"/>
          </ac:cxnSpMkLst>
        </pc:cxnChg>
        <pc:cxnChg chg="add del mod">
          <ac:chgData name="אמנדה מגזל" userId="d50b652f-cb88-4424-8cea-6618e2450d64" providerId="ADAL" clId="{ECC86F6C-9E87-49F3-AF2F-0C5BA84CF9AA}" dt="2022-02-05T16:35:36.988" v="7314" actId="478"/>
          <ac:cxnSpMkLst>
            <pc:docMk/>
            <pc:sldMk cId="1403536563" sldId="280"/>
            <ac:cxnSpMk id="26" creationId="{1F4AFFE7-21E9-4803-96DF-9E6E5B7269DC}"/>
          </ac:cxnSpMkLst>
        </pc:cxnChg>
        <pc:cxnChg chg="add mod">
          <ac:chgData name="אמנדה מגזל" userId="d50b652f-cb88-4424-8cea-6618e2450d64" providerId="ADAL" clId="{ECC86F6C-9E87-49F3-AF2F-0C5BA84CF9AA}" dt="2022-02-06T09:35:07.165" v="7600" actId="1076"/>
          <ac:cxnSpMkLst>
            <pc:docMk/>
            <pc:sldMk cId="1403536563" sldId="280"/>
            <ac:cxnSpMk id="27" creationId="{59381429-A31F-4763-BB64-78EC12D5F4DF}"/>
          </ac:cxnSpMkLst>
        </pc:cxnChg>
        <pc:cxnChg chg="add mod">
          <ac:chgData name="אמנדה מגזל" userId="d50b652f-cb88-4424-8cea-6618e2450d64" providerId="ADAL" clId="{ECC86F6C-9E87-49F3-AF2F-0C5BA84CF9AA}" dt="2022-02-06T09:14:44.354" v="7425" actId="1076"/>
          <ac:cxnSpMkLst>
            <pc:docMk/>
            <pc:sldMk cId="1403536563" sldId="280"/>
            <ac:cxnSpMk id="28" creationId="{566EE89E-A730-4061-B3BC-29268FE23F16}"/>
          </ac:cxnSpMkLst>
        </pc:cxnChg>
        <pc:cxnChg chg="add del mod">
          <ac:chgData name="אמנדה מגזל" userId="d50b652f-cb88-4424-8cea-6618e2450d64" providerId="ADAL" clId="{ECC86F6C-9E87-49F3-AF2F-0C5BA84CF9AA}" dt="2022-02-05T16:35:33.678" v="7313" actId="478"/>
          <ac:cxnSpMkLst>
            <pc:docMk/>
            <pc:sldMk cId="1403536563" sldId="280"/>
            <ac:cxnSpMk id="29" creationId="{7D7524F0-3901-46FB-B1D2-C48F86CA7683}"/>
          </ac:cxnSpMkLst>
        </pc:cxnChg>
        <pc:cxnChg chg="add del mod">
          <ac:chgData name="אמנדה מגזל" userId="d50b652f-cb88-4424-8cea-6618e2450d64" providerId="ADAL" clId="{ECC86F6C-9E87-49F3-AF2F-0C5BA84CF9AA}" dt="2022-02-05T16:35:33.678" v="7313" actId="478"/>
          <ac:cxnSpMkLst>
            <pc:docMk/>
            <pc:sldMk cId="1403536563" sldId="280"/>
            <ac:cxnSpMk id="30" creationId="{4F0A9C33-7FEC-40EE-8E26-FC0BFB79E6A5}"/>
          </ac:cxnSpMkLst>
        </pc:cxnChg>
      </pc:sldChg>
      <pc:sldChg chg="addSp delSp modSp add mod">
        <pc:chgData name="אמנדה מגזל" userId="d50b652f-cb88-4424-8cea-6618e2450d64" providerId="ADAL" clId="{ECC86F6C-9E87-49F3-AF2F-0C5BA84CF9AA}" dt="2022-02-06T10:39:59.097" v="7847" actId="571"/>
        <pc:sldMkLst>
          <pc:docMk/>
          <pc:sldMk cId="2092387478" sldId="281"/>
        </pc:sldMkLst>
        <pc:spChg chg="mod">
          <ac:chgData name="אמנדה מגזל" userId="d50b652f-cb88-4424-8cea-6618e2450d64" providerId="ADAL" clId="{ECC86F6C-9E87-49F3-AF2F-0C5BA84CF9AA}" dt="2022-02-06T09:32:39.636" v="7527" actId="20577"/>
          <ac:spMkLst>
            <pc:docMk/>
            <pc:sldMk cId="2092387478" sldId="281"/>
            <ac:spMk id="5" creationId="{721E0060-8938-46A8-AB4E-FC66C9B53D1F}"/>
          </ac:spMkLst>
        </pc:spChg>
        <pc:spChg chg="mod">
          <ac:chgData name="אמנדה מגזל" userId="d50b652f-cb88-4424-8cea-6618e2450d64" providerId="ADAL" clId="{ECC86F6C-9E87-49F3-AF2F-0C5BA84CF9AA}" dt="2022-02-06T09:32:50.578" v="7531" actId="1076"/>
          <ac:spMkLst>
            <pc:docMk/>
            <pc:sldMk cId="2092387478" sldId="281"/>
            <ac:spMk id="15" creationId="{39FBCC06-448B-43EC-8EB6-CD663B376654}"/>
          </ac:spMkLst>
        </pc:spChg>
        <pc:spChg chg="add mod">
          <ac:chgData name="אמנדה מגזל" userId="d50b652f-cb88-4424-8cea-6618e2450d64" providerId="ADAL" clId="{ECC86F6C-9E87-49F3-AF2F-0C5BA84CF9AA}" dt="2022-02-06T09:34:50.123" v="7599" actId="1076"/>
          <ac:spMkLst>
            <pc:docMk/>
            <pc:sldMk cId="2092387478" sldId="281"/>
            <ac:spMk id="16" creationId="{FAC30E7B-41D7-4747-B442-82A4FB57058D}"/>
          </ac:spMkLst>
        </pc:spChg>
        <pc:spChg chg="add mod">
          <ac:chgData name="אמנדה מגזל" userId="d50b652f-cb88-4424-8cea-6618e2450d64" providerId="ADAL" clId="{ECC86F6C-9E87-49F3-AF2F-0C5BA84CF9AA}" dt="2022-02-06T09:34:17.552" v="7582" actId="1076"/>
          <ac:spMkLst>
            <pc:docMk/>
            <pc:sldMk cId="2092387478" sldId="281"/>
            <ac:spMk id="18" creationId="{36A921D1-A601-4E7B-9AE5-102FA81596D9}"/>
          </ac:spMkLst>
        </pc:spChg>
        <pc:spChg chg="add mod">
          <ac:chgData name="אמנדה מגזל" userId="d50b652f-cb88-4424-8cea-6618e2450d64" providerId="ADAL" clId="{ECC86F6C-9E87-49F3-AF2F-0C5BA84CF9AA}" dt="2022-02-06T09:34:39.386" v="7597" actId="13822"/>
          <ac:spMkLst>
            <pc:docMk/>
            <pc:sldMk cId="2092387478" sldId="281"/>
            <ac:spMk id="26" creationId="{343525C8-7574-4370-9D61-B7E452BDAD2D}"/>
          </ac:spMkLst>
        </pc:spChg>
        <pc:spChg chg="add mod">
          <ac:chgData name="אמנדה מגזל" userId="d50b652f-cb88-4424-8cea-6618e2450d64" providerId="ADAL" clId="{ECC86F6C-9E87-49F3-AF2F-0C5BA84CF9AA}" dt="2022-02-06T10:39:59.097" v="7847" actId="571"/>
          <ac:spMkLst>
            <pc:docMk/>
            <pc:sldMk cId="2092387478" sldId="281"/>
            <ac:spMk id="29" creationId="{7C6990BD-3CB5-49CE-989A-F4BB4C840E0A}"/>
          </ac:spMkLst>
        </pc:spChg>
        <pc:graphicFrameChg chg="del">
          <ac:chgData name="אמנדה מגזל" userId="d50b652f-cb88-4424-8cea-6618e2450d64" providerId="ADAL" clId="{ECC86F6C-9E87-49F3-AF2F-0C5BA84CF9AA}" dt="2022-02-06T09:32:43.342" v="7528" actId="478"/>
          <ac:graphicFrameMkLst>
            <pc:docMk/>
            <pc:sldMk cId="2092387478" sldId="281"/>
            <ac:graphicFrameMk id="19" creationId="{2F29E6E3-E20E-4795-B7C5-619999A6108A}"/>
          </ac:graphicFrameMkLst>
        </pc:graphicFrameChg>
        <pc:graphicFrameChg chg="del">
          <ac:chgData name="אמנדה מגזל" userId="d50b652f-cb88-4424-8cea-6618e2450d64" providerId="ADAL" clId="{ECC86F6C-9E87-49F3-AF2F-0C5BA84CF9AA}" dt="2022-02-06T09:32:45.800" v="7529" actId="478"/>
          <ac:graphicFrameMkLst>
            <pc:docMk/>
            <pc:sldMk cId="2092387478" sldId="281"/>
            <ac:graphicFrameMk id="20" creationId="{C7BC23CA-BECB-44B8-B18B-FA612CAAF3EC}"/>
          </ac:graphicFrameMkLst>
        </pc:graphicFrameChg>
        <pc:graphicFrameChg chg="del">
          <ac:chgData name="אמנדה מגזל" userId="d50b652f-cb88-4424-8cea-6618e2450d64" providerId="ADAL" clId="{ECC86F6C-9E87-49F3-AF2F-0C5BA84CF9AA}" dt="2022-02-06T09:32:48.121" v="7530" actId="478"/>
          <ac:graphicFrameMkLst>
            <pc:docMk/>
            <pc:sldMk cId="2092387478" sldId="281"/>
            <ac:graphicFrameMk id="21" creationId="{B801BA46-46CF-43D0-A380-EF00923EAE9B}"/>
          </ac:graphicFrameMkLst>
        </pc:graphicFrameChg>
        <pc:cxnChg chg="mod">
          <ac:chgData name="אמנדה מגזל" userId="d50b652f-cb88-4424-8cea-6618e2450d64" providerId="ADAL" clId="{ECC86F6C-9E87-49F3-AF2F-0C5BA84CF9AA}" dt="2022-02-06T09:32:50.578" v="7531" actId="1076"/>
          <ac:cxnSpMkLst>
            <pc:docMk/>
            <pc:sldMk cId="2092387478" sldId="281"/>
            <ac:cxnSpMk id="23" creationId="{FDE634DC-F6C8-471A-B2C4-5A91C84D0E3D}"/>
          </ac:cxnSpMkLst>
        </pc:cxnChg>
        <pc:cxnChg chg="mod">
          <ac:chgData name="אמנדה מגזל" userId="d50b652f-cb88-4424-8cea-6618e2450d64" providerId="ADAL" clId="{ECC86F6C-9E87-49F3-AF2F-0C5BA84CF9AA}" dt="2022-02-06T09:34:17.552" v="7582" actId="1076"/>
          <ac:cxnSpMkLst>
            <pc:docMk/>
            <pc:sldMk cId="2092387478" sldId="281"/>
            <ac:cxnSpMk id="24" creationId="{638CBAA2-3A3B-40A3-81F7-E7E3738C745F}"/>
          </ac:cxnSpMkLst>
        </pc:cxnChg>
        <pc:cxnChg chg="mod">
          <ac:chgData name="אמנדה מגזל" userId="d50b652f-cb88-4424-8cea-6618e2450d64" providerId="ADAL" clId="{ECC86F6C-9E87-49F3-AF2F-0C5BA84CF9AA}" dt="2022-02-06T09:34:44.597" v="7598" actId="14100"/>
          <ac:cxnSpMkLst>
            <pc:docMk/>
            <pc:sldMk cId="2092387478" sldId="281"/>
            <ac:cxnSpMk id="27" creationId="{59381429-A31F-4763-BB64-78EC12D5F4DF}"/>
          </ac:cxnSpMkLst>
        </pc:cxnChg>
        <pc:cxnChg chg="mod">
          <ac:chgData name="אמנדה מגזל" userId="d50b652f-cb88-4424-8cea-6618e2450d64" providerId="ADAL" clId="{ECC86F6C-9E87-49F3-AF2F-0C5BA84CF9AA}" dt="2022-02-06T09:34:50.123" v="7599" actId="1076"/>
          <ac:cxnSpMkLst>
            <pc:docMk/>
            <pc:sldMk cId="2092387478" sldId="281"/>
            <ac:cxnSpMk id="28" creationId="{566EE89E-A730-4061-B3BC-29268FE23F16}"/>
          </ac:cxnSpMkLst>
        </pc:cxnChg>
        <pc:cxnChg chg="add mod">
          <ac:chgData name="אמנדה מגזל" userId="d50b652f-cb88-4424-8cea-6618e2450d64" providerId="ADAL" clId="{ECC86F6C-9E87-49F3-AF2F-0C5BA84CF9AA}" dt="2022-02-06T10:39:59.097" v="7847" actId="571"/>
          <ac:cxnSpMkLst>
            <pc:docMk/>
            <pc:sldMk cId="2092387478" sldId="281"/>
            <ac:cxnSpMk id="30" creationId="{F2DF0A0B-47DC-4AD5-9FE8-ADCFFEECDF6D}"/>
          </ac:cxnSpMkLst>
        </pc:cxnChg>
      </pc:sldChg>
      <pc:sldChg chg="modSp add mod setBg modNotesTx">
        <pc:chgData name="אמנדה מגזל" userId="d50b652f-cb88-4424-8cea-6618e2450d64" providerId="ADAL" clId="{ECC86F6C-9E87-49F3-AF2F-0C5BA84CF9AA}" dt="2022-02-06T09:43:06.747" v="7678" actId="1076"/>
        <pc:sldMkLst>
          <pc:docMk/>
          <pc:sldMk cId="3787839407" sldId="282"/>
        </pc:sldMkLst>
        <pc:spChg chg="mod">
          <ac:chgData name="אמנדה מגזל" userId="d50b652f-cb88-4424-8cea-6618e2450d64" providerId="ADAL" clId="{ECC86F6C-9E87-49F3-AF2F-0C5BA84CF9AA}" dt="2022-02-06T09:40:59.089" v="7661" actId="255"/>
          <ac:spMkLst>
            <pc:docMk/>
            <pc:sldMk cId="3787839407" sldId="282"/>
            <ac:spMk id="3" creationId="{BFBE3BCF-D814-4623-8C91-65F8E656CDDC}"/>
          </ac:spMkLst>
        </pc:spChg>
        <pc:spChg chg="mod">
          <ac:chgData name="אמנדה מגזל" userId="d50b652f-cb88-4424-8cea-6618e2450d64" providerId="ADAL" clId="{ECC86F6C-9E87-49F3-AF2F-0C5BA84CF9AA}" dt="2022-02-06T09:43:06.747" v="7678" actId="1076"/>
          <ac:spMkLst>
            <pc:docMk/>
            <pc:sldMk cId="3787839407" sldId="282"/>
            <ac:spMk id="4" creationId="{86DAD27D-B966-4134-B8C3-CDFA9C47AC53}"/>
          </ac:spMkLst>
        </pc:spChg>
      </pc:sldChg>
      <pc:sldChg chg="addSp delSp modSp add mod modNotesTx">
        <pc:chgData name="אמנדה מגזל" userId="d50b652f-cb88-4424-8cea-6618e2450d64" providerId="ADAL" clId="{ECC86F6C-9E87-49F3-AF2F-0C5BA84CF9AA}" dt="2022-02-06T10:52:25.545" v="7932" actId="20577"/>
        <pc:sldMkLst>
          <pc:docMk/>
          <pc:sldMk cId="858298005" sldId="283"/>
        </pc:sldMkLst>
        <pc:spChg chg="add mod">
          <ac:chgData name="אמנדה מגזל" userId="d50b652f-cb88-4424-8cea-6618e2450d64" providerId="ADAL" clId="{ECC86F6C-9E87-49F3-AF2F-0C5BA84CF9AA}" dt="2022-02-06T10:52:19.447" v="7930" actId="20577"/>
          <ac:spMkLst>
            <pc:docMk/>
            <pc:sldMk cId="858298005" sldId="283"/>
            <ac:spMk id="2" creationId="{E794FFA8-58CB-4E6A-87FE-32F1392E2A81}"/>
          </ac:spMkLst>
        </pc:spChg>
        <pc:spChg chg="add del">
          <ac:chgData name="אמנדה מגזל" userId="d50b652f-cb88-4424-8cea-6618e2450d64" providerId="ADAL" clId="{ECC86F6C-9E87-49F3-AF2F-0C5BA84CF9AA}" dt="2022-02-06T10:33:10.433" v="7749"/>
          <ac:spMkLst>
            <pc:docMk/>
            <pc:sldMk cId="858298005" sldId="283"/>
            <ac:spMk id="3" creationId="{E3F49CB8-5D9A-4778-88DB-84A6B708369C}"/>
          </ac:spMkLst>
        </pc:spChg>
        <pc:spChg chg="add del">
          <ac:chgData name="אמנדה מגזל" userId="d50b652f-cb88-4424-8cea-6618e2450d64" providerId="ADAL" clId="{ECC86F6C-9E87-49F3-AF2F-0C5BA84CF9AA}" dt="2022-02-06T10:36:44.383" v="7780"/>
          <ac:spMkLst>
            <pc:docMk/>
            <pc:sldMk cId="858298005" sldId="283"/>
            <ac:spMk id="4" creationId="{A317AF72-FA1B-412F-A4FD-DFAC36BC24ED}"/>
          </ac:spMkLst>
        </pc:spChg>
        <pc:spChg chg="add mod">
          <ac:chgData name="אמנדה מגזל" userId="d50b652f-cb88-4424-8cea-6618e2450d64" providerId="ADAL" clId="{ECC86F6C-9E87-49F3-AF2F-0C5BA84CF9AA}" dt="2022-02-06T10:52:25.545" v="7932" actId="20577"/>
          <ac:spMkLst>
            <pc:docMk/>
            <pc:sldMk cId="858298005" sldId="283"/>
            <ac:spMk id="5" creationId="{DF02BAC0-19E5-468F-9816-22A48FE57E58}"/>
          </ac:spMkLst>
        </pc:spChg>
        <pc:spChg chg="add mod ord">
          <ac:chgData name="אמנדה מגזל" userId="d50b652f-cb88-4424-8cea-6618e2450d64" providerId="ADAL" clId="{ECC86F6C-9E87-49F3-AF2F-0C5BA84CF9AA}" dt="2022-02-06T10:40:10.624" v="7850" actId="167"/>
          <ac:spMkLst>
            <pc:docMk/>
            <pc:sldMk cId="858298005" sldId="283"/>
            <ac:spMk id="6" creationId="{B39B1D44-B3E9-4DA2-B4CB-77B34423ED20}"/>
          </ac:spMkLst>
        </pc:spChg>
        <pc:cxnChg chg="add mod">
          <ac:chgData name="אמנדה מגזל" userId="d50b652f-cb88-4424-8cea-6618e2450d64" providerId="ADAL" clId="{ECC86F6C-9E87-49F3-AF2F-0C5BA84CF9AA}" dt="2022-02-06T10:40:36.958" v="7854" actId="1076"/>
          <ac:cxnSpMkLst>
            <pc:docMk/>
            <pc:sldMk cId="858298005" sldId="283"/>
            <ac:cxnSpMk id="7" creationId="{F63B78D6-55F1-479B-A1E3-024B7306BB86}"/>
          </ac:cxnSpMkLst>
        </pc:cxnChg>
      </pc:sldChg>
      <pc:sldChg chg="addSp modSp add mod">
        <pc:chgData name="אמנדה מגזל" userId="d50b652f-cb88-4424-8cea-6618e2450d64" providerId="ADAL" clId="{ECC86F6C-9E87-49F3-AF2F-0C5BA84CF9AA}" dt="2022-02-06T12:47:50.118" v="8539" actId="1076"/>
        <pc:sldMkLst>
          <pc:docMk/>
          <pc:sldMk cId="2259774884" sldId="284"/>
        </pc:sldMkLst>
        <pc:spChg chg="add mod">
          <ac:chgData name="אמנדה מגזל" userId="d50b652f-cb88-4424-8cea-6618e2450d64" providerId="ADAL" clId="{ECC86F6C-9E87-49F3-AF2F-0C5BA84CF9AA}" dt="2022-02-06T12:47:50.118" v="8539" actId="1076"/>
          <ac:spMkLst>
            <pc:docMk/>
            <pc:sldMk cId="2259774884" sldId="284"/>
            <ac:spMk id="2" creationId="{C1EA25ED-9087-48B6-823F-FF5FC33E5F1B}"/>
          </ac:spMkLst>
        </pc:spChg>
        <pc:spChg chg="add mod">
          <ac:chgData name="אמנדה מגזל" userId="d50b652f-cb88-4424-8cea-6618e2450d64" providerId="ADAL" clId="{ECC86F6C-9E87-49F3-AF2F-0C5BA84CF9AA}" dt="2022-02-06T12:47:29.892" v="8511"/>
          <ac:spMkLst>
            <pc:docMk/>
            <pc:sldMk cId="2259774884" sldId="284"/>
            <ac:spMk id="3" creationId="{6442DFA2-2681-454E-B915-46ED431554F8}"/>
          </ac:spMkLst>
        </pc:spChg>
        <pc:spChg chg="add mod">
          <ac:chgData name="אמנדה מגזל" userId="d50b652f-cb88-4424-8cea-6618e2450d64" providerId="ADAL" clId="{ECC86F6C-9E87-49F3-AF2F-0C5BA84CF9AA}" dt="2022-02-06T12:47:42.202" v="8537" actId="20577"/>
          <ac:spMkLst>
            <pc:docMk/>
            <pc:sldMk cId="2259774884" sldId="284"/>
            <ac:spMk id="4" creationId="{BEC98EBF-425D-4206-8AE1-07CA0F7CEE74}"/>
          </ac:spMkLst>
        </pc:spChg>
        <pc:cxnChg chg="add mod">
          <ac:chgData name="אמנדה מגזל" userId="d50b652f-cb88-4424-8cea-6618e2450d64" providerId="ADAL" clId="{ECC86F6C-9E87-49F3-AF2F-0C5BA84CF9AA}" dt="2022-02-06T12:47:29.892" v="8511"/>
          <ac:cxnSpMkLst>
            <pc:docMk/>
            <pc:sldMk cId="2259774884" sldId="284"/>
            <ac:cxnSpMk id="5" creationId="{41F42333-8595-4B53-9527-FFE851377577}"/>
          </ac:cxnSpMkLst>
        </pc:cxnChg>
      </pc:sldChg>
      <pc:sldChg chg="addSp delSp modSp add mod ord replId modNotesTx">
        <pc:chgData name="אמנדה מגזל" userId="d50b652f-cb88-4424-8cea-6618e2450d64" providerId="ADAL" clId="{ECC86F6C-9E87-49F3-AF2F-0C5BA84CF9AA}" dt="2022-02-06T13:45:48.086" v="10051" actId="20577"/>
        <pc:sldMkLst>
          <pc:docMk/>
          <pc:sldMk cId="3665649935" sldId="285"/>
        </pc:sldMkLst>
        <pc:spChg chg="add mod">
          <ac:chgData name="אמנדה מגזל" userId="d50b652f-cb88-4424-8cea-6618e2450d64" providerId="ADAL" clId="{ECC86F6C-9E87-49F3-AF2F-0C5BA84CF9AA}" dt="2022-02-06T10:54:34.470" v="7935"/>
          <ac:spMkLst>
            <pc:docMk/>
            <pc:sldMk cId="3665649935" sldId="285"/>
            <ac:spMk id="2" creationId="{44E9D4DF-71C5-4A56-B15A-EF4FEA9EB3AE}"/>
          </ac:spMkLst>
        </pc:spChg>
        <pc:spChg chg="add mod">
          <ac:chgData name="אמנדה מגזל" userId="d50b652f-cb88-4424-8cea-6618e2450d64" providerId="ADAL" clId="{ECC86F6C-9E87-49F3-AF2F-0C5BA84CF9AA}" dt="2022-02-06T10:59:04.687" v="8088" actId="1076"/>
          <ac:spMkLst>
            <pc:docMk/>
            <pc:sldMk cId="3665649935" sldId="285"/>
            <ac:spMk id="3" creationId="{65796070-D749-423F-8FB6-3BE517EA2F50}"/>
          </ac:spMkLst>
        </pc:spChg>
        <pc:spChg chg="add mod">
          <ac:chgData name="אמנדה מגזל" userId="d50b652f-cb88-4424-8cea-6618e2450d64" providerId="ADAL" clId="{ECC86F6C-9E87-49F3-AF2F-0C5BA84CF9AA}" dt="2022-02-06T10:54:52.708" v="7951" actId="20577"/>
          <ac:spMkLst>
            <pc:docMk/>
            <pc:sldMk cId="3665649935" sldId="285"/>
            <ac:spMk id="4" creationId="{95694508-35CC-4A5D-8531-AAB133EEA342}"/>
          </ac:spMkLst>
        </pc:spChg>
        <pc:spChg chg="add del">
          <ac:chgData name="אמנדה מגזל" userId="d50b652f-cb88-4424-8cea-6618e2450d64" providerId="ADAL" clId="{ECC86F6C-9E87-49F3-AF2F-0C5BA84CF9AA}" dt="2022-02-06T10:57:00.204" v="7973"/>
          <ac:spMkLst>
            <pc:docMk/>
            <pc:sldMk cId="3665649935" sldId="285"/>
            <ac:spMk id="6" creationId="{4A3C925E-9995-4BBD-ABEC-33C8AD4F18D4}"/>
          </ac:spMkLst>
        </pc:spChg>
        <pc:cxnChg chg="add mod">
          <ac:chgData name="אמנדה מגזל" userId="d50b652f-cb88-4424-8cea-6618e2450d64" providerId="ADAL" clId="{ECC86F6C-9E87-49F3-AF2F-0C5BA84CF9AA}" dt="2022-02-06T10:54:34.470" v="7935"/>
          <ac:cxnSpMkLst>
            <pc:docMk/>
            <pc:sldMk cId="3665649935" sldId="285"/>
            <ac:cxnSpMk id="5" creationId="{046A5AF8-FF88-4FBF-A94E-3BAF1467A14B}"/>
          </ac:cxnSpMkLst>
        </pc:cxnChg>
      </pc:sldChg>
      <pc:sldChg chg="addSp modSp add mod modAnim modNotesTx">
        <pc:chgData name="אמנדה מגזל" userId="d50b652f-cb88-4424-8cea-6618e2450d64" providerId="ADAL" clId="{ECC86F6C-9E87-49F3-AF2F-0C5BA84CF9AA}" dt="2022-02-06T13:28:39.129" v="9706" actId="20577"/>
        <pc:sldMkLst>
          <pc:docMk/>
          <pc:sldMk cId="1434671761" sldId="286"/>
        </pc:sldMkLst>
        <pc:spChg chg="add mod">
          <ac:chgData name="אמנדה מגזל" userId="d50b652f-cb88-4424-8cea-6618e2450d64" providerId="ADAL" clId="{ECC86F6C-9E87-49F3-AF2F-0C5BA84CF9AA}" dt="2022-02-06T13:19:25.634" v="9153"/>
          <ac:spMkLst>
            <pc:docMk/>
            <pc:sldMk cId="1434671761" sldId="286"/>
            <ac:spMk id="5" creationId="{F3F828C7-158B-4498-99F7-F0D6B9C42058}"/>
          </ac:spMkLst>
        </pc:spChg>
        <pc:spChg chg="add mod">
          <ac:chgData name="אמנדה מגזל" userId="d50b652f-cb88-4424-8cea-6618e2450d64" providerId="ADAL" clId="{ECC86F6C-9E87-49F3-AF2F-0C5BA84CF9AA}" dt="2022-02-06T13:28:39.129" v="9706" actId="20577"/>
          <ac:spMkLst>
            <pc:docMk/>
            <pc:sldMk cId="1434671761" sldId="286"/>
            <ac:spMk id="6" creationId="{A663B0F4-DD71-47DF-A8BB-BEB9E5EBAB23}"/>
          </ac:spMkLst>
        </pc:spChg>
        <pc:spChg chg="add mod">
          <ac:chgData name="אמנדה מגזל" userId="d50b652f-cb88-4424-8cea-6618e2450d64" providerId="ADAL" clId="{ECC86F6C-9E87-49F3-AF2F-0C5BA84CF9AA}" dt="2022-02-06T13:20:15.796" v="9193" actId="1036"/>
          <ac:spMkLst>
            <pc:docMk/>
            <pc:sldMk cId="1434671761" sldId="286"/>
            <ac:spMk id="8" creationId="{1A030568-F69B-4182-901B-3CD5C8C976F4}"/>
          </ac:spMkLst>
        </pc:spChg>
        <pc:spChg chg="add mod">
          <ac:chgData name="אמנדה מגזל" userId="d50b652f-cb88-4424-8cea-6618e2450d64" providerId="ADAL" clId="{ECC86F6C-9E87-49F3-AF2F-0C5BA84CF9AA}" dt="2022-02-06T13:20:26.455" v="9198" actId="1035"/>
          <ac:spMkLst>
            <pc:docMk/>
            <pc:sldMk cId="1434671761" sldId="286"/>
            <ac:spMk id="9" creationId="{90731B53-8A49-4B6A-B7B0-0C20448EBED6}"/>
          </ac:spMkLst>
        </pc:spChg>
        <pc:spChg chg="add mod">
          <ac:chgData name="אמנדה מגזל" userId="d50b652f-cb88-4424-8cea-6618e2450d64" providerId="ADAL" clId="{ECC86F6C-9E87-49F3-AF2F-0C5BA84CF9AA}" dt="2022-02-06T13:24:08.603" v="9241" actId="1038"/>
          <ac:spMkLst>
            <pc:docMk/>
            <pc:sldMk cId="1434671761" sldId="286"/>
            <ac:spMk id="10" creationId="{425D0471-1B43-4920-A60F-EA6120CD4FE5}"/>
          </ac:spMkLst>
        </pc:spChg>
        <pc:graphicFrameChg chg="add mod">
          <ac:chgData name="אמנדה מגזל" userId="d50b652f-cb88-4424-8cea-6618e2450d64" providerId="ADAL" clId="{ECC86F6C-9E87-49F3-AF2F-0C5BA84CF9AA}" dt="2022-02-06T13:19:25.634" v="9153"/>
          <ac:graphicFrameMkLst>
            <pc:docMk/>
            <pc:sldMk cId="1434671761" sldId="286"/>
            <ac:graphicFrameMk id="2" creationId="{2B16EC54-3919-4CDA-A7E4-5856E8636F24}"/>
          </ac:graphicFrameMkLst>
        </pc:graphicFrameChg>
        <pc:graphicFrameChg chg="add mod">
          <ac:chgData name="אמנדה מגזל" userId="d50b652f-cb88-4424-8cea-6618e2450d64" providerId="ADAL" clId="{ECC86F6C-9E87-49F3-AF2F-0C5BA84CF9AA}" dt="2022-02-06T13:19:25.634" v="9153"/>
          <ac:graphicFrameMkLst>
            <pc:docMk/>
            <pc:sldMk cId="1434671761" sldId="286"/>
            <ac:graphicFrameMk id="3" creationId="{162B3000-86EA-400C-AED2-4CB656CF117A}"/>
          </ac:graphicFrameMkLst>
        </pc:graphicFrameChg>
        <pc:cxnChg chg="add mod">
          <ac:chgData name="אמנדה מגזל" userId="d50b652f-cb88-4424-8cea-6618e2450d64" providerId="ADAL" clId="{ECC86F6C-9E87-49F3-AF2F-0C5BA84CF9AA}" dt="2022-02-06T13:19:25.634" v="9153"/>
          <ac:cxnSpMkLst>
            <pc:docMk/>
            <pc:sldMk cId="1434671761" sldId="286"/>
            <ac:cxnSpMk id="4" creationId="{9933130C-7B29-47DC-9DF2-72271B050786}"/>
          </ac:cxnSpMkLst>
        </pc:cxnChg>
        <pc:cxnChg chg="add mod">
          <ac:chgData name="אמנדה מגזל" userId="d50b652f-cb88-4424-8cea-6618e2450d64" providerId="ADAL" clId="{ECC86F6C-9E87-49F3-AF2F-0C5BA84CF9AA}" dt="2022-02-06T13:19:25.634" v="9153"/>
          <ac:cxnSpMkLst>
            <pc:docMk/>
            <pc:sldMk cId="1434671761" sldId="286"/>
            <ac:cxnSpMk id="7" creationId="{DF873080-9B5E-4FA1-89EB-906E338DAEAA}"/>
          </ac:cxnSpMkLst>
        </pc:cxnChg>
        <pc:cxnChg chg="add mod">
          <ac:chgData name="אמנדה מגזל" userId="d50b652f-cb88-4424-8cea-6618e2450d64" providerId="ADAL" clId="{ECC86F6C-9E87-49F3-AF2F-0C5BA84CF9AA}" dt="2022-02-06T13:23:33.588" v="9233" actId="14100"/>
          <ac:cxnSpMkLst>
            <pc:docMk/>
            <pc:sldMk cId="1434671761" sldId="286"/>
            <ac:cxnSpMk id="12" creationId="{4FA27F8D-A053-4A49-AB3C-E7EF577D524E}"/>
          </ac:cxnSpMkLst>
        </pc:cxnChg>
        <pc:cxnChg chg="add mod">
          <ac:chgData name="אמנדה מגזל" userId="d50b652f-cb88-4424-8cea-6618e2450d64" providerId="ADAL" clId="{ECC86F6C-9E87-49F3-AF2F-0C5BA84CF9AA}" dt="2022-02-06T13:23:28.428" v="9232" actId="14100"/>
          <ac:cxnSpMkLst>
            <pc:docMk/>
            <pc:sldMk cId="1434671761" sldId="286"/>
            <ac:cxnSpMk id="13" creationId="{31A33EF7-DDCC-461E-9574-FFA2153801DD}"/>
          </ac:cxnSpMkLst>
        </pc:cxnChg>
      </pc:sldChg>
      <pc:sldChg chg="addSp delSp modSp add mod replId">
        <pc:chgData name="אמנדה מגזל" userId="d50b652f-cb88-4424-8cea-6618e2450d64" providerId="ADAL" clId="{ECC86F6C-9E87-49F3-AF2F-0C5BA84CF9AA}" dt="2022-02-06T13:39:59.870" v="9774" actId="14100"/>
        <pc:sldMkLst>
          <pc:docMk/>
          <pc:sldMk cId="927236769" sldId="287"/>
        </pc:sldMkLst>
        <pc:spChg chg="add mod">
          <ac:chgData name="אמנדה מגזל" userId="d50b652f-cb88-4424-8cea-6618e2450d64" providerId="ADAL" clId="{ECC86F6C-9E87-49F3-AF2F-0C5BA84CF9AA}" dt="2022-02-06T13:37:48.824" v="9766" actId="20577"/>
          <ac:spMkLst>
            <pc:docMk/>
            <pc:sldMk cId="927236769" sldId="287"/>
            <ac:spMk id="3" creationId="{AB257450-7614-46C3-96ED-101EC9E1E0AF}"/>
          </ac:spMkLst>
        </pc:spChg>
        <pc:spChg chg="add mod">
          <ac:chgData name="אמנדה מגזל" userId="d50b652f-cb88-4424-8cea-6618e2450d64" providerId="ADAL" clId="{ECC86F6C-9E87-49F3-AF2F-0C5BA84CF9AA}" dt="2022-02-06T13:39:20.333" v="9771" actId="20577"/>
          <ac:spMkLst>
            <pc:docMk/>
            <pc:sldMk cId="927236769" sldId="287"/>
            <ac:spMk id="4" creationId="{0B541AC4-5BB2-4A6E-B943-29F4CD8419BB}"/>
          </ac:spMkLst>
        </pc:spChg>
        <pc:spChg chg="add mod">
          <ac:chgData name="אמנדה מגזל" userId="d50b652f-cb88-4424-8cea-6618e2450d64" providerId="ADAL" clId="{ECC86F6C-9E87-49F3-AF2F-0C5BA84CF9AA}" dt="2022-02-06T13:34:33.649" v="9744"/>
          <ac:spMkLst>
            <pc:docMk/>
            <pc:sldMk cId="927236769" sldId="287"/>
            <ac:spMk id="6" creationId="{31F5389B-F83D-43F2-BCA0-8CAF690902EF}"/>
          </ac:spMkLst>
        </pc:spChg>
        <pc:spChg chg="add mod">
          <ac:chgData name="אמנדה מגזל" userId="d50b652f-cb88-4424-8cea-6618e2450d64" providerId="ADAL" clId="{ECC86F6C-9E87-49F3-AF2F-0C5BA84CF9AA}" dt="2022-02-06T13:38:36.008" v="9768" actId="20577"/>
          <ac:spMkLst>
            <pc:docMk/>
            <pc:sldMk cId="927236769" sldId="287"/>
            <ac:spMk id="7" creationId="{39C73F42-6883-464D-AD59-4F7EA789A6FC}"/>
          </ac:spMkLst>
        </pc:spChg>
        <pc:spChg chg="add mod">
          <ac:chgData name="אמנדה מגזל" userId="d50b652f-cb88-4424-8cea-6618e2450d64" providerId="ADAL" clId="{ECC86F6C-9E87-49F3-AF2F-0C5BA84CF9AA}" dt="2022-02-06T13:39:59.870" v="9774" actId="14100"/>
          <ac:spMkLst>
            <pc:docMk/>
            <pc:sldMk cId="927236769" sldId="287"/>
            <ac:spMk id="9" creationId="{7D7E2F69-D5D5-458E-A839-D29DBCCF711B}"/>
          </ac:spMkLst>
        </pc:spChg>
        <pc:spChg chg="add mod">
          <ac:chgData name="אמנדה מגזל" userId="d50b652f-cb88-4424-8cea-6618e2450d64" providerId="ADAL" clId="{ECC86F6C-9E87-49F3-AF2F-0C5BA84CF9AA}" dt="2022-02-06T13:38:15.461" v="9767" actId="20577"/>
          <ac:spMkLst>
            <pc:docMk/>
            <pc:sldMk cId="927236769" sldId="287"/>
            <ac:spMk id="11" creationId="{2D85D0E7-DD3C-44AF-88FA-90472459308A}"/>
          </ac:spMkLst>
        </pc:spChg>
        <pc:spChg chg="add mod">
          <ac:chgData name="אמנדה מגזל" userId="d50b652f-cb88-4424-8cea-6618e2450d64" providerId="ADAL" clId="{ECC86F6C-9E87-49F3-AF2F-0C5BA84CF9AA}" dt="2022-02-06T13:39:06.273" v="9770" actId="14100"/>
          <ac:spMkLst>
            <pc:docMk/>
            <pc:sldMk cId="927236769" sldId="287"/>
            <ac:spMk id="15" creationId="{F78F5C05-FB9A-4D1B-91C4-4BBBB864AF1A}"/>
          </ac:spMkLst>
        </pc:spChg>
        <pc:picChg chg="add mod">
          <ac:chgData name="אמנדה מגזל" userId="d50b652f-cb88-4424-8cea-6618e2450d64" providerId="ADAL" clId="{ECC86F6C-9E87-49F3-AF2F-0C5BA84CF9AA}" dt="2022-02-06T13:34:33.649" v="9744"/>
          <ac:picMkLst>
            <pc:docMk/>
            <pc:sldMk cId="927236769" sldId="287"/>
            <ac:picMk id="2" creationId="{02F4B9D3-D811-42B4-B3EA-FA1C7FF3EFC6}"/>
          </ac:picMkLst>
        </pc:picChg>
        <pc:picChg chg="add del mod">
          <ac:chgData name="אמנדה מגזל" userId="d50b652f-cb88-4424-8cea-6618e2450d64" providerId="ADAL" clId="{ECC86F6C-9E87-49F3-AF2F-0C5BA84CF9AA}" dt="2022-02-06T13:34:42.017" v="9745" actId="478"/>
          <ac:picMkLst>
            <pc:docMk/>
            <pc:sldMk cId="927236769" sldId="287"/>
            <ac:picMk id="5" creationId="{5064A7C4-BD61-4DC6-AC4A-3A65B7C1261C}"/>
          </ac:picMkLst>
        </pc:picChg>
        <pc:picChg chg="add mod">
          <ac:chgData name="אמנדה מגזל" userId="d50b652f-cb88-4424-8cea-6618e2450d64" providerId="ADAL" clId="{ECC86F6C-9E87-49F3-AF2F-0C5BA84CF9AA}" dt="2022-02-06T13:34:33.649" v="9744"/>
          <ac:picMkLst>
            <pc:docMk/>
            <pc:sldMk cId="927236769" sldId="287"/>
            <ac:picMk id="8" creationId="{67849F36-65F6-445C-A942-1A90B7B543AF}"/>
          </ac:picMkLst>
        </pc:picChg>
        <pc:picChg chg="add del mod">
          <ac:chgData name="אמנדה מגזל" userId="d50b652f-cb88-4424-8cea-6618e2450d64" providerId="ADAL" clId="{ECC86F6C-9E87-49F3-AF2F-0C5BA84CF9AA}" dt="2022-02-06T13:37:03.786" v="9760" actId="478"/>
          <ac:picMkLst>
            <pc:docMk/>
            <pc:sldMk cId="927236769" sldId="287"/>
            <ac:picMk id="12" creationId="{F575A256-4D8C-4C9F-9B5C-76BB8EA9D473}"/>
          </ac:picMkLst>
        </pc:picChg>
        <pc:picChg chg="add del mod">
          <ac:chgData name="אמנדה מגזל" userId="d50b652f-cb88-4424-8cea-6618e2450d64" providerId="ADAL" clId="{ECC86F6C-9E87-49F3-AF2F-0C5BA84CF9AA}" dt="2022-02-06T13:37:02.938" v="9759" actId="478"/>
          <ac:picMkLst>
            <pc:docMk/>
            <pc:sldMk cId="927236769" sldId="287"/>
            <ac:picMk id="13" creationId="{AA2C51AF-DFE8-4612-B37E-D696994E5C2F}"/>
          </ac:picMkLst>
        </pc:picChg>
        <pc:picChg chg="add del mod">
          <ac:chgData name="אמנדה מגזל" userId="d50b652f-cb88-4424-8cea-6618e2450d64" providerId="ADAL" clId="{ECC86F6C-9E87-49F3-AF2F-0C5BA84CF9AA}" dt="2022-02-06T13:37:04.445" v="9761" actId="478"/>
          <ac:picMkLst>
            <pc:docMk/>
            <pc:sldMk cId="927236769" sldId="287"/>
            <ac:picMk id="14" creationId="{6457D917-C6C7-458A-B00F-E9BD1E6E5B73}"/>
          </ac:picMkLst>
        </pc:picChg>
        <pc:picChg chg="add mod">
          <ac:chgData name="אמנדה מגזל" userId="d50b652f-cb88-4424-8cea-6618e2450d64" providerId="ADAL" clId="{ECC86F6C-9E87-49F3-AF2F-0C5BA84CF9AA}" dt="2022-02-06T13:34:48.777" v="9747" actId="1076"/>
          <ac:picMkLst>
            <pc:docMk/>
            <pc:sldMk cId="927236769" sldId="287"/>
            <ac:picMk id="16" creationId="{E2682D71-ACA4-4619-921B-E39F3D4150A0}"/>
          </ac:picMkLst>
        </pc:picChg>
        <pc:picChg chg="add mod">
          <ac:chgData name="אמנדה מגזל" userId="d50b652f-cb88-4424-8cea-6618e2450d64" providerId="ADAL" clId="{ECC86F6C-9E87-49F3-AF2F-0C5BA84CF9AA}" dt="2022-02-06T13:37:37.097" v="9765" actId="1076"/>
          <ac:picMkLst>
            <pc:docMk/>
            <pc:sldMk cId="927236769" sldId="287"/>
            <ac:picMk id="19" creationId="{9F77D428-52DF-4043-B555-7BC31B728537}"/>
          </ac:picMkLst>
        </pc:picChg>
        <pc:picChg chg="add mod">
          <ac:chgData name="אמנדה מגזל" userId="d50b652f-cb88-4424-8cea-6618e2450d64" providerId="ADAL" clId="{ECC86F6C-9E87-49F3-AF2F-0C5BA84CF9AA}" dt="2022-02-06T13:37:10.844" v="9762" actId="1076"/>
          <ac:picMkLst>
            <pc:docMk/>
            <pc:sldMk cId="927236769" sldId="287"/>
            <ac:picMk id="1026" creationId="{167D1AC5-3D0A-439E-A9FF-E3D69D25029E}"/>
          </ac:picMkLst>
        </pc:picChg>
        <pc:picChg chg="add mod">
          <ac:chgData name="אמנדה מגזל" userId="d50b652f-cb88-4424-8cea-6618e2450d64" providerId="ADAL" clId="{ECC86F6C-9E87-49F3-AF2F-0C5BA84CF9AA}" dt="2022-02-06T13:37:14.351" v="9763" actId="1076"/>
          <ac:picMkLst>
            <pc:docMk/>
            <pc:sldMk cId="927236769" sldId="287"/>
            <ac:picMk id="1028" creationId="{6DAAEAB2-8F36-442F-AE9A-8053CE03C322}"/>
          </ac:picMkLst>
        </pc:picChg>
        <pc:cxnChg chg="add mod">
          <ac:chgData name="אמנדה מגזל" userId="d50b652f-cb88-4424-8cea-6618e2450d64" providerId="ADAL" clId="{ECC86F6C-9E87-49F3-AF2F-0C5BA84CF9AA}" dt="2022-02-06T13:34:33.649" v="9744"/>
          <ac:cxnSpMkLst>
            <pc:docMk/>
            <pc:sldMk cId="927236769" sldId="287"/>
            <ac:cxnSpMk id="10" creationId="{578B314A-2824-405D-B430-4472CEFE0548}"/>
          </ac:cxnSpMkLst>
        </pc:cxnChg>
      </pc:sldChg>
      <pc:sldChg chg="modSp add mod">
        <pc:chgData name="אמנדה מגזל" userId="d50b652f-cb88-4424-8cea-6618e2450d64" providerId="ADAL" clId="{ECC86F6C-9E87-49F3-AF2F-0C5BA84CF9AA}" dt="2022-02-06T12:51:01.119" v="8749" actId="33524"/>
        <pc:sldMkLst>
          <pc:docMk/>
          <pc:sldMk cId="1289748950" sldId="288"/>
        </pc:sldMkLst>
        <pc:spChg chg="mod">
          <ac:chgData name="אמנדה מגזל" userId="d50b652f-cb88-4424-8cea-6618e2450d64" providerId="ADAL" clId="{ECC86F6C-9E87-49F3-AF2F-0C5BA84CF9AA}" dt="2022-02-06T12:51:01.119" v="8749" actId="33524"/>
          <ac:spMkLst>
            <pc:docMk/>
            <pc:sldMk cId="1289748950" sldId="288"/>
            <ac:spMk id="2" creationId="{C1EA25ED-9087-48B6-823F-FF5FC33E5F1B}"/>
          </ac:spMkLst>
        </pc:spChg>
        <pc:spChg chg="mod">
          <ac:chgData name="אמנדה מגזל" userId="d50b652f-cb88-4424-8cea-6618e2450d64" providerId="ADAL" clId="{ECC86F6C-9E87-49F3-AF2F-0C5BA84CF9AA}" dt="2022-02-06T12:48:35.131" v="8581" actId="1076"/>
          <ac:spMkLst>
            <pc:docMk/>
            <pc:sldMk cId="1289748950" sldId="288"/>
            <ac:spMk id="4" creationId="{BEC98EBF-425D-4206-8AE1-07CA0F7CEE74}"/>
          </ac:spMkLst>
        </pc:spChg>
      </pc:sldChg>
      <pc:sldChg chg="add del">
        <pc:chgData name="אמנדה מגזל" userId="d50b652f-cb88-4424-8cea-6618e2450d64" providerId="ADAL" clId="{ECC86F6C-9E87-49F3-AF2F-0C5BA84CF9AA}" dt="2022-02-06T13:40:25.434" v="9780" actId="47"/>
        <pc:sldMkLst>
          <pc:docMk/>
          <pc:sldMk cId="3948906107" sldId="289"/>
        </pc:sldMkLst>
      </pc:sldChg>
      <pc:sldChg chg="modSp add del mod ord modNotesTx">
        <pc:chgData name="אמנדה מגזל" userId="d50b652f-cb88-4424-8cea-6618e2450d64" providerId="ADAL" clId="{ECC86F6C-9E87-49F3-AF2F-0C5BA84CF9AA}" dt="2022-02-06T13:40:11.173" v="9775" actId="47"/>
        <pc:sldMkLst>
          <pc:docMk/>
          <pc:sldMk cId="3706395397" sldId="290"/>
        </pc:sldMkLst>
        <pc:spChg chg="mod">
          <ac:chgData name="אמנדה מגזל" userId="d50b652f-cb88-4424-8cea-6618e2450d64" providerId="ADAL" clId="{ECC86F6C-9E87-49F3-AF2F-0C5BA84CF9AA}" dt="2022-02-06T13:06:42.904" v="9020" actId="1076"/>
          <ac:spMkLst>
            <pc:docMk/>
            <pc:sldMk cId="3706395397" sldId="290"/>
            <ac:spMk id="3" creationId="{AD2B6888-5B5D-4909-993C-C48B47FC5236}"/>
          </ac:spMkLst>
        </pc:spChg>
        <pc:spChg chg="mod">
          <ac:chgData name="אמנדה מגזל" userId="d50b652f-cb88-4424-8cea-6618e2450d64" providerId="ADAL" clId="{ECC86F6C-9E87-49F3-AF2F-0C5BA84CF9AA}" dt="2022-02-06T13:08:04.612" v="9082" actId="20577"/>
          <ac:spMkLst>
            <pc:docMk/>
            <pc:sldMk cId="3706395397" sldId="290"/>
            <ac:spMk id="16" creationId="{AA340EE1-0103-47F8-9A32-711E1CC9018B}"/>
          </ac:spMkLst>
        </pc:spChg>
      </pc:sldChg>
      <pc:sldChg chg="modSp add mod ord">
        <pc:chgData name="אמנדה מגזל" userId="d50b652f-cb88-4424-8cea-6618e2450d64" providerId="ADAL" clId="{ECC86F6C-9E87-49F3-AF2F-0C5BA84CF9AA}" dt="2022-02-06T13:07:26.692" v="9055" actId="20577"/>
        <pc:sldMkLst>
          <pc:docMk/>
          <pc:sldMk cId="1796638010" sldId="291"/>
        </pc:sldMkLst>
        <pc:spChg chg="mod">
          <ac:chgData name="אמנדה מגזל" userId="d50b652f-cb88-4424-8cea-6618e2450d64" providerId="ADAL" clId="{ECC86F6C-9E87-49F3-AF2F-0C5BA84CF9AA}" dt="2022-02-06T13:07:09.859" v="9036" actId="20577"/>
          <ac:spMkLst>
            <pc:docMk/>
            <pc:sldMk cId="1796638010" sldId="291"/>
            <ac:spMk id="3" creationId="{AD2B6888-5B5D-4909-993C-C48B47FC5236}"/>
          </ac:spMkLst>
        </pc:spChg>
        <pc:spChg chg="mod">
          <ac:chgData name="אמנדה מגזל" userId="d50b652f-cb88-4424-8cea-6618e2450d64" providerId="ADAL" clId="{ECC86F6C-9E87-49F3-AF2F-0C5BA84CF9AA}" dt="2022-02-06T13:07:26.692" v="9055" actId="20577"/>
          <ac:spMkLst>
            <pc:docMk/>
            <pc:sldMk cId="1796638010" sldId="291"/>
            <ac:spMk id="16" creationId="{AA340EE1-0103-47F8-9A32-711E1CC9018B}"/>
          </ac:spMkLst>
        </pc:spChg>
      </pc:sldChg>
      <pc:sldChg chg="addSp delSp modSp add mod delAnim">
        <pc:chgData name="אמנדה מגזל" userId="d50b652f-cb88-4424-8cea-6618e2450d64" providerId="ADAL" clId="{ECC86F6C-9E87-49F3-AF2F-0C5BA84CF9AA}" dt="2022-02-06T13:30:20.544" v="9743" actId="255"/>
        <pc:sldMkLst>
          <pc:docMk/>
          <pc:sldMk cId="617720640" sldId="292"/>
        </pc:sldMkLst>
        <pc:spChg chg="del mod">
          <ac:chgData name="אמנדה מגזל" userId="d50b652f-cb88-4424-8cea-6618e2450d64" providerId="ADAL" clId="{ECC86F6C-9E87-49F3-AF2F-0C5BA84CF9AA}" dt="2022-02-06T13:30:04.698" v="9740" actId="478"/>
          <ac:spMkLst>
            <pc:docMk/>
            <pc:sldMk cId="617720640" sldId="292"/>
            <ac:spMk id="5" creationId="{F3F828C7-158B-4498-99F7-F0D6B9C42058}"/>
          </ac:spMkLst>
        </pc:spChg>
        <pc:spChg chg="mod ord">
          <ac:chgData name="אמנדה מגזל" userId="d50b652f-cb88-4424-8cea-6618e2450d64" providerId="ADAL" clId="{ECC86F6C-9E87-49F3-AF2F-0C5BA84CF9AA}" dt="2022-02-06T13:30:20.544" v="9743" actId="255"/>
          <ac:spMkLst>
            <pc:docMk/>
            <pc:sldMk cId="617720640" sldId="292"/>
            <ac:spMk id="6" creationId="{A663B0F4-DD71-47DF-A8BB-BEB9E5EBAB23}"/>
          </ac:spMkLst>
        </pc:spChg>
        <pc:spChg chg="del">
          <ac:chgData name="אמנדה מגזל" userId="d50b652f-cb88-4424-8cea-6618e2450d64" providerId="ADAL" clId="{ECC86F6C-9E87-49F3-AF2F-0C5BA84CF9AA}" dt="2022-02-06T13:24:19.884" v="9243" actId="478"/>
          <ac:spMkLst>
            <pc:docMk/>
            <pc:sldMk cId="617720640" sldId="292"/>
            <ac:spMk id="8" creationId="{1A030568-F69B-4182-901B-3CD5C8C976F4}"/>
          </ac:spMkLst>
        </pc:spChg>
        <pc:spChg chg="del">
          <ac:chgData name="אמנדה מגזל" userId="d50b652f-cb88-4424-8cea-6618e2450d64" providerId="ADAL" clId="{ECC86F6C-9E87-49F3-AF2F-0C5BA84CF9AA}" dt="2022-02-06T13:24:19.884" v="9243" actId="478"/>
          <ac:spMkLst>
            <pc:docMk/>
            <pc:sldMk cId="617720640" sldId="292"/>
            <ac:spMk id="9" creationId="{90731B53-8A49-4B6A-B7B0-0C20448EBED6}"/>
          </ac:spMkLst>
        </pc:spChg>
        <pc:spChg chg="del">
          <ac:chgData name="אמנדה מגזל" userId="d50b652f-cb88-4424-8cea-6618e2450d64" providerId="ADAL" clId="{ECC86F6C-9E87-49F3-AF2F-0C5BA84CF9AA}" dt="2022-02-06T13:24:19.884" v="9243" actId="478"/>
          <ac:spMkLst>
            <pc:docMk/>
            <pc:sldMk cId="617720640" sldId="292"/>
            <ac:spMk id="10" creationId="{425D0471-1B43-4920-A60F-EA6120CD4FE5}"/>
          </ac:spMkLst>
        </pc:spChg>
        <pc:spChg chg="add mod">
          <ac:chgData name="אמנדה מגזל" userId="d50b652f-cb88-4424-8cea-6618e2450d64" providerId="ADAL" clId="{ECC86F6C-9E87-49F3-AF2F-0C5BA84CF9AA}" dt="2022-02-06T13:30:09.728" v="9742" actId="1076"/>
          <ac:spMkLst>
            <pc:docMk/>
            <pc:sldMk cId="617720640" sldId="292"/>
            <ac:spMk id="11" creationId="{129DFA0B-73AE-4877-9FBD-3A63530D3F31}"/>
          </ac:spMkLst>
        </pc:spChg>
        <pc:spChg chg="add mod">
          <ac:chgData name="אמנדה מגזל" userId="d50b652f-cb88-4424-8cea-6618e2450d64" providerId="ADAL" clId="{ECC86F6C-9E87-49F3-AF2F-0C5BA84CF9AA}" dt="2022-02-06T13:29:49.431" v="9735"/>
          <ac:spMkLst>
            <pc:docMk/>
            <pc:sldMk cId="617720640" sldId="292"/>
            <ac:spMk id="14" creationId="{C47D638D-F41D-4652-9219-4AB48C5307AC}"/>
          </ac:spMkLst>
        </pc:spChg>
        <pc:graphicFrameChg chg="del">
          <ac:chgData name="אמנדה מגזל" userId="d50b652f-cb88-4424-8cea-6618e2450d64" providerId="ADAL" clId="{ECC86F6C-9E87-49F3-AF2F-0C5BA84CF9AA}" dt="2022-02-06T13:24:19.884" v="9243" actId="478"/>
          <ac:graphicFrameMkLst>
            <pc:docMk/>
            <pc:sldMk cId="617720640" sldId="292"/>
            <ac:graphicFrameMk id="2" creationId="{2B16EC54-3919-4CDA-A7E4-5856E8636F24}"/>
          </ac:graphicFrameMkLst>
        </pc:graphicFrameChg>
        <pc:graphicFrameChg chg="del">
          <ac:chgData name="אמנדה מגזל" userId="d50b652f-cb88-4424-8cea-6618e2450d64" providerId="ADAL" clId="{ECC86F6C-9E87-49F3-AF2F-0C5BA84CF9AA}" dt="2022-02-06T13:24:19.884" v="9243" actId="478"/>
          <ac:graphicFrameMkLst>
            <pc:docMk/>
            <pc:sldMk cId="617720640" sldId="292"/>
            <ac:graphicFrameMk id="3" creationId="{162B3000-86EA-400C-AED2-4CB656CF117A}"/>
          </ac:graphicFrameMkLst>
        </pc:graphicFrameChg>
        <pc:cxnChg chg="del mod">
          <ac:chgData name="אמנדה מגזל" userId="d50b652f-cb88-4424-8cea-6618e2450d64" providerId="ADAL" clId="{ECC86F6C-9E87-49F3-AF2F-0C5BA84CF9AA}" dt="2022-02-06T13:24:19.884" v="9243" actId="478"/>
          <ac:cxnSpMkLst>
            <pc:docMk/>
            <pc:sldMk cId="617720640" sldId="292"/>
            <ac:cxnSpMk id="4" creationId="{9933130C-7B29-47DC-9DF2-72271B050786}"/>
          </ac:cxnSpMkLst>
        </pc:cxnChg>
        <pc:cxnChg chg="del mod">
          <ac:chgData name="אמנדה מגזל" userId="d50b652f-cb88-4424-8cea-6618e2450d64" providerId="ADAL" clId="{ECC86F6C-9E87-49F3-AF2F-0C5BA84CF9AA}" dt="2022-02-06T13:30:05.447" v="9741" actId="478"/>
          <ac:cxnSpMkLst>
            <pc:docMk/>
            <pc:sldMk cId="617720640" sldId="292"/>
            <ac:cxnSpMk id="7" creationId="{DF873080-9B5E-4FA1-89EB-906E338DAEAA}"/>
          </ac:cxnSpMkLst>
        </pc:cxnChg>
        <pc:cxnChg chg="del">
          <ac:chgData name="אמנדה מגזל" userId="d50b652f-cb88-4424-8cea-6618e2450d64" providerId="ADAL" clId="{ECC86F6C-9E87-49F3-AF2F-0C5BA84CF9AA}" dt="2022-02-06T13:24:19.884" v="9243" actId="478"/>
          <ac:cxnSpMkLst>
            <pc:docMk/>
            <pc:sldMk cId="617720640" sldId="292"/>
            <ac:cxnSpMk id="12" creationId="{4FA27F8D-A053-4A49-AB3C-E7EF577D524E}"/>
          </ac:cxnSpMkLst>
        </pc:cxnChg>
        <pc:cxnChg chg="del mod">
          <ac:chgData name="אמנדה מגזל" userId="d50b652f-cb88-4424-8cea-6618e2450d64" providerId="ADAL" clId="{ECC86F6C-9E87-49F3-AF2F-0C5BA84CF9AA}" dt="2022-02-06T13:24:19.884" v="9243" actId="478"/>
          <ac:cxnSpMkLst>
            <pc:docMk/>
            <pc:sldMk cId="617720640" sldId="292"/>
            <ac:cxnSpMk id="13" creationId="{31A33EF7-DDCC-461E-9574-FFA2153801DD}"/>
          </ac:cxnSpMkLst>
        </pc:cxnChg>
        <pc:cxnChg chg="add mod">
          <ac:chgData name="אמנדה מגזל" userId="d50b652f-cb88-4424-8cea-6618e2450d64" providerId="ADAL" clId="{ECC86F6C-9E87-49F3-AF2F-0C5BA84CF9AA}" dt="2022-02-06T13:29:49.431" v="9735"/>
          <ac:cxnSpMkLst>
            <pc:docMk/>
            <pc:sldMk cId="617720640" sldId="292"/>
            <ac:cxnSpMk id="15" creationId="{5B188CFC-E77E-420E-803B-149161ECEC42}"/>
          </ac:cxnSpMkLst>
        </pc:cxnChg>
      </pc:sldChg>
      <pc:sldChg chg="modSp add mod ord">
        <pc:chgData name="אמנדה מגזל" userId="d50b652f-cb88-4424-8cea-6618e2450d64" providerId="ADAL" clId="{ECC86F6C-9E87-49F3-AF2F-0C5BA84CF9AA}" dt="2022-02-06T13:44:46.575" v="10026" actId="20577"/>
        <pc:sldMkLst>
          <pc:docMk/>
          <pc:sldMk cId="4216493884" sldId="293"/>
        </pc:sldMkLst>
        <pc:spChg chg="mod">
          <ac:chgData name="אמנדה מגזל" userId="d50b652f-cb88-4424-8cea-6618e2450d64" providerId="ADAL" clId="{ECC86F6C-9E87-49F3-AF2F-0C5BA84CF9AA}" dt="2022-02-06T13:44:46.575" v="10026" actId="20577"/>
          <ac:spMkLst>
            <pc:docMk/>
            <pc:sldMk cId="4216493884" sldId="293"/>
            <ac:spMk id="3" creationId="{BFBE3BCF-D814-4623-8C91-65F8E656CDDC}"/>
          </ac:spMkLst>
        </pc:spChg>
        <pc:spChg chg="mod">
          <ac:chgData name="אמנדה מגזל" userId="d50b652f-cb88-4424-8cea-6618e2450d64" providerId="ADAL" clId="{ECC86F6C-9E87-49F3-AF2F-0C5BA84CF9AA}" dt="2022-02-06T13:40:30.003" v="9787" actId="20577"/>
          <ac:spMkLst>
            <pc:docMk/>
            <pc:sldMk cId="4216493884" sldId="293"/>
            <ac:spMk id="4" creationId="{86DAD27D-B966-4134-B8C3-CDFA9C47AC53}"/>
          </ac:spMkLst>
        </pc:spChg>
      </pc:sldChg>
    </pc:docChg>
  </pc:docChgLst>
  <pc:docChgLst>
    <pc:chgData name="אמנדה מגזל" userId="d50b652f-cb88-4424-8cea-6618e2450d64" providerId="ADAL" clId="{623C416D-AF30-4114-BB18-DC5A0863CF80}"/>
    <pc:docChg chg="undo redo custSel addSld modSld sldOrd">
      <pc:chgData name="אמנדה מגזל" userId="d50b652f-cb88-4424-8cea-6618e2450d64" providerId="ADAL" clId="{623C416D-AF30-4114-BB18-DC5A0863CF80}" dt="2022-03-11T16:34:32.830" v="1809" actId="20577"/>
      <pc:docMkLst>
        <pc:docMk/>
      </pc:docMkLst>
      <pc:sldChg chg="addSp delSp modSp mod">
        <pc:chgData name="אמנדה מגזל" userId="d50b652f-cb88-4424-8cea-6618e2450d64" providerId="ADAL" clId="{623C416D-AF30-4114-BB18-DC5A0863CF80}" dt="2022-03-11T11:43:14.798" v="1779" actId="1038"/>
        <pc:sldMkLst>
          <pc:docMk/>
          <pc:sldMk cId="2558830032" sldId="256"/>
        </pc:sldMkLst>
        <pc:spChg chg="add mod">
          <ac:chgData name="אמנדה מגזל" userId="d50b652f-cb88-4424-8cea-6618e2450d64" providerId="ADAL" clId="{623C416D-AF30-4114-BB18-DC5A0863CF80}" dt="2022-03-11T11:43:14.798" v="1779" actId="1038"/>
          <ac:spMkLst>
            <pc:docMk/>
            <pc:sldMk cId="2558830032" sldId="256"/>
            <ac:spMk id="10" creationId="{63B3BA2F-C87D-443A-8E9E-5557FE859D19}"/>
          </ac:spMkLst>
        </pc:spChg>
        <pc:cxnChg chg="add del mod">
          <ac:chgData name="אמנדה מגזל" userId="d50b652f-cb88-4424-8cea-6618e2450d64" providerId="ADAL" clId="{623C416D-AF30-4114-BB18-DC5A0863CF80}" dt="2022-03-11T11:40:17.207" v="1760" actId="478"/>
          <ac:cxnSpMkLst>
            <pc:docMk/>
            <pc:sldMk cId="2558830032" sldId="256"/>
            <ac:cxnSpMk id="3" creationId="{74B2FD8F-E0A7-4589-806D-E0D3A0E72F28}"/>
          </ac:cxnSpMkLst>
        </pc:cxnChg>
      </pc:sldChg>
      <pc:sldChg chg="modNotesTx">
        <pc:chgData name="אמנדה מגזל" userId="d50b652f-cb88-4424-8cea-6618e2450d64" providerId="ADAL" clId="{623C416D-AF30-4114-BB18-DC5A0863CF80}" dt="2022-03-09T09:10:54.651" v="1121" actId="20577"/>
        <pc:sldMkLst>
          <pc:docMk/>
          <pc:sldMk cId="336043154" sldId="259"/>
        </pc:sldMkLst>
      </pc:sldChg>
      <pc:sldChg chg="modSp mod">
        <pc:chgData name="אמנדה מגזל" userId="d50b652f-cb88-4424-8cea-6618e2450d64" providerId="ADAL" clId="{623C416D-AF30-4114-BB18-DC5A0863CF80}" dt="2022-03-11T16:33:48.007" v="1804" actId="20577"/>
        <pc:sldMkLst>
          <pc:docMk/>
          <pc:sldMk cId="3098876482" sldId="260"/>
        </pc:sldMkLst>
        <pc:spChg chg="mod">
          <ac:chgData name="אמנדה מגזל" userId="d50b652f-cb88-4424-8cea-6618e2450d64" providerId="ADAL" clId="{623C416D-AF30-4114-BB18-DC5A0863CF80}" dt="2022-03-11T16:33:48.007" v="1804" actId="20577"/>
          <ac:spMkLst>
            <pc:docMk/>
            <pc:sldMk cId="3098876482" sldId="260"/>
            <ac:spMk id="8" creationId="{0199E120-942A-45FD-9370-9ABC96EB2CDA}"/>
          </ac:spMkLst>
        </pc:spChg>
      </pc:sldChg>
      <pc:sldChg chg="modAnim">
        <pc:chgData name="אמנדה מגזל" userId="d50b652f-cb88-4424-8cea-6618e2450d64" providerId="ADAL" clId="{623C416D-AF30-4114-BB18-DC5A0863CF80}" dt="2022-03-11T11:00:46.514" v="1424"/>
        <pc:sldMkLst>
          <pc:docMk/>
          <pc:sldMk cId="3991446045" sldId="262"/>
        </pc:sldMkLst>
      </pc:sldChg>
      <pc:sldChg chg="addSp delSp modSp mod">
        <pc:chgData name="אמנדה מגזל" userId="d50b652f-cb88-4424-8cea-6618e2450d64" providerId="ADAL" clId="{623C416D-AF30-4114-BB18-DC5A0863CF80}" dt="2022-03-11T10:36:34.819" v="1407" actId="1076"/>
        <pc:sldMkLst>
          <pc:docMk/>
          <pc:sldMk cId="4264071836" sldId="264"/>
        </pc:sldMkLst>
        <pc:spChg chg="add mod">
          <ac:chgData name="אמנדה מגזל" userId="d50b652f-cb88-4424-8cea-6618e2450d64" providerId="ADAL" clId="{623C416D-AF30-4114-BB18-DC5A0863CF80}" dt="2022-03-11T10:36:34.819" v="1407" actId="1076"/>
          <ac:spMkLst>
            <pc:docMk/>
            <pc:sldMk cId="4264071836" sldId="264"/>
            <ac:spMk id="6" creationId="{601D1765-A39C-4E47-9C12-3E8B2889ECCB}"/>
          </ac:spMkLst>
        </pc:spChg>
        <pc:spChg chg="del">
          <ac:chgData name="אמנדה מגזל" userId="d50b652f-cb88-4424-8cea-6618e2450d64" providerId="ADAL" clId="{623C416D-AF30-4114-BB18-DC5A0863CF80}" dt="2022-03-08T14:50:01.033" v="0" actId="478"/>
          <ac:spMkLst>
            <pc:docMk/>
            <pc:sldMk cId="4264071836" sldId="264"/>
            <ac:spMk id="8" creationId="{0199E120-942A-45FD-9370-9ABC96EB2CDA}"/>
          </ac:spMkLst>
        </pc:spChg>
      </pc:sldChg>
      <pc:sldChg chg="addSp modSp mod modNotesTx">
        <pc:chgData name="אמנדה מגזל" userId="d50b652f-cb88-4424-8cea-6618e2450d64" providerId="ADAL" clId="{623C416D-AF30-4114-BB18-DC5A0863CF80}" dt="2022-03-11T11:03:25.663" v="1556" actId="20577"/>
        <pc:sldMkLst>
          <pc:docMk/>
          <pc:sldMk cId="3868506672" sldId="267"/>
        </pc:sldMkLst>
        <pc:spChg chg="add mod">
          <ac:chgData name="אמנדה מגזל" userId="d50b652f-cb88-4424-8cea-6618e2450d64" providerId="ADAL" clId="{623C416D-AF30-4114-BB18-DC5A0863CF80}" dt="2022-03-08T15:19:36.856" v="659" actId="1076"/>
          <ac:spMkLst>
            <pc:docMk/>
            <pc:sldMk cId="3868506672" sldId="267"/>
            <ac:spMk id="2" creationId="{C1F749EC-D67E-4557-87CE-2FC8C5423089}"/>
          </ac:spMkLst>
        </pc:spChg>
        <pc:spChg chg="add mod">
          <ac:chgData name="אמנדה מגזל" userId="d50b652f-cb88-4424-8cea-6618e2450d64" providerId="ADAL" clId="{623C416D-AF30-4114-BB18-DC5A0863CF80}" dt="2022-03-08T15:19:43.406" v="661" actId="1076"/>
          <ac:spMkLst>
            <pc:docMk/>
            <pc:sldMk cId="3868506672" sldId="267"/>
            <ac:spMk id="3" creationId="{C2F280CC-7756-491E-9F67-6D7C0C88CB45}"/>
          </ac:spMkLst>
        </pc:spChg>
        <pc:spChg chg="add mod">
          <ac:chgData name="אמנדה מגזל" userId="d50b652f-cb88-4424-8cea-6618e2450d64" providerId="ADAL" clId="{623C416D-AF30-4114-BB18-DC5A0863CF80}" dt="2022-03-11T11:02:10.963" v="1448" actId="1076"/>
          <ac:spMkLst>
            <pc:docMk/>
            <pc:sldMk cId="3868506672" sldId="267"/>
            <ac:spMk id="5" creationId="{5771B28E-72AE-495A-929E-2D0494736F84}"/>
          </ac:spMkLst>
        </pc:spChg>
        <pc:spChg chg="add mod">
          <ac:chgData name="אמנדה מגזל" userId="d50b652f-cb88-4424-8cea-6618e2450d64" providerId="ADAL" clId="{623C416D-AF30-4114-BB18-DC5A0863CF80}" dt="2022-03-08T15:19:54.354" v="666" actId="20577"/>
          <ac:spMkLst>
            <pc:docMk/>
            <pc:sldMk cId="3868506672" sldId="267"/>
            <ac:spMk id="6" creationId="{960D03F1-200D-4D6B-B86A-7D879169A971}"/>
          </ac:spMkLst>
        </pc:spChg>
        <pc:cxnChg chg="add mod">
          <ac:chgData name="אמנדה מגזל" userId="d50b652f-cb88-4424-8cea-6618e2450d64" providerId="ADAL" clId="{623C416D-AF30-4114-BB18-DC5A0863CF80}" dt="2022-03-08T15:13:55.932" v="401"/>
          <ac:cxnSpMkLst>
            <pc:docMk/>
            <pc:sldMk cId="3868506672" sldId="267"/>
            <ac:cxnSpMk id="4" creationId="{637B7DFF-6960-4772-8D54-8527B9AEB14E}"/>
          </ac:cxnSpMkLst>
        </pc:cxnChg>
      </pc:sldChg>
      <pc:sldChg chg="modNotesTx">
        <pc:chgData name="אמנדה מגזל" userId="d50b652f-cb88-4424-8cea-6618e2450d64" providerId="ADAL" clId="{623C416D-AF30-4114-BB18-DC5A0863CF80}" dt="2022-03-09T09:25:03.667" v="1124" actId="20577"/>
        <pc:sldMkLst>
          <pc:docMk/>
          <pc:sldMk cId="2626302901" sldId="270"/>
        </pc:sldMkLst>
      </pc:sldChg>
      <pc:sldChg chg="modSp">
        <pc:chgData name="אמנדה מגזל" userId="d50b652f-cb88-4424-8cea-6618e2450d64" providerId="ADAL" clId="{623C416D-AF30-4114-BB18-DC5A0863CF80}" dt="2022-03-11T16:34:32.830" v="1809" actId="20577"/>
        <pc:sldMkLst>
          <pc:docMk/>
          <pc:sldMk cId="253971778" sldId="272"/>
        </pc:sldMkLst>
        <pc:spChg chg="mod">
          <ac:chgData name="אמנדה מגזל" userId="d50b652f-cb88-4424-8cea-6618e2450d64" providerId="ADAL" clId="{623C416D-AF30-4114-BB18-DC5A0863CF80}" dt="2022-03-11T16:34:32.830" v="1809" actId="20577"/>
          <ac:spMkLst>
            <pc:docMk/>
            <pc:sldMk cId="253971778" sldId="272"/>
            <ac:spMk id="40" creationId="{E6F8CF1A-EDFF-4A9B-B604-B14C579AB069}"/>
          </ac:spMkLst>
        </pc:spChg>
      </pc:sldChg>
      <pc:sldChg chg="modSp mod">
        <pc:chgData name="אמנדה מגזל" userId="d50b652f-cb88-4424-8cea-6618e2450d64" providerId="ADAL" clId="{623C416D-AF30-4114-BB18-DC5A0863CF80}" dt="2022-03-11T10:40:30.573" v="1423" actId="20577"/>
        <pc:sldMkLst>
          <pc:docMk/>
          <pc:sldMk cId="2856545010" sldId="274"/>
        </pc:sldMkLst>
        <pc:spChg chg="mod">
          <ac:chgData name="אמנדה מגזל" userId="d50b652f-cb88-4424-8cea-6618e2450d64" providerId="ADAL" clId="{623C416D-AF30-4114-BB18-DC5A0863CF80}" dt="2022-03-11T10:40:30.573" v="1423" actId="20577"/>
          <ac:spMkLst>
            <pc:docMk/>
            <pc:sldMk cId="2856545010" sldId="274"/>
            <ac:spMk id="5" creationId="{721E0060-8938-46A8-AB4E-FC66C9B53D1F}"/>
          </ac:spMkLst>
        </pc:spChg>
        <pc:graphicFrameChg chg="modGraphic">
          <ac:chgData name="אמנדה מגזל" userId="d50b652f-cb88-4424-8cea-6618e2450d64" providerId="ADAL" clId="{623C416D-AF30-4114-BB18-DC5A0863CF80}" dt="2022-03-09T09:12:41.754" v="1123" actId="20577"/>
          <ac:graphicFrameMkLst>
            <pc:docMk/>
            <pc:sldMk cId="2856545010" sldId="274"/>
            <ac:graphicFrameMk id="10" creationId="{68945821-0E78-489D-B4D5-B88F7FDAE605}"/>
          </ac:graphicFrameMkLst>
        </pc:graphicFrameChg>
      </pc:sldChg>
      <pc:sldChg chg="modAnim">
        <pc:chgData name="אמנדה מגזל" userId="d50b652f-cb88-4424-8cea-6618e2450d64" providerId="ADAL" clId="{623C416D-AF30-4114-BB18-DC5A0863CF80}" dt="2022-03-11T10:39:54.697" v="1411"/>
        <pc:sldMkLst>
          <pc:docMk/>
          <pc:sldMk cId="1816506074" sldId="278"/>
        </pc:sldMkLst>
      </pc:sldChg>
      <pc:sldChg chg="modAnim">
        <pc:chgData name="אמנדה מגזל" userId="d50b652f-cb88-4424-8cea-6618e2450d64" providerId="ADAL" clId="{623C416D-AF30-4114-BB18-DC5A0863CF80}" dt="2022-03-11T10:40:10.505" v="1412"/>
        <pc:sldMkLst>
          <pc:docMk/>
          <pc:sldMk cId="3019074678" sldId="279"/>
        </pc:sldMkLst>
      </pc:sldChg>
      <pc:sldChg chg="modNotesTx">
        <pc:chgData name="אמנדה מגזל" userId="d50b652f-cb88-4424-8cea-6618e2450d64" providerId="ADAL" clId="{623C416D-AF30-4114-BB18-DC5A0863CF80}" dt="2022-03-08T17:45:17.023" v="1095" actId="5793"/>
        <pc:sldMkLst>
          <pc:docMk/>
          <pc:sldMk cId="858298005" sldId="283"/>
        </pc:sldMkLst>
      </pc:sldChg>
      <pc:sldChg chg="modNotesTx">
        <pc:chgData name="אמנדה מגזל" userId="d50b652f-cb88-4424-8cea-6618e2450d64" providerId="ADAL" clId="{623C416D-AF30-4114-BB18-DC5A0863CF80}" dt="2022-03-08T17:44:52.642" v="1093" actId="20577"/>
        <pc:sldMkLst>
          <pc:docMk/>
          <pc:sldMk cId="3665649935" sldId="285"/>
        </pc:sldMkLst>
      </pc:sldChg>
      <pc:sldChg chg="modSp mod">
        <pc:chgData name="אמנדה מגזל" userId="d50b652f-cb88-4424-8cea-6618e2450d64" providerId="ADAL" clId="{623C416D-AF30-4114-BB18-DC5A0863CF80}" dt="2022-03-11T11:09:24.163" v="1712" actId="1076"/>
        <pc:sldMkLst>
          <pc:docMk/>
          <pc:sldMk cId="1289748950" sldId="288"/>
        </pc:sldMkLst>
        <pc:spChg chg="mod">
          <ac:chgData name="אמנדה מגזל" userId="d50b652f-cb88-4424-8cea-6618e2450d64" providerId="ADAL" clId="{623C416D-AF30-4114-BB18-DC5A0863CF80}" dt="2022-03-11T11:08:09.199" v="1707" actId="20577"/>
          <ac:spMkLst>
            <pc:docMk/>
            <pc:sldMk cId="1289748950" sldId="288"/>
            <ac:spMk id="2" creationId="{C1EA25ED-9087-48B6-823F-FF5FC33E5F1B}"/>
          </ac:spMkLst>
        </pc:spChg>
        <pc:spChg chg="mod">
          <ac:chgData name="אמנדה מגזל" userId="d50b652f-cb88-4424-8cea-6618e2450d64" providerId="ADAL" clId="{623C416D-AF30-4114-BB18-DC5A0863CF80}" dt="2022-03-11T11:09:24.163" v="1712" actId="1076"/>
          <ac:spMkLst>
            <pc:docMk/>
            <pc:sldMk cId="1289748950" sldId="288"/>
            <ac:spMk id="4" creationId="{BEC98EBF-425D-4206-8AE1-07CA0F7CEE74}"/>
          </ac:spMkLst>
        </pc:spChg>
      </pc:sldChg>
      <pc:sldChg chg="modSp">
        <pc:chgData name="אמנדה מגזל" userId="d50b652f-cb88-4424-8cea-6618e2450d64" providerId="ADAL" clId="{623C416D-AF30-4114-BB18-DC5A0863CF80}" dt="2022-03-11T11:05:11.411" v="1591" actId="20577"/>
        <pc:sldMkLst>
          <pc:docMk/>
          <pc:sldMk cId="1796638010" sldId="291"/>
        </pc:sldMkLst>
        <pc:spChg chg="mod">
          <ac:chgData name="אמנדה מגזל" userId="d50b652f-cb88-4424-8cea-6618e2450d64" providerId="ADAL" clId="{623C416D-AF30-4114-BB18-DC5A0863CF80}" dt="2022-03-11T11:05:11.411" v="1591" actId="20577"/>
          <ac:spMkLst>
            <pc:docMk/>
            <pc:sldMk cId="1796638010" sldId="291"/>
            <ac:spMk id="16" creationId="{AA340EE1-0103-47F8-9A32-711E1CC9018B}"/>
          </ac:spMkLst>
        </pc:spChg>
      </pc:sldChg>
      <pc:sldChg chg="modSp mod">
        <pc:chgData name="אמנדה מגזל" userId="d50b652f-cb88-4424-8cea-6618e2450d64" providerId="ADAL" clId="{623C416D-AF30-4114-BB18-DC5A0863CF80}" dt="2022-03-11T11:08:47.104" v="1708" actId="5793"/>
        <pc:sldMkLst>
          <pc:docMk/>
          <pc:sldMk cId="617720640" sldId="292"/>
        </pc:sldMkLst>
        <pc:spChg chg="mod">
          <ac:chgData name="אמנדה מגזל" userId="d50b652f-cb88-4424-8cea-6618e2450d64" providerId="ADAL" clId="{623C416D-AF30-4114-BB18-DC5A0863CF80}" dt="2022-03-11T11:08:47.104" v="1708" actId="5793"/>
          <ac:spMkLst>
            <pc:docMk/>
            <pc:sldMk cId="617720640" sldId="292"/>
            <ac:spMk id="11" creationId="{129DFA0B-73AE-4877-9FBD-3A63530D3F31}"/>
          </ac:spMkLst>
        </pc:spChg>
      </pc:sldChg>
      <pc:sldChg chg="modSp">
        <pc:chgData name="אמנדה מגזל" userId="d50b652f-cb88-4424-8cea-6618e2450d64" providerId="ADAL" clId="{623C416D-AF30-4114-BB18-DC5A0863CF80}" dt="2022-03-11T11:04:39.524" v="1557" actId="20577"/>
        <pc:sldMkLst>
          <pc:docMk/>
          <pc:sldMk cId="4216493884" sldId="293"/>
        </pc:sldMkLst>
        <pc:spChg chg="mod">
          <ac:chgData name="אמנדה מגזל" userId="d50b652f-cb88-4424-8cea-6618e2450d64" providerId="ADAL" clId="{623C416D-AF30-4114-BB18-DC5A0863CF80}" dt="2022-03-11T11:04:39.524" v="1557" actId="20577"/>
          <ac:spMkLst>
            <pc:docMk/>
            <pc:sldMk cId="4216493884" sldId="293"/>
            <ac:spMk id="3" creationId="{BFBE3BCF-D814-4623-8C91-65F8E656CDDC}"/>
          </ac:spMkLst>
        </pc:spChg>
      </pc:sldChg>
      <pc:sldChg chg="addSp delSp modSp add mod ord delAnim modAnim">
        <pc:chgData name="אמנדה מגזל" userId="d50b652f-cb88-4424-8cea-6618e2450d64" providerId="ADAL" clId="{623C416D-AF30-4114-BB18-DC5A0863CF80}" dt="2022-03-11T10:37:27.952" v="1409" actId="14100"/>
        <pc:sldMkLst>
          <pc:docMk/>
          <pc:sldMk cId="2791935097" sldId="294"/>
        </pc:sldMkLst>
        <pc:spChg chg="mod">
          <ac:chgData name="אמנדה מגזל" userId="d50b652f-cb88-4424-8cea-6618e2450d64" providerId="ADAL" clId="{623C416D-AF30-4114-BB18-DC5A0863CF80}" dt="2022-03-11T10:11:24.565" v="1140" actId="20577"/>
          <ac:spMkLst>
            <pc:docMk/>
            <pc:sldMk cId="2791935097" sldId="294"/>
            <ac:spMk id="5" creationId="{721E0060-8938-46A8-AB4E-FC66C9B53D1F}"/>
          </ac:spMkLst>
        </pc:spChg>
        <pc:spChg chg="del mod">
          <ac:chgData name="אמנדה מגזל" userId="d50b652f-cb88-4424-8cea-6618e2450d64" providerId="ADAL" clId="{623C416D-AF30-4114-BB18-DC5A0863CF80}" dt="2022-03-11T10:30:13.614" v="1251" actId="478"/>
          <ac:spMkLst>
            <pc:docMk/>
            <pc:sldMk cId="2791935097" sldId="294"/>
            <ac:spMk id="6" creationId="{A468C8ED-6E09-42D2-8351-F2CF362C99B6}"/>
          </ac:spMkLst>
        </pc:spChg>
        <pc:spChg chg="add mod">
          <ac:chgData name="אמנדה מגזל" userId="d50b652f-cb88-4424-8cea-6618e2450d64" providerId="ADAL" clId="{623C416D-AF30-4114-BB18-DC5A0863CF80}" dt="2022-03-11T10:12:16.459" v="1145" actId="1076"/>
          <ac:spMkLst>
            <pc:docMk/>
            <pc:sldMk cId="2791935097" sldId="294"/>
            <ac:spMk id="9" creationId="{E592D449-9EF7-4036-A696-9E5A503F0134}"/>
          </ac:spMkLst>
        </pc:spChg>
        <pc:spChg chg="add mod">
          <ac:chgData name="אמנדה מגזל" userId="d50b652f-cb88-4424-8cea-6618e2450d64" providerId="ADAL" clId="{623C416D-AF30-4114-BB18-DC5A0863CF80}" dt="2022-03-11T10:13:13.315" v="1162" actId="1076"/>
          <ac:spMkLst>
            <pc:docMk/>
            <pc:sldMk cId="2791935097" sldId="294"/>
            <ac:spMk id="10" creationId="{7AAF1845-3BCA-42EF-B747-74194F45DB52}"/>
          </ac:spMkLst>
        </pc:spChg>
        <pc:spChg chg="add mod">
          <ac:chgData name="אמנדה מגזל" userId="d50b652f-cb88-4424-8cea-6618e2450d64" providerId="ADAL" clId="{623C416D-AF30-4114-BB18-DC5A0863CF80}" dt="2022-03-11T10:12:49.555" v="1154" actId="1076"/>
          <ac:spMkLst>
            <pc:docMk/>
            <pc:sldMk cId="2791935097" sldId="294"/>
            <ac:spMk id="11" creationId="{78B89742-4B08-40E5-8ED0-6DC1C35764F4}"/>
          </ac:spMkLst>
        </pc:spChg>
        <pc:spChg chg="add mod">
          <ac:chgData name="אמנדה מגזל" userId="d50b652f-cb88-4424-8cea-6618e2450d64" providerId="ADAL" clId="{623C416D-AF30-4114-BB18-DC5A0863CF80}" dt="2022-03-11T10:12:07.481" v="1142" actId="1076"/>
          <ac:spMkLst>
            <pc:docMk/>
            <pc:sldMk cId="2791935097" sldId="294"/>
            <ac:spMk id="12" creationId="{934D1DE7-8165-4FA5-BD85-FB7EE9342F09}"/>
          </ac:spMkLst>
        </pc:spChg>
        <pc:spChg chg="add mod">
          <ac:chgData name="אמנדה מגזל" userId="d50b652f-cb88-4424-8cea-6618e2450d64" providerId="ADAL" clId="{623C416D-AF30-4114-BB18-DC5A0863CF80}" dt="2022-03-11T10:12:07.481" v="1142" actId="1076"/>
          <ac:spMkLst>
            <pc:docMk/>
            <pc:sldMk cId="2791935097" sldId="294"/>
            <ac:spMk id="13" creationId="{8C1D9001-0DDA-4DFC-A6BB-AAC3C007F755}"/>
          </ac:spMkLst>
        </pc:spChg>
        <pc:spChg chg="add mod">
          <ac:chgData name="אמנדה מגזל" userId="d50b652f-cb88-4424-8cea-6618e2450d64" providerId="ADAL" clId="{623C416D-AF30-4114-BB18-DC5A0863CF80}" dt="2022-03-11T10:12:20.093" v="1146" actId="1076"/>
          <ac:spMkLst>
            <pc:docMk/>
            <pc:sldMk cId="2791935097" sldId="294"/>
            <ac:spMk id="14" creationId="{9A11F42B-9ABE-4E4B-9CA3-421CAC8C32D1}"/>
          </ac:spMkLst>
        </pc:spChg>
        <pc:spChg chg="add mod">
          <ac:chgData name="אמנדה מגזל" userId="d50b652f-cb88-4424-8cea-6618e2450d64" providerId="ADAL" clId="{623C416D-AF30-4114-BB18-DC5A0863CF80}" dt="2022-03-11T10:12:54.374" v="1156" actId="1076"/>
          <ac:spMkLst>
            <pc:docMk/>
            <pc:sldMk cId="2791935097" sldId="294"/>
            <ac:spMk id="15" creationId="{D6A3C6C9-ADB6-4CDD-8E8A-70CE1AAAEDF0}"/>
          </ac:spMkLst>
        </pc:spChg>
        <pc:spChg chg="add mod">
          <ac:chgData name="אמנדה מגזל" userId="d50b652f-cb88-4424-8cea-6618e2450d64" providerId="ADAL" clId="{623C416D-AF30-4114-BB18-DC5A0863CF80}" dt="2022-03-11T10:12:47.929" v="1153" actId="1076"/>
          <ac:spMkLst>
            <pc:docMk/>
            <pc:sldMk cId="2791935097" sldId="294"/>
            <ac:spMk id="16" creationId="{2748CE6D-5DDD-4162-A17A-788FE8D3146E}"/>
          </ac:spMkLst>
        </pc:spChg>
        <pc:spChg chg="add mod">
          <ac:chgData name="אמנדה מגזל" userId="d50b652f-cb88-4424-8cea-6618e2450d64" providerId="ADAL" clId="{623C416D-AF30-4114-BB18-DC5A0863CF80}" dt="2022-03-11T10:12:51.645" v="1155" actId="1076"/>
          <ac:spMkLst>
            <pc:docMk/>
            <pc:sldMk cId="2791935097" sldId="294"/>
            <ac:spMk id="17" creationId="{376C73DE-1B54-4461-9BD8-61E97F935A45}"/>
          </ac:spMkLst>
        </pc:spChg>
        <pc:spChg chg="add mod">
          <ac:chgData name="אמנדה מגזל" userId="d50b652f-cb88-4424-8cea-6618e2450d64" providerId="ADAL" clId="{623C416D-AF30-4114-BB18-DC5A0863CF80}" dt="2022-03-11T10:13:09.972" v="1161" actId="1076"/>
          <ac:spMkLst>
            <pc:docMk/>
            <pc:sldMk cId="2791935097" sldId="294"/>
            <ac:spMk id="18" creationId="{142B76A6-07C4-446E-B1BD-0D9859051E08}"/>
          </ac:spMkLst>
        </pc:spChg>
        <pc:spChg chg="add del mod">
          <ac:chgData name="אמנדה מגזל" userId="d50b652f-cb88-4424-8cea-6618e2450d64" providerId="ADAL" clId="{623C416D-AF30-4114-BB18-DC5A0863CF80}" dt="2022-03-11T10:12:09.522" v="1143" actId="478"/>
          <ac:spMkLst>
            <pc:docMk/>
            <pc:sldMk cId="2791935097" sldId="294"/>
            <ac:spMk id="21" creationId="{C4EB2A17-799D-489F-9556-D6CD026C91C1}"/>
          </ac:spMkLst>
        </pc:spChg>
        <pc:spChg chg="add mod">
          <ac:chgData name="אמנדה מגזל" userId="d50b652f-cb88-4424-8cea-6618e2450d64" providerId="ADAL" clId="{623C416D-AF30-4114-BB18-DC5A0863CF80}" dt="2022-03-11T10:37:27.952" v="1409" actId="14100"/>
          <ac:spMkLst>
            <pc:docMk/>
            <pc:sldMk cId="2791935097" sldId="294"/>
            <ac:spMk id="55" creationId="{4D02C0F3-1103-4F24-9A33-A6FB22FFEB00}"/>
          </ac:spMkLst>
        </pc:spChg>
        <pc:spChg chg="add mod">
          <ac:chgData name="אמנדה מגזל" userId="d50b652f-cb88-4424-8cea-6618e2450d64" providerId="ADAL" clId="{623C416D-AF30-4114-BB18-DC5A0863CF80}" dt="2022-03-11T10:37:22.639" v="1408" actId="1076"/>
          <ac:spMkLst>
            <pc:docMk/>
            <pc:sldMk cId="2791935097" sldId="294"/>
            <ac:spMk id="56" creationId="{78460900-F567-4A65-A2BD-FEC1E1EDBB62}"/>
          </ac:spMkLst>
        </pc:spChg>
        <pc:spChg chg="add mod">
          <ac:chgData name="אמנדה מגזל" userId="d50b652f-cb88-4424-8cea-6618e2450d64" providerId="ADAL" clId="{623C416D-AF30-4114-BB18-DC5A0863CF80}" dt="2022-03-11T10:37:22.639" v="1408" actId="1076"/>
          <ac:spMkLst>
            <pc:docMk/>
            <pc:sldMk cId="2791935097" sldId="294"/>
            <ac:spMk id="57" creationId="{323DCDFA-80FB-4752-A6AB-02B4B882A6E4}"/>
          </ac:spMkLst>
        </pc:spChg>
        <pc:spChg chg="add mod">
          <ac:chgData name="אמנדה מגזל" userId="d50b652f-cb88-4424-8cea-6618e2450d64" providerId="ADAL" clId="{623C416D-AF30-4114-BB18-DC5A0863CF80}" dt="2022-03-11T10:37:22.639" v="1408" actId="1076"/>
          <ac:spMkLst>
            <pc:docMk/>
            <pc:sldMk cId="2791935097" sldId="294"/>
            <ac:spMk id="58" creationId="{3D6FB202-9153-49A9-804B-73DFC2DE599B}"/>
          </ac:spMkLst>
        </pc:spChg>
        <pc:graphicFrameChg chg="del">
          <ac:chgData name="אמנדה מגזל" userId="d50b652f-cb88-4424-8cea-6618e2450d64" providerId="ADAL" clId="{623C416D-AF30-4114-BB18-DC5A0863CF80}" dt="2022-03-11T10:11:18.668" v="1130" actId="478"/>
          <ac:graphicFrameMkLst>
            <pc:docMk/>
            <pc:sldMk cId="2791935097" sldId="294"/>
            <ac:graphicFrameMk id="2" creationId="{411B67C0-FD5D-40DD-B751-775B452AFBE1}"/>
          </ac:graphicFrameMkLst>
        </pc:graphicFrameChg>
        <pc:cxnChg chg="add mod">
          <ac:chgData name="אמנדה מגזל" userId="d50b652f-cb88-4424-8cea-6618e2450d64" providerId="ADAL" clId="{623C416D-AF30-4114-BB18-DC5A0863CF80}" dt="2022-03-11T10:12:07.481" v="1142" actId="1076"/>
          <ac:cxnSpMkLst>
            <pc:docMk/>
            <pc:sldMk cId="2791935097" sldId="294"/>
            <ac:cxnSpMk id="7" creationId="{247AA4A2-46DA-40EC-A5EC-7ED05C0F7794}"/>
          </ac:cxnSpMkLst>
        </pc:cxnChg>
        <pc:cxnChg chg="add mod">
          <ac:chgData name="אמנדה מגזל" userId="d50b652f-cb88-4424-8cea-6618e2450d64" providerId="ADAL" clId="{623C416D-AF30-4114-BB18-DC5A0863CF80}" dt="2022-03-11T10:12:07.481" v="1142" actId="1076"/>
          <ac:cxnSpMkLst>
            <pc:docMk/>
            <pc:sldMk cId="2791935097" sldId="294"/>
            <ac:cxnSpMk id="8" creationId="{578C0151-CCD0-4EF7-93BE-6090CA4A36B9}"/>
          </ac:cxnSpMkLst>
        </pc:cxnChg>
        <pc:cxnChg chg="add mod">
          <ac:chgData name="אמנדה מגזל" userId="d50b652f-cb88-4424-8cea-6618e2450d64" providerId="ADAL" clId="{623C416D-AF30-4114-BB18-DC5A0863CF80}" dt="2022-03-11T10:12:47.929" v="1153" actId="1076"/>
          <ac:cxnSpMkLst>
            <pc:docMk/>
            <pc:sldMk cId="2791935097" sldId="294"/>
            <ac:cxnSpMk id="19" creationId="{E80B4497-62F1-4F10-B96F-F4BDC8AD7339}"/>
          </ac:cxnSpMkLst>
        </pc:cxnChg>
        <pc:cxnChg chg="add del mod">
          <ac:chgData name="אמנדה מגזל" userId="d50b652f-cb88-4424-8cea-6618e2450d64" providerId="ADAL" clId="{623C416D-AF30-4114-BB18-DC5A0863CF80}" dt="2022-03-11T10:12:11.786" v="1144" actId="478"/>
          <ac:cxnSpMkLst>
            <pc:docMk/>
            <pc:sldMk cId="2791935097" sldId="294"/>
            <ac:cxnSpMk id="20" creationId="{A7FC3846-6F4C-4C80-B9E6-6859842519F0}"/>
          </ac:cxnSpMkLst>
        </pc:cxnChg>
        <pc:cxnChg chg="add mod">
          <ac:chgData name="אמנדה מגזל" userId="d50b652f-cb88-4424-8cea-6618e2450d64" providerId="ADAL" clId="{623C416D-AF30-4114-BB18-DC5A0863CF80}" dt="2022-03-11T10:14:33.531" v="1168" actId="13822"/>
          <ac:cxnSpMkLst>
            <pc:docMk/>
            <pc:sldMk cId="2791935097" sldId="294"/>
            <ac:cxnSpMk id="26" creationId="{122CC11A-A61F-4361-A1D5-F9B107781B11}"/>
          </ac:cxnSpMkLst>
        </pc:cxnChg>
        <pc:cxnChg chg="add mod">
          <ac:chgData name="אמנדה מגזל" userId="d50b652f-cb88-4424-8cea-6618e2450d64" providerId="ADAL" clId="{623C416D-AF30-4114-BB18-DC5A0863CF80}" dt="2022-03-11T10:14:59.035" v="1171" actId="13822"/>
          <ac:cxnSpMkLst>
            <pc:docMk/>
            <pc:sldMk cId="2791935097" sldId="294"/>
            <ac:cxnSpMk id="29" creationId="{F3279528-A688-4915-BA71-98AC5BFA72C6}"/>
          </ac:cxnSpMkLst>
        </pc:cxnChg>
        <pc:cxnChg chg="add mod">
          <ac:chgData name="אמנדה מגזל" userId="d50b652f-cb88-4424-8cea-6618e2450d64" providerId="ADAL" clId="{623C416D-AF30-4114-BB18-DC5A0863CF80}" dt="2022-03-11T10:15:14.229" v="1174" actId="14100"/>
          <ac:cxnSpMkLst>
            <pc:docMk/>
            <pc:sldMk cId="2791935097" sldId="294"/>
            <ac:cxnSpMk id="31" creationId="{A40FB8B9-EDF5-4A3A-AEEF-63C28D143AE2}"/>
          </ac:cxnSpMkLst>
        </pc:cxnChg>
        <pc:cxnChg chg="add mod">
          <ac:chgData name="אמנדה מגזל" userId="d50b652f-cb88-4424-8cea-6618e2450d64" providerId="ADAL" clId="{623C416D-AF30-4114-BB18-DC5A0863CF80}" dt="2022-03-11T10:15:40.171" v="1177" actId="17032"/>
          <ac:cxnSpMkLst>
            <pc:docMk/>
            <pc:sldMk cId="2791935097" sldId="294"/>
            <ac:cxnSpMk id="34" creationId="{221105C2-1FBF-4C00-A2BB-CD80191665C2}"/>
          </ac:cxnSpMkLst>
        </pc:cxnChg>
        <pc:cxnChg chg="add mod">
          <ac:chgData name="אמנדה מגזל" userId="d50b652f-cb88-4424-8cea-6618e2450d64" providerId="ADAL" clId="{623C416D-AF30-4114-BB18-DC5A0863CF80}" dt="2022-03-11T10:16:03.156" v="1180" actId="14100"/>
          <ac:cxnSpMkLst>
            <pc:docMk/>
            <pc:sldMk cId="2791935097" sldId="294"/>
            <ac:cxnSpMk id="36" creationId="{BBD8E90C-677C-47B7-B2EA-B899643A3205}"/>
          </ac:cxnSpMkLst>
        </pc:cxnChg>
        <pc:cxnChg chg="add mod">
          <ac:chgData name="אמנדה מגזל" userId="d50b652f-cb88-4424-8cea-6618e2450d64" providerId="ADAL" clId="{623C416D-AF30-4114-BB18-DC5A0863CF80}" dt="2022-03-11T10:16:12.793" v="1183" actId="14100"/>
          <ac:cxnSpMkLst>
            <pc:docMk/>
            <pc:sldMk cId="2791935097" sldId="294"/>
            <ac:cxnSpMk id="39" creationId="{1064FB72-B19C-4AA1-B6E1-5F245CA10CBF}"/>
          </ac:cxnSpMkLst>
        </pc:cxnChg>
        <pc:cxnChg chg="add mod">
          <ac:chgData name="אמנדה מגזל" userId="d50b652f-cb88-4424-8cea-6618e2450d64" providerId="ADAL" clId="{623C416D-AF30-4114-BB18-DC5A0863CF80}" dt="2022-03-11T10:16:31.871" v="1187" actId="14100"/>
          <ac:cxnSpMkLst>
            <pc:docMk/>
            <pc:sldMk cId="2791935097" sldId="294"/>
            <ac:cxnSpMk id="42" creationId="{AEBA7BB5-E5E7-4B3A-8E44-8F2FFDCF3A1C}"/>
          </ac:cxnSpMkLst>
        </pc:cxnChg>
        <pc:cxnChg chg="add mod">
          <ac:chgData name="אמנדה מגזל" userId="d50b652f-cb88-4424-8cea-6618e2450d64" providerId="ADAL" clId="{623C416D-AF30-4114-BB18-DC5A0863CF80}" dt="2022-03-11T10:16:39.438" v="1190" actId="14100"/>
          <ac:cxnSpMkLst>
            <pc:docMk/>
            <pc:sldMk cId="2791935097" sldId="294"/>
            <ac:cxnSpMk id="46" creationId="{679F7E09-E5F7-4BC7-A2C6-19116FA9A4F0}"/>
          </ac:cxnSpMkLst>
        </pc:cxnChg>
        <pc:cxnChg chg="add mod">
          <ac:chgData name="אמנדה מגזל" userId="d50b652f-cb88-4424-8cea-6618e2450d64" providerId="ADAL" clId="{623C416D-AF30-4114-BB18-DC5A0863CF80}" dt="2022-03-11T10:16:47.977" v="1193" actId="14100"/>
          <ac:cxnSpMkLst>
            <pc:docMk/>
            <pc:sldMk cId="2791935097" sldId="294"/>
            <ac:cxnSpMk id="49" creationId="{7899C391-361F-405E-9EA2-660EBEA426C7}"/>
          </ac:cxnSpMkLst>
        </pc:cxnChg>
        <pc:cxnChg chg="add mod">
          <ac:chgData name="אמנדה מגזל" userId="d50b652f-cb88-4424-8cea-6618e2450d64" providerId="ADAL" clId="{623C416D-AF30-4114-BB18-DC5A0863CF80}" dt="2022-03-11T10:16:58.886" v="1196" actId="14100"/>
          <ac:cxnSpMkLst>
            <pc:docMk/>
            <pc:sldMk cId="2791935097" sldId="294"/>
            <ac:cxnSpMk id="52" creationId="{A7FB9BCF-174D-46D8-92C0-B093F552F20A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3DB2E9-77E7-4346-943D-C04D4EE401DF}" type="doc">
      <dgm:prSet loTypeId="urn:microsoft.com/office/officeart/2018/2/layout/IconCircle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1E8C3FA-E7E1-4E5F-9B5F-3067B14070D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Segoe UI Light" panose="020B0502040204020203" pitchFamily="34" charset="0"/>
              <a:cs typeface="Segoe UI Light" panose="020B0502040204020203" pitchFamily="34" charset="0"/>
            </a:rPr>
            <a:t>Each original data point has an equal probability of being randomly drawn and included in the resampled datasets.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F8B1CD7-A385-4547-86BF-60F2A40726F9}" type="parTrans" cxnId="{38C3402C-04B6-4602-B828-3FE6DEBE6BB3}">
      <dgm:prSet/>
      <dgm:spPr/>
      <dgm:t>
        <a:bodyPr/>
        <a:lstStyle/>
        <a:p>
          <a:endParaRPr lang="en-US"/>
        </a:p>
      </dgm:t>
    </dgm:pt>
    <dgm:pt modelId="{5E7551E7-FAC6-4A92-BF5D-F6ECDE99FB5D}" type="sibTrans" cxnId="{38C3402C-04B6-4602-B828-3FE6DEBE6B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D721E8-5813-474D-B835-93970CFB749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Segoe UI Light" panose="020B0502040204020203" pitchFamily="34" charset="0"/>
              <a:cs typeface="Segoe UI Light" panose="020B0502040204020203" pitchFamily="34" charset="0"/>
            </a:rPr>
            <a:t>The data points are drawn with replacement. i.e. each data point can be selected more than once for the same resampled dataset.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040CC71-5D4B-4D05-907E-FF6B72E2053E}" type="parTrans" cxnId="{7BE2F9CF-C5E1-4E5C-ADAA-8B142309DC05}">
      <dgm:prSet/>
      <dgm:spPr/>
      <dgm:t>
        <a:bodyPr/>
        <a:lstStyle/>
        <a:p>
          <a:endParaRPr lang="en-US"/>
        </a:p>
      </dgm:t>
    </dgm:pt>
    <dgm:pt modelId="{F9CA6976-3E55-402B-86DE-EFE6F18C8E47}" type="sibTrans" cxnId="{7BE2F9CF-C5E1-4E5C-ADAA-8B142309DC0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A5BEAD-C6AB-4FF8-8CB9-8565E81CE58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Segoe UI Light" panose="020B0502040204020203" pitchFamily="34" charset="0"/>
              <a:cs typeface="Segoe UI Light" panose="020B0502040204020203" pitchFamily="34" charset="0"/>
            </a:rPr>
            <a:t>The resampled datasets are of the same size as the original dataset.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C71E4E9-03DF-4F5D-964D-B9CA9335BA3A}" type="parTrans" cxnId="{798D629A-C859-4016-9538-A7546AA7BCDA}">
      <dgm:prSet/>
      <dgm:spPr/>
      <dgm:t>
        <a:bodyPr/>
        <a:lstStyle/>
        <a:p>
          <a:endParaRPr lang="en-US"/>
        </a:p>
      </dgm:t>
    </dgm:pt>
    <dgm:pt modelId="{4D507B13-1FB9-48EA-B026-549862479FF1}" type="sibTrans" cxnId="{798D629A-C859-4016-9538-A7546AA7BC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FA1005-008D-486C-9C59-2AD7FA627A4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Segoe UI Light" panose="020B0502040204020203" pitchFamily="34" charset="0"/>
              <a:cs typeface="Segoe UI Light" panose="020B0502040204020203" pitchFamily="34" charset="0"/>
            </a:rPr>
            <a:t>The central assumption for bootstrapping is that the original sample accurately represents the actual population.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357B737-06CF-4575-9FE5-85B9AE9D2094}" type="parTrans" cxnId="{5F919DCF-8F81-4B2B-BB08-EB313FD43282}">
      <dgm:prSet/>
      <dgm:spPr/>
      <dgm:t>
        <a:bodyPr/>
        <a:lstStyle/>
        <a:p>
          <a:endParaRPr lang="en-US"/>
        </a:p>
      </dgm:t>
    </dgm:pt>
    <dgm:pt modelId="{FEB32DAE-F10B-4BA0-B48B-46C39AD35947}" type="sibTrans" cxnId="{5F919DCF-8F81-4B2B-BB08-EB313FD43282}">
      <dgm:prSet/>
      <dgm:spPr/>
      <dgm:t>
        <a:bodyPr/>
        <a:lstStyle/>
        <a:p>
          <a:endParaRPr lang="en-US"/>
        </a:p>
      </dgm:t>
    </dgm:pt>
    <dgm:pt modelId="{DFF3975E-31C8-40B3-996F-00EBA9C83A70}" type="pres">
      <dgm:prSet presAssocID="{6D3DB2E9-77E7-4346-943D-C04D4EE401DF}" presName="root" presStyleCnt="0">
        <dgm:presLayoutVars>
          <dgm:dir/>
          <dgm:resizeHandles val="exact"/>
        </dgm:presLayoutVars>
      </dgm:prSet>
      <dgm:spPr/>
    </dgm:pt>
    <dgm:pt modelId="{4EE2472F-85D6-43D5-BAD9-0B2186BADF1F}" type="pres">
      <dgm:prSet presAssocID="{6D3DB2E9-77E7-4346-943D-C04D4EE401DF}" presName="container" presStyleCnt="0">
        <dgm:presLayoutVars>
          <dgm:dir/>
          <dgm:resizeHandles val="exact"/>
        </dgm:presLayoutVars>
      </dgm:prSet>
      <dgm:spPr/>
    </dgm:pt>
    <dgm:pt modelId="{1DCAB412-0130-4AC0-AE54-C925D5F3E376}" type="pres">
      <dgm:prSet presAssocID="{61E8C3FA-E7E1-4E5F-9B5F-3067B14070D4}" presName="compNode" presStyleCnt="0"/>
      <dgm:spPr/>
    </dgm:pt>
    <dgm:pt modelId="{E21548DC-4151-40A8-8C5E-FCE345189BC1}" type="pres">
      <dgm:prSet presAssocID="{61E8C3FA-E7E1-4E5F-9B5F-3067B14070D4}" presName="iconBgRect" presStyleLbl="bgShp" presStyleIdx="0" presStyleCnt="4"/>
      <dgm:spPr/>
    </dgm:pt>
    <dgm:pt modelId="{518187C0-6125-46BF-9CEE-1D7816339F3A}" type="pres">
      <dgm:prSet presAssocID="{61E8C3FA-E7E1-4E5F-9B5F-3067B14070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643BC0E-27B5-43A7-A368-D857C10B68C7}" type="pres">
      <dgm:prSet presAssocID="{61E8C3FA-E7E1-4E5F-9B5F-3067B14070D4}" presName="spaceRect" presStyleCnt="0"/>
      <dgm:spPr/>
    </dgm:pt>
    <dgm:pt modelId="{DEC682B0-0B48-4EDA-9803-F5ACF9FCC45E}" type="pres">
      <dgm:prSet presAssocID="{61E8C3FA-E7E1-4E5F-9B5F-3067B14070D4}" presName="textRect" presStyleLbl="revTx" presStyleIdx="0" presStyleCnt="4">
        <dgm:presLayoutVars>
          <dgm:chMax val="1"/>
          <dgm:chPref val="1"/>
        </dgm:presLayoutVars>
      </dgm:prSet>
      <dgm:spPr/>
    </dgm:pt>
    <dgm:pt modelId="{850FC1FC-B330-4131-B1F2-9FD03BB63491}" type="pres">
      <dgm:prSet presAssocID="{5E7551E7-FAC6-4A92-BF5D-F6ECDE99FB5D}" presName="sibTrans" presStyleLbl="sibTrans2D1" presStyleIdx="0" presStyleCnt="0"/>
      <dgm:spPr/>
    </dgm:pt>
    <dgm:pt modelId="{1E174DAF-A5A9-4C31-9059-634616D071CD}" type="pres">
      <dgm:prSet presAssocID="{9CD721E8-5813-474D-B835-93970CFB7492}" presName="compNode" presStyleCnt="0"/>
      <dgm:spPr/>
    </dgm:pt>
    <dgm:pt modelId="{3BED357B-A448-43F7-A79E-C98735C1C634}" type="pres">
      <dgm:prSet presAssocID="{9CD721E8-5813-474D-B835-93970CFB7492}" presName="iconBgRect" presStyleLbl="bgShp" presStyleIdx="1" presStyleCnt="4"/>
      <dgm:spPr/>
    </dgm:pt>
    <dgm:pt modelId="{D952F585-E780-44AA-899B-2669EDF1A562}" type="pres">
      <dgm:prSet presAssocID="{9CD721E8-5813-474D-B835-93970CFB749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F1ACD99-CAC5-48BF-B5A8-A8922349B8BB}" type="pres">
      <dgm:prSet presAssocID="{9CD721E8-5813-474D-B835-93970CFB7492}" presName="spaceRect" presStyleCnt="0"/>
      <dgm:spPr/>
    </dgm:pt>
    <dgm:pt modelId="{C80E6C04-E4A2-44A3-AE27-3CB5CA10BA99}" type="pres">
      <dgm:prSet presAssocID="{9CD721E8-5813-474D-B835-93970CFB7492}" presName="textRect" presStyleLbl="revTx" presStyleIdx="1" presStyleCnt="4">
        <dgm:presLayoutVars>
          <dgm:chMax val="1"/>
          <dgm:chPref val="1"/>
        </dgm:presLayoutVars>
      </dgm:prSet>
      <dgm:spPr/>
    </dgm:pt>
    <dgm:pt modelId="{4545AAB9-C182-4BE3-B33B-7083D08359E7}" type="pres">
      <dgm:prSet presAssocID="{F9CA6976-3E55-402B-86DE-EFE6F18C8E47}" presName="sibTrans" presStyleLbl="sibTrans2D1" presStyleIdx="0" presStyleCnt="0"/>
      <dgm:spPr/>
    </dgm:pt>
    <dgm:pt modelId="{E115ABC2-43A8-4927-94DD-00087BE1F44E}" type="pres">
      <dgm:prSet presAssocID="{D4A5BEAD-C6AB-4FF8-8CB9-8565E81CE586}" presName="compNode" presStyleCnt="0"/>
      <dgm:spPr/>
    </dgm:pt>
    <dgm:pt modelId="{897071BE-0D1C-4BA4-B8CC-089B33D30757}" type="pres">
      <dgm:prSet presAssocID="{D4A5BEAD-C6AB-4FF8-8CB9-8565E81CE586}" presName="iconBgRect" presStyleLbl="bgShp" presStyleIdx="2" presStyleCnt="4"/>
      <dgm:spPr/>
    </dgm:pt>
    <dgm:pt modelId="{E789E0D4-90B8-4CDC-B7D1-1436682951A8}" type="pres">
      <dgm:prSet presAssocID="{D4A5BEAD-C6AB-4FF8-8CB9-8565E81CE5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B586020-5FBB-4A30-8CBF-21DE40FAD227}" type="pres">
      <dgm:prSet presAssocID="{D4A5BEAD-C6AB-4FF8-8CB9-8565E81CE586}" presName="spaceRect" presStyleCnt="0"/>
      <dgm:spPr/>
    </dgm:pt>
    <dgm:pt modelId="{FB915350-D57C-4166-AEEA-4832C6EACAF3}" type="pres">
      <dgm:prSet presAssocID="{D4A5BEAD-C6AB-4FF8-8CB9-8565E81CE586}" presName="textRect" presStyleLbl="revTx" presStyleIdx="2" presStyleCnt="4">
        <dgm:presLayoutVars>
          <dgm:chMax val="1"/>
          <dgm:chPref val="1"/>
        </dgm:presLayoutVars>
      </dgm:prSet>
      <dgm:spPr/>
    </dgm:pt>
    <dgm:pt modelId="{3F89212F-1AE1-47EA-A6B8-5DA5F8FD8535}" type="pres">
      <dgm:prSet presAssocID="{4D507B13-1FB9-48EA-B026-549862479FF1}" presName="sibTrans" presStyleLbl="sibTrans2D1" presStyleIdx="0" presStyleCnt="0"/>
      <dgm:spPr/>
    </dgm:pt>
    <dgm:pt modelId="{89D78C29-0D2A-46DC-A3A3-54400A8B6FC5}" type="pres">
      <dgm:prSet presAssocID="{D6FA1005-008D-486C-9C59-2AD7FA627A40}" presName="compNode" presStyleCnt="0"/>
      <dgm:spPr/>
    </dgm:pt>
    <dgm:pt modelId="{22BCAF7A-1076-4569-8828-C05025B92303}" type="pres">
      <dgm:prSet presAssocID="{D6FA1005-008D-486C-9C59-2AD7FA627A40}" presName="iconBgRect" presStyleLbl="bgShp" presStyleIdx="3" presStyleCnt="4"/>
      <dgm:spPr/>
    </dgm:pt>
    <dgm:pt modelId="{387865EC-CEBE-4CF5-9D94-3DD5DD1FA944}" type="pres">
      <dgm:prSet presAssocID="{D6FA1005-008D-486C-9C59-2AD7FA627A4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8CAFA2E-A030-4720-A612-065949958124}" type="pres">
      <dgm:prSet presAssocID="{D6FA1005-008D-486C-9C59-2AD7FA627A40}" presName="spaceRect" presStyleCnt="0"/>
      <dgm:spPr/>
    </dgm:pt>
    <dgm:pt modelId="{5C23BE4C-B9E5-4F0A-B99F-02BFE5A3F1F3}" type="pres">
      <dgm:prSet presAssocID="{D6FA1005-008D-486C-9C59-2AD7FA627A4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8C3402C-04B6-4602-B828-3FE6DEBE6BB3}" srcId="{6D3DB2E9-77E7-4346-943D-C04D4EE401DF}" destId="{61E8C3FA-E7E1-4E5F-9B5F-3067B14070D4}" srcOrd="0" destOrd="0" parTransId="{9F8B1CD7-A385-4547-86BF-60F2A40726F9}" sibTransId="{5E7551E7-FAC6-4A92-BF5D-F6ECDE99FB5D}"/>
    <dgm:cxn modelId="{901C2A37-8E17-4E2A-A56A-4EC65BD5C673}" type="presOf" srcId="{9CD721E8-5813-474D-B835-93970CFB7492}" destId="{C80E6C04-E4A2-44A3-AE27-3CB5CA10BA99}" srcOrd="0" destOrd="0" presId="urn:microsoft.com/office/officeart/2018/2/layout/IconCircleList"/>
    <dgm:cxn modelId="{F665255E-354E-41AE-95F8-70152B0C92ED}" type="presOf" srcId="{5E7551E7-FAC6-4A92-BF5D-F6ECDE99FB5D}" destId="{850FC1FC-B330-4131-B1F2-9FD03BB63491}" srcOrd="0" destOrd="0" presId="urn:microsoft.com/office/officeart/2018/2/layout/IconCircleList"/>
    <dgm:cxn modelId="{5D654849-2D33-4345-8EBF-39488A3DBF97}" type="presOf" srcId="{D4A5BEAD-C6AB-4FF8-8CB9-8565E81CE586}" destId="{FB915350-D57C-4166-AEEA-4832C6EACAF3}" srcOrd="0" destOrd="0" presId="urn:microsoft.com/office/officeart/2018/2/layout/IconCircleList"/>
    <dgm:cxn modelId="{A6A48B69-1D90-4B87-A4B8-FFBD588A436F}" type="presOf" srcId="{F9CA6976-3E55-402B-86DE-EFE6F18C8E47}" destId="{4545AAB9-C182-4BE3-B33B-7083D08359E7}" srcOrd="0" destOrd="0" presId="urn:microsoft.com/office/officeart/2018/2/layout/IconCircleList"/>
    <dgm:cxn modelId="{3B52D984-8E92-44C9-9182-0A19A72EDBCC}" type="presOf" srcId="{6D3DB2E9-77E7-4346-943D-C04D4EE401DF}" destId="{DFF3975E-31C8-40B3-996F-00EBA9C83A70}" srcOrd="0" destOrd="0" presId="urn:microsoft.com/office/officeart/2018/2/layout/IconCircleList"/>
    <dgm:cxn modelId="{4CC36188-21D5-43D9-9B8F-C8FE352A1EE5}" type="presOf" srcId="{4D507B13-1FB9-48EA-B026-549862479FF1}" destId="{3F89212F-1AE1-47EA-A6B8-5DA5F8FD8535}" srcOrd="0" destOrd="0" presId="urn:microsoft.com/office/officeart/2018/2/layout/IconCircleList"/>
    <dgm:cxn modelId="{798D629A-C859-4016-9538-A7546AA7BCDA}" srcId="{6D3DB2E9-77E7-4346-943D-C04D4EE401DF}" destId="{D4A5BEAD-C6AB-4FF8-8CB9-8565E81CE586}" srcOrd="2" destOrd="0" parTransId="{0C71E4E9-03DF-4F5D-964D-B9CA9335BA3A}" sibTransId="{4D507B13-1FB9-48EA-B026-549862479FF1}"/>
    <dgm:cxn modelId="{03238BC7-97C2-470E-949F-41B2481D3D08}" type="presOf" srcId="{61E8C3FA-E7E1-4E5F-9B5F-3067B14070D4}" destId="{DEC682B0-0B48-4EDA-9803-F5ACF9FCC45E}" srcOrd="0" destOrd="0" presId="urn:microsoft.com/office/officeart/2018/2/layout/IconCircleList"/>
    <dgm:cxn modelId="{5F919DCF-8F81-4B2B-BB08-EB313FD43282}" srcId="{6D3DB2E9-77E7-4346-943D-C04D4EE401DF}" destId="{D6FA1005-008D-486C-9C59-2AD7FA627A40}" srcOrd="3" destOrd="0" parTransId="{4357B737-06CF-4575-9FE5-85B9AE9D2094}" sibTransId="{FEB32DAE-F10B-4BA0-B48B-46C39AD35947}"/>
    <dgm:cxn modelId="{7BE2F9CF-C5E1-4E5C-ADAA-8B142309DC05}" srcId="{6D3DB2E9-77E7-4346-943D-C04D4EE401DF}" destId="{9CD721E8-5813-474D-B835-93970CFB7492}" srcOrd="1" destOrd="0" parTransId="{9040CC71-5D4B-4D05-907E-FF6B72E2053E}" sibTransId="{F9CA6976-3E55-402B-86DE-EFE6F18C8E47}"/>
    <dgm:cxn modelId="{6C5B72EB-629C-4F39-AB36-062D738ADE1E}" type="presOf" srcId="{D6FA1005-008D-486C-9C59-2AD7FA627A40}" destId="{5C23BE4C-B9E5-4F0A-B99F-02BFE5A3F1F3}" srcOrd="0" destOrd="0" presId="urn:microsoft.com/office/officeart/2018/2/layout/IconCircleList"/>
    <dgm:cxn modelId="{DDEE37E3-E082-4F87-9CF5-D06E3910CAE0}" type="presParOf" srcId="{DFF3975E-31C8-40B3-996F-00EBA9C83A70}" destId="{4EE2472F-85D6-43D5-BAD9-0B2186BADF1F}" srcOrd="0" destOrd="0" presId="urn:microsoft.com/office/officeart/2018/2/layout/IconCircleList"/>
    <dgm:cxn modelId="{1706B20D-E409-402F-B457-C34C9BE15C12}" type="presParOf" srcId="{4EE2472F-85D6-43D5-BAD9-0B2186BADF1F}" destId="{1DCAB412-0130-4AC0-AE54-C925D5F3E376}" srcOrd="0" destOrd="0" presId="urn:microsoft.com/office/officeart/2018/2/layout/IconCircleList"/>
    <dgm:cxn modelId="{8BCAE664-46F6-4553-9097-B57D55A3DA17}" type="presParOf" srcId="{1DCAB412-0130-4AC0-AE54-C925D5F3E376}" destId="{E21548DC-4151-40A8-8C5E-FCE345189BC1}" srcOrd="0" destOrd="0" presId="urn:microsoft.com/office/officeart/2018/2/layout/IconCircleList"/>
    <dgm:cxn modelId="{706E4C33-1024-436D-AABF-2D4D75FF93C9}" type="presParOf" srcId="{1DCAB412-0130-4AC0-AE54-C925D5F3E376}" destId="{518187C0-6125-46BF-9CEE-1D7816339F3A}" srcOrd="1" destOrd="0" presId="urn:microsoft.com/office/officeart/2018/2/layout/IconCircleList"/>
    <dgm:cxn modelId="{C7217847-1126-401B-908C-36D8B1D0E0FF}" type="presParOf" srcId="{1DCAB412-0130-4AC0-AE54-C925D5F3E376}" destId="{E643BC0E-27B5-43A7-A368-D857C10B68C7}" srcOrd="2" destOrd="0" presId="urn:microsoft.com/office/officeart/2018/2/layout/IconCircleList"/>
    <dgm:cxn modelId="{DD0F0B09-FBB2-4E41-AC73-7E1F48E8FF61}" type="presParOf" srcId="{1DCAB412-0130-4AC0-AE54-C925D5F3E376}" destId="{DEC682B0-0B48-4EDA-9803-F5ACF9FCC45E}" srcOrd="3" destOrd="0" presId="urn:microsoft.com/office/officeart/2018/2/layout/IconCircleList"/>
    <dgm:cxn modelId="{0280D80C-3E3D-43D1-AF8D-F96F51E0E07F}" type="presParOf" srcId="{4EE2472F-85D6-43D5-BAD9-0B2186BADF1F}" destId="{850FC1FC-B330-4131-B1F2-9FD03BB63491}" srcOrd="1" destOrd="0" presId="urn:microsoft.com/office/officeart/2018/2/layout/IconCircleList"/>
    <dgm:cxn modelId="{9A621735-85CA-4290-985F-7393ACE22911}" type="presParOf" srcId="{4EE2472F-85D6-43D5-BAD9-0B2186BADF1F}" destId="{1E174DAF-A5A9-4C31-9059-634616D071CD}" srcOrd="2" destOrd="0" presId="urn:microsoft.com/office/officeart/2018/2/layout/IconCircleList"/>
    <dgm:cxn modelId="{906CED40-838B-4AAD-8516-21A3615EF98C}" type="presParOf" srcId="{1E174DAF-A5A9-4C31-9059-634616D071CD}" destId="{3BED357B-A448-43F7-A79E-C98735C1C634}" srcOrd="0" destOrd="0" presId="urn:microsoft.com/office/officeart/2018/2/layout/IconCircleList"/>
    <dgm:cxn modelId="{06C53ECD-2F34-4028-8D73-5D0B893AF606}" type="presParOf" srcId="{1E174DAF-A5A9-4C31-9059-634616D071CD}" destId="{D952F585-E780-44AA-899B-2669EDF1A562}" srcOrd="1" destOrd="0" presId="urn:microsoft.com/office/officeart/2018/2/layout/IconCircleList"/>
    <dgm:cxn modelId="{77257A63-A152-4671-8A19-3FA1BCCF14F7}" type="presParOf" srcId="{1E174DAF-A5A9-4C31-9059-634616D071CD}" destId="{FF1ACD99-CAC5-48BF-B5A8-A8922349B8BB}" srcOrd="2" destOrd="0" presId="urn:microsoft.com/office/officeart/2018/2/layout/IconCircleList"/>
    <dgm:cxn modelId="{066977A2-AD1F-4CE6-AB44-E141EA66B1D2}" type="presParOf" srcId="{1E174DAF-A5A9-4C31-9059-634616D071CD}" destId="{C80E6C04-E4A2-44A3-AE27-3CB5CA10BA99}" srcOrd="3" destOrd="0" presId="urn:microsoft.com/office/officeart/2018/2/layout/IconCircleList"/>
    <dgm:cxn modelId="{365F6F3A-6749-468A-860E-CF34EF650BB5}" type="presParOf" srcId="{4EE2472F-85D6-43D5-BAD9-0B2186BADF1F}" destId="{4545AAB9-C182-4BE3-B33B-7083D08359E7}" srcOrd="3" destOrd="0" presId="urn:microsoft.com/office/officeart/2018/2/layout/IconCircleList"/>
    <dgm:cxn modelId="{E35CEA5B-21B0-4ECE-9A5D-D12CA3A5CC75}" type="presParOf" srcId="{4EE2472F-85D6-43D5-BAD9-0B2186BADF1F}" destId="{E115ABC2-43A8-4927-94DD-00087BE1F44E}" srcOrd="4" destOrd="0" presId="urn:microsoft.com/office/officeart/2018/2/layout/IconCircleList"/>
    <dgm:cxn modelId="{312777BD-6800-4E30-A954-BB0F594A9BC5}" type="presParOf" srcId="{E115ABC2-43A8-4927-94DD-00087BE1F44E}" destId="{897071BE-0D1C-4BA4-B8CC-089B33D30757}" srcOrd="0" destOrd="0" presId="urn:microsoft.com/office/officeart/2018/2/layout/IconCircleList"/>
    <dgm:cxn modelId="{FE9852E2-D5F6-4AF5-9FF6-9B233D758811}" type="presParOf" srcId="{E115ABC2-43A8-4927-94DD-00087BE1F44E}" destId="{E789E0D4-90B8-4CDC-B7D1-1436682951A8}" srcOrd="1" destOrd="0" presId="urn:microsoft.com/office/officeart/2018/2/layout/IconCircleList"/>
    <dgm:cxn modelId="{1E43572D-39A7-4EC4-94BA-E8F7A522D3B4}" type="presParOf" srcId="{E115ABC2-43A8-4927-94DD-00087BE1F44E}" destId="{0B586020-5FBB-4A30-8CBF-21DE40FAD227}" srcOrd="2" destOrd="0" presId="urn:microsoft.com/office/officeart/2018/2/layout/IconCircleList"/>
    <dgm:cxn modelId="{2CE09877-108D-4B65-A1A2-4C23E4417CB3}" type="presParOf" srcId="{E115ABC2-43A8-4927-94DD-00087BE1F44E}" destId="{FB915350-D57C-4166-AEEA-4832C6EACAF3}" srcOrd="3" destOrd="0" presId="urn:microsoft.com/office/officeart/2018/2/layout/IconCircleList"/>
    <dgm:cxn modelId="{5236A8D6-0700-4A7F-A9C6-2BE760162CB1}" type="presParOf" srcId="{4EE2472F-85D6-43D5-BAD9-0B2186BADF1F}" destId="{3F89212F-1AE1-47EA-A6B8-5DA5F8FD8535}" srcOrd="5" destOrd="0" presId="urn:microsoft.com/office/officeart/2018/2/layout/IconCircleList"/>
    <dgm:cxn modelId="{B54D6E64-4C72-4EAD-A78B-C98E3A5DAAD0}" type="presParOf" srcId="{4EE2472F-85D6-43D5-BAD9-0B2186BADF1F}" destId="{89D78C29-0D2A-46DC-A3A3-54400A8B6FC5}" srcOrd="6" destOrd="0" presId="urn:microsoft.com/office/officeart/2018/2/layout/IconCircleList"/>
    <dgm:cxn modelId="{82ACC810-3148-4271-A93F-5EE5A7F51116}" type="presParOf" srcId="{89D78C29-0D2A-46DC-A3A3-54400A8B6FC5}" destId="{22BCAF7A-1076-4569-8828-C05025B92303}" srcOrd="0" destOrd="0" presId="urn:microsoft.com/office/officeart/2018/2/layout/IconCircleList"/>
    <dgm:cxn modelId="{89B6D95C-3BE6-44B4-BA67-6FBF25B8AFA2}" type="presParOf" srcId="{89D78C29-0D2A-46DC-A3A3-54400A8B6FC5}" destId="{387865EC-CEBE-4CF5-9D94-3DD5DD1FA944}" srcOrd="1" destOrd="0" presId="urn:microsoft.com/office/officeart/2018/2/layout/IconCircleList"/>
    <dgm:cxn modelId="{A069FCCC-F423-431E-AB24-DEC768008CD9}" type="presParOf" srcId="{89D78C29-0D2A-46DC-A3A3-54400A8B6FC5}" destId="{58CAFA2E-A030-4720-A612-065949958124}" srcOrd="2" destOrd="0" presId="urn:microsoft.com/office/officeart/2018/2/layout/IconCircleList"/>
    <dgm:cxn modelId="{C5C4D7B1-3EC7-458B-A5CA-3C833431F2B2}" type="presParOf" srcId="{89D78C29-0D2A-46DC-A3A3-54400A8B6FC5}" destId="{5C23BE4C-B9E5-4F0A-B99F-02BFE5A3F1F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548DC-4151-40A8-8C5E-FCE345189BC1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187C0-6125-46BF-9CEE-1D7816339F3A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682B0-0B48-4EDA-9803-F5ACF9FCC45E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Each original data point has an equal probability of being randomly drawn and included in the resampled datasets.</a:t>
          </a:r>
          <a:endParaRPr lang="en-US" sz="1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834517" y="469890"/>
        <a:ext cx="3148942" cy="1335915"/>
      </dsp:txXfrm>
    </dsp:sp>
    <dsp:sp modelId="{3BED357B-A448-43F7-A79E-C98735C1C634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2F585-E780-44AA-899B-2669EDF1A562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E6C04-E4A2-44A3-AE27-3CB5CA10BA99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The data points are drawn with replacement. i.e. each data point can be selected more than once for the same resampled dataset.</a:t>
          </a:r>
          <a:endParaRPr lang="en-US" sz="1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7154322" y="469890"/>
        <a:ext cx="3148942" cy="1335915"/>
      </dsp:txXfrm>
    </dsp:sp>
    <dsp:sp modelId="{897071BE-0D1C-4BA4-B8CC-089B33D30757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9E0D4-90B8-4CDC-B7D1-1436682951A8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15350-D57C-4166-AEEA-4832C6EACAF3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The resampled datasets are of the same size as the original dataset.</a:t>
          </a:r>
          <a:endParaRPr lang="en-US" sz="1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834517" y="2545532"/>
        <a:ext cx="3148942" cy="1335915"/>
      </dsp:txXfrm>
    </dsp:sp>
    <dsp:sp modelId="{22BCAF7A-1076-4569-8828-C05025B92303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7865EC-CEBE-4CF5-9D94-3DD5DD1FA944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3BE4C-B9E5-4F0A-B99F-02BFE5A3F1F3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The central assumption for bootstrapping is that the original sample accurately represents the actual population.</a:t>
          </a:r>
          <a:endParaRPr lang="en-US" sz="1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381EB-5BBD-4CF5-8DAA-280D6F06F877}" type="datetimeFigureOut">
              <a:rPr lang="en-IL" smtClean="0"/>
              <a:t>20/03/2022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ED2EA-53CB-4B7D-BCB4-5311F7A176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7488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3743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gini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scores for 15 and 44 are the same so we can choose either one.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5796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0811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8136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6830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5304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4163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סכום השאריות של המרחק מ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האמית ל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שחזינו( הממוצע של התצפיות לפי החלוקה)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4946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2892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החלוקה הראשונה שתמיד הכי עדיפה היא חלוקה שמאפשרת לקבל קבוצה אחת טהורה- שכל הנתונים בקבוצה זו שייכים לאותה מחלקה.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8118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0227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9404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233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Weakest link pruning.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classification trees, a similar method is used – instead of SSR, we use the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gini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index.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0279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3697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6950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Arial" panose="020B0604020202020204" pitchFamily="34" charset="0"/>
              <a:buNone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לכל תצפית יש הסתברות שווה להיכלל בתוך ה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 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החדש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הגודל של ה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החדש יהיה בגודל של המקורי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תצפית יכולה להיבחר כמה פעמים ל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החדש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377BA-BA82-48C8-8DDD-293C1D50E4FE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8959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1661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77041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Arial" panose="020B0604020202020204" pitchFamily="34" charset="0"/>
              <a:buNone/>
            </a:pP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באגינג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-יוצרים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עצים מתוך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datasets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שונים של אותו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. לאחר מכן משתמשים בעצים שהתקבלו ביחד על מנת לחזות את הסיווג של הנתונים, על פי הבחירה של רוב העצים או הממוצע (אם זה משתנה מספרי).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377BA-BA82-48C8-8DDD-293C1D50E4FE}" type="slidenum">
              <a:rPr lang="en-IL" smtClean="0"/>
              <a:t>27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020526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Arial" panose="020B0604020202020204" pitchFamily="34" charset="0"/>
              <a:buNone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יוצר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עצים במקום עץ אחד, אך לא לוקח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datasets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מתוך ה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, אלא גם לוקח רק חלק מה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בכל שלב חלוקה- על מנת לבחור באיזה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להתשמש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בכל חלוקה בעץ, הוא בוחר כל פעם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אחד מתוך רק חלק מה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28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60224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29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830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same feature can appear more than once (different thresholds).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Final predictions can be repeated in different leaves.</a:t>
            </a:r>
          </a:p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3651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30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39194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Out-of-bag dataset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– samples that were not included in the bootstrapped data that was used to build a tree in the random forest.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ניתן להשתמש בתצפיות שלא נכללו ב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לבניית עץ ספציפי זה, על מנת לבדוק את רמת הדיוק של העץ-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out of bag error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31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89530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כאשר בונים עץ ב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sklearn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הוא מבצע זאת </a:t>
            </a:r>
            <a:r>
              <a:rPr lang="he-I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אוטומוטית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אם מגדירים לו לעשות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32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19519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33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69657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34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2845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en-US" b="0" i="0" dirty="0">
                    <a:latin typeface="+mn-lt"/>
                    <a:cs typeface="Segoe UI Light" panose="020B0502040204020203" pitchFamily="34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כמות הפרטים אשר שייכים למחלקה מסוימת</a:t>
                </a:r>
                <a:r>
                  <a:rPr lang="he-IL" baseline="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בקבוצה שהתקבלה, לאחר שחילקנו על פי תנאי מסוים לפי ערך של תכונה חלקי סך הכל הפרטים בקבוצה זו </a:t>
                </a:r>
                <a:r>
                  <a:rPr lang="he-IL" baseline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מכל המחלקות</a:t>
                </a:r>
                <a:endParaRPr lang="en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en-US" b="0" i="0" dirty="0">
                    <a:latin typeface="+mn-lt"/>
                    <a:cs typeface="Segoe UI Light" panose="020B0502040204020203" pitchFamily="34" charset="0"/>
                  </a:rPr>
                  <a:t>-</a:t>
                </a:r>
                <a:r>
                  <a:rPr lang="en-US" b="0" i="0">
                    <a:latin typeface="Cambria Math" panose="02040503050406030204" pitchFamily="18" charset="0"/>
                    <a:cs typeface="Segoe UI Light" panose="020B0502040204020203" pitchFamily="34" charset="0"/>
                  </a:rPr>
                  <a:t>𝑝_𝑘</a:t>
                </a:r>
                <a:r>
                  <a:rPr lang="he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כמות הפרטים אשר שייכים למחלקה מסוימת</a:t>
                </a:r>
                <a:r>
                  <a:rPr lang="he-IL" baseline="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בקבוצה שהתקבלה, לאחר שחילקנו על פי תנאי מסוים לפי ערך של תכונה חלקי סך הכל הפרטים בקבוצה זו </a:t>
                </a:r>
                <a:r>
                  <a:rPr lang="he-IL" baseline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מכל המחלקות</a:t>
                </a:r>
                <a:endParaRPr lang="en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9446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1767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9540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7150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Gini impurity of a leaf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Yes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No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Gini impurity of a leaf = </a:t>
                </a:r>
                <a:r>
                  <a:rPr lang="en-US" b="0" i="0">
                    <a:latin typeface="Cambria Math" panose="02040503050406030204" pitchFamily="18" charset="0"/>
                  </a:rPr>
                  <a:t>1−𝑃(Yes)^2−𝑃(No)^2</a:t>
                </a:r>
                <a:endParaRPr lang="en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4664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ED2EA-53CB-4B7D-BCB4-5311F7A1764A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388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5824-F491-41A6-8D69-1ADF81965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7217A-52EA-46B7-880F-21B80A5EE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79B7D-722D-47C1-AB00-F1A5CD8B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42A-637F-49B5-A86D-31D8E86F511E}" type="datetimeFigureOut">
              <a:rPr lang="en-IL" smtClean="0"/>
              <a:t>20/03/2022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1073B-AA96-4AC2-A300-6F9C19CB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D5082-9810-4FEC-9606-58176070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5A3D-ED73-4890-AE75-60D3CBDA60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677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D1A7-291B-464C-847C-7F52AE0B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187A4-DD0A-449E-9645-852EC55EB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9B26E-DC41-475D-BF5F-1978F7BD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42A-637F-49B5-A86D-31D8E86F511E}" type="datetimeFigureOut">
              <a:rPr lang="en-IL" smtClean="0"/>
              <a:t>20/03/2022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FFCF3-9D25-4890-897D-AD5D489C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B4BA3-A258-4675-BA48-1D342054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5A3D-ED73-4890-AE75-60D3CBDA60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882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2BCCE-2908-4D5A-9597-D09826177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4A4E2-1675-4810-8982-F88A47257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540C3-19B5-4DB4-968A-97B8BD8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42A-637F-49B5-A86D-31D8E86F511E}" type="datetimeFigureOut">
              <a:rPr lang="en-IL" smtClean="0"/>
              <a:t>20/03/2022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8A108-86C7-475F-802A-5DF6F49D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A4B7E-6018-447F-84FA-775432F9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5A3D-ED73-4890-AE75-60D3CBDA60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44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4BCC-B97C-42C6-A687-9E49C8B3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6051-28D1-4244-A65A-852923EB7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84E9D-085B-4EBF-B58A-BBEF1A1B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42A-637F-49B5-A86D-31D8E86F511E}" type="datetimeFigureOut">
              <a:rPr lang="en-IL" smtClean="0"/>
              <a:t>20/03/2022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3CFE4-A1F9-47E5-826A-E4410FB6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F5563-2BB7-4453-987C-1D04820A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5A3D-ED73-4890-AE75-60D3CBDA60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585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94C8-6BA1-417E-ACF6-F2FAC6D7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C56AF-9504-4B0D-A1B0-ACC6589CA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ECD9F-D2A4-4B44-AFA9-4A59833D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42A-637F-49B5-A86D-31D8E86F511E}" type="datetimeFigureOut">
              <a:rPr lang="en-IL" smtClean="0"/>
              <a:t>20/03/2022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07E64-12A5-419D-9F7C-6FD89090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92CD7-2083-469E-94DE-E87CEAEB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5A3D-ED73-4890-AE75-60D3CBDA60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726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D548-B374-49DB-9ABD-A35E1B91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9FDF4-6018-42CF-9303-E9CCCD9A7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AD591-9308-427F-9D75-D008CB4D1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DA86F-338F-4B1A-9BE9-EB71BB3A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42A-637F-49B5-A86D-31D8E86F511E}" type="datetimeFigureOut">
              <a:rPr lang="en-IL" smtClean="0"/>
              <a:t>20/03/2022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8F7C0-6BF2-4126-A2A5-6A3B7EB7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CA71-D572-4CFD-9B37-6ACF3A52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5A3D-ED73-4890-AE75-60D3CBDA60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80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C23B-4332-4AE4-9F97-21BCF0C7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3A1C9-EB5B-45EF-A6CB-D56DF71A3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90645-6B12-4754-B7C2-E06BB8873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2AA04-7B17-4DC8-B5FE-38EBBCC91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1F0C2-A8D2-4A02-A0CF-D153BEEA6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AC97F-F24F-4095-BBDB-6C76A2DC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42A-637F-49B5-A86D-31D8E86F511E}" type="datetimeFigureOut">
              <a:rPr lang="en-IL" smtClean="0"/>
              <a:t>20/03/2022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50440-D6A0-44AB-AE08-768274B8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F2AAD-6C5E-4D69-8A15-3AE01D22D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5A3D-ED73-4890-AE75-60D3CBDA60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07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1341-A374-4ACB-A62E-D92A734B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71BD2-A744-467D-B3FD-85C003EF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42A-637F-49B5-A86D-31D8E86F511E}" type="datetimeFigureOut">
              <a:rPr lang="en-IL" smtClean="0"/>
              <a:t>20/03/2022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B964B-D348-4AB2-A593-C82EFB6D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EC43A-46D7-47D2-A52E-98978A58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5A3D-ED73-4890-AE75-60D3CBDA60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854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8BC76-4D57-4565-8A99-492CA464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42A-637F-49B5-A86D-31D8E86F511E}" type="datetimeFigureOut">
              <a:rPr lang="en-IL" smtClean="0"/>
              <a:t>20/03/2022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06BC9-35FA-42AB-B50A-8A1DEE59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A6F5E-1790-4FE0-B7FF-48725262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5A3D-ED73-4890-AE75-60D3CBDA60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279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A6D2-4AD3-420A-BFAE-1B6BB7A31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92E72-1626-44D2-ACBA-277562226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D630B-A8FC-4E2C-B24A-C72D56355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41489-D5A0-4B86-8E97-E1001074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42A-637F-49B5-A86D-31D8E86F511E}" type="datetimeFigureOut">
              <a:rPr lang="en-IL" smtClean="0"/>
              <a:t>20/03/2022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6CD2B-573D-4002-9154-B0D160DE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C2BF6-14B1-4A1D-8307-DBA81019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5A3D-ED73-4890-AE75-60D3CBDA60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680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D77-4876-4A4D-A4D3-F0653601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5B4B4-4264-4977-AB1F-E1D0B3C11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357C2-8687-41C3-BE85-5777D7937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9934A-155D-468A-BBAA-B4A66F7B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42A-637F-49B5-A86D-31D8E86F511E}" type="datetimeFigureOut">
              <a:rPr lang="en-IL" smtClean="0"/>
              <a:t>20/03/2022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3EAD6-B1F3-4316-A747-4E4B374B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C23C6-EA32-4462-873F-5E2829A6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5A3D-ED73-4890-AE75-60D3CBDA60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256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BFDC3E-EFB6-4447-9AA0-37FB60AF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3413E-26C9-4D17-8706-3030681D0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24899-EFBF-47C4-9ED5-6153641C8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642A-637F-49B5-A86D-31D8E86F511E}" type="datetimeFigureOut">
              <a:rPr lang="en-IL" smtClean="0"/>
              <a:t>20/03/2022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E7721-CE05-45F9-9B83-CCD3C5D6D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6EC60-5F24-4F31-B242-83161BB69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25A3D-ED73-4890-AE75-60D3CBDA60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351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decision-trees-in-machine-learning-641b9c4e8052" TargetMode="External"/><Relationship Id="rId3" Type="http://schemas.openxmlformats.org/officeDocument/2006/relationships/image" Target="../media/image15.png"/><Relationship Id="rId7" Type="http://schemas.openxmlformats.org/officeDocument/2006/relationships/hyperlink" Target="https://www.youtube.com/watch?v=D0efHEJsfHo&amp;list=PLblh5JKOoLUICTaGLRoHQDuF_7q2GfuJF&amp;index=46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_L39rN6gz7Y&amp;list=PLblh5JKOoLUICTaGLRoHQDuF_7q2GfuJF&amp;index=42" TargetMode="External"/><Relationship Id="rId5" Type="http://schemas.openxmlformats.org/officeDocument/2006/relationships/image" Target="../media/image18.jpeg"/><Relationship Id="rId10" Type="http://schemas.openxmlformats.org/officeDocument/2006/relationships/hyperlink" Target="https://www.youtube.com/watch?v=g9c66TUylZ4&amp;list=PLblh5JKOoLUICTaGLRoHQDuF_7q2GfuJF&amp;index=44" TargetMode="External"/><Relationship Id="rId4" Type="http://schemas.openxmlformats.org/officeDocument/2006/relationships/image" Target="../media/image17.png"/><Relationship Id="rId9" Type="http://schemas.openxmlformats.org/officeDocument/2006/relationships/hyperlink" Target="https://scikit-learn.org/stable/modules/tree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ensemble.RandomForestRegressor.html" TargetMode="External"/><Relationship Id="rId13" Type="http://schemas.openxmlformats.org/officeDocument/2006/relationships/image" Target="../media/image31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ction.io/engineering-education/introduction-to-random-forest-in-machine-learning/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scikit-learn.org/stable/modules/generated/sklearn.ensemble.RandomForestClassifier.html" TargetMode="External"/><Relationship Id="rId10" Type="http://schemas.openxmlformats.org/officeDocument/2006/relationships/hyperlink" Target="https://machinelearningmastery.com/random-forest-ensemble-in-python/" TargetMode="External"/><Relationship Id="rId4" Type="http://schemas.openxmlformats.org/officeDocument/2006/relationships/hyperlink" Target="https://www.youtube.com/watch?v=J4Wdy0Wc_xQ&amp;list=PLblh5JKOoLUICTaGLRoHQDuF_7q2GfuJF&amp;index=47" TargetMode="External"/><Relationship Id="rId9" Type="http://schemas.openxmlformats.org/officeDocument/2006/relationships/hyperlink" Target="https://builtin.com/data-science/random-forest-algorith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6E80BF3-7D9A-4A6C-9B3E-2D63CAD7352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rcRect t="21390" b="21390"/>
          <a:stretch>
            <a:fillRect/>
          </a:stretch>
        </p:blipFill>
        <p:spPr>
          <a:xfrm>
            <a:off x="1146125" y="1"/>
            <a:ext cx="11045875" cy="50799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2A454F1-D5F7-4596-97C2-E82643689B93}"/>
              </a:ext>
            </a:extLst>
          </p:cNvPr>
          <p:cNvSpPr txBox="1">
            <a:spLocks/>
          </p:cNvSpPr>
          <p:nvPr/>
        </p:nvSpPr>
        <p:spPr>
          <a:xfrm>
            <a:off x="1146127" y="2819400"/>
            <a:ext cx="11045873" cy="12723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Decision Trees, </a:t>
            </a:r>
          </a:p>
          <a:p>
            <a:pPr algn="l"/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Random Forest</a:t>
            </a:r>
            <a:endParaRPr lang="en-IL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F4694B5-92DC-41FA-B8F6-F555EF89D01A}"/>
              </a:ext>
            </a:extLst>
          </p:cNvPr>
          <p:cNvSpPr txBox="1"/>
          <p:nvPr/>
        </p:nvSpPr>
        <p:spPr>
          <a:xfrm>
            <a:off x="112916" y="6124275"/>
            <a:ext cx="1001521" cy="4431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C92394-5985-4B2E-8969-6219633FDE26}"/>
              </a:ext>
            </a:extLst>
          </p:cNvPr>
          <p:cNvCxnSpPr/>
          <p:nvPr/>
        </p:nvCxnSpPr>
        <p:spPr>
          <a:xfrm>
            <a:off x="11710219" y="422787"/>
            <a:ext cx="0" cy="8357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441723D3-433D-477E-89CF-61EEB8B652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0" r="21913"/>
          <a:stretch/>
        </p:blipFill>
        <p:spPr>
          <a:xfrm>
            <a:off x="10542585" y="5196491"/>
            <a:ext cx="1600086" cy="1614831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63B3BA2F-C87D-443A-8E9E-5557FE859D19}"/>
              </a:ext>
            </a:extLst>
          </p:cNvPr>
          <p:cNvSpPr txBox="1"/>
          <p:nvPr/>
        </p:nvSpPr>
        <p:spPr>
          <a:xfrm>
            <a:off x="1191293" y="4385835"/>
            <a:ext cx="691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Created and Edited by Amanda Magzal </a:t>
            </a:r>
            <a:endParaRPr lang="en-IL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83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1B67C0-FD5D-40DD-B751-775B452AF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363556"/>
              </p:ext>
            </p:extLst>
          </p:nvPr>
        </p:nvGraphicFramePr>
        <p:xfrm>
          <a:off x="1228756" y="2287160"/>
          <a:ext cx="2165672" cy="4214854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082836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Age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Movies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3765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9212291-590B-4C4A-A751-BDEC64048C4A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9DAFB5-6D55-4C1B-8392-2A75FD7BD1C1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1E0060-8938-46A8-AB4E-FC66C9B53D1F}"/>
              </a:ext>
            </a:extLst>
          </p:cNvPr>
          <p:cNvSpPr txBox="1"/>
          <p:nvPr/>
        </p:nvSpPr>
        <p:spPr>
          <a:xfrm>
            <a:off x="2102538" y="485388"/>
            <a:ext cx="7986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Dealing with a numeric feature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73DA82-8597-4CD2-B121-01DBFE358976}"/>
              </a:ext>
            </a:extLst>
          </p:cNvPr>
          <p:cNvSpPr txBox="1"/>
          <p:nvPr/>
        </p:nvSpPr>
        <p:spPr>
          <a:xfrm>
            <a:off x="5802087" y="228716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1. Sort the observations by age.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A50371-112A-4EE0-B50C-894127F17434}"/>
              </a:ext>
            </a:extLst>
          </p:cNvPr>
          <p:cNvSpPr txBox="1"/>
          <p:nvPr/>
        </p:nvSpPr>
        <p:spPr>
          <a:xfrm>
            <a:off x="5802087" y="2957213"/>
            <a:ext cx="560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2. Calculate the average age for all adjacent people.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D8129B-03B3-4767-9566-29D7FDC11B85}"/>
              </a:ext>
            </a:extLst>
          </p:cNvPr>
          <p:cNvSpPr txBox="1"/>
          <p:nvPr/>
        </p:nvSpPr>
        <p:spPr>
          <a:xfrm>
            <a:off x="5802087" y="3627266"/>
            <a:ext cx="579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3. Calculate the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gini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impurity value for each average age.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AAC45-3832-4530-83AF-96FCCB329CC2}"/>
              </a:ext>
            </a:extLst>
          </p:cNvPr>
          <p:cNvSpPr txBox="1"/>
          <p:nvPr/>
        </p:nvSpPr>
        <p:spPr>
          <a:xfrm>
            <a:off x="486931" y="3244334"/>
            <a:ext cx="74182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9.5</a:t>
            </a:r>
          </a:p>
          <a:p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15</a:t>
            </a:r>
          </a:p>
          <a:p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26.5</a:t>
            </a:r>
          </a:p>
          <a:p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36.5</a:t>
            </a:r>
          </a:p>
          <a:p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44</a:t>
            </a:r>
          </a:p>
          <a:p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66.5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F3F813-B561-4460-873B-5B1F8517A168}"/>
              </a:ext>
            </a:extLst>
          </p:cNvPr>
          <p:cNvSpPr txBox="1"/>
          <p:nvPr/>
        </p:nvSpPr>
        <p:spPr>
          <a:xfrm>
            <a:off x="3636415" y="3244334"/>
            <a:ext cx="183172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gini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= 0.429</a:t>
            </a:r>
          </a:p>
          <a:p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gini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= 0.343</a:t>
            </a:r>
          </a:p>
          <a:p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gini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= 0.476</a:t>
            </a:r>
          </a:p>
          <a:p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gini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= 0.476</a:t>
            </a:r>
          </a:p>
          <a:p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gini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= 0.343</a:t>
            </a:r>
          </a:p>
          <a:p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gini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= 0.429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84B1C3-F5B3-463F-8819-0EE33EB44213}"/>
              </a:ext>
            </a:extLst>
          </p:cNvPr>
          <p:cNvSpPr/>
          <p:nvPr/>
        </p:nvSpPr>
        <p:spPr>
          <a:xfrm>
            <a:off x="7898347" y="4393780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Age &lt; 9.5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9F09F5D-80D1-44C8-B212-84A63CC0F37D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flipH="1">
            <a:off x="7178347" y="4933780"/>
            <a:ext cx="1440000" cy="55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553EE8-57D0-4848-AFB9-21AA614A58A5}"/>
              </a:ext>
            </a:extLst>
          </p:cNvPr>
          <p:cNvCxnSpPr>
            <a:cxnSpLocks/>
            <a:stCxn id="52" idx="2"/>
            <a:endCxn id="56" idx="0"/>
          </p:cNvCxnSpPr>
          <p:nvPr/>
        </p:nvCxnSpPr>
        <p:spPr>
          <a:xfrm>
            <a:off x="8618347" y="4933780"/>
            <a:ext cx="1440000" cy="55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5" name="Table 16">
            <a:extLst>
              <a:ext uri="{FF2B5EF4-FFF2-40B4-BE49-F238E27FC236}">
                <a16:creationId xmlns:a16="http://schemas.microsoft.com/office/drawing/2014/main" id="{6F45A04A-D975-430E-90E1-7ECCA005D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71632"/>
              </p:ext>
            </p:extLst>
          </p:nvPr>
        </p:nvGraphicFramePr>
        <p:xfrm>
          <a:off x="6458347" y="5485859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graphicFrame>
        <p:nvGraphicFramePr>
          <p:cNvPr id="56" name="Table 16">
            <a:extLst>
              <a:ext uri="{FF2B5EF4-FFF2-40B4-BE49-F238E27FC236}">
                <a16:creationId xmlns:a16="http://schemas.microsoft.com/office/drawing/2014/main" id="{C181F790-86BA-4844-8F2B-10C237647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943635"/>
              </p:ext>
            </p:extLst>
          </p:nvPr>
        </p:nvGraphicFramePr>
        <p:xfrm>
          <a:off x="9338347" y="5485859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FCBBEA42-46CA-4335-B263-655AFF74A323}"/>
              </a:ext>
            </a:extLst>
          </p:cNvPr>
          <p:cNvSpPr txBox="1"/>
          <p:nvPr/>
        </p:nvSpPr>
        <p:spPr>
          <a:xfrm>
            <a:off x="6997672" y="4988392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A7538E-7FC9-466E-BDDB-F9CAF651BBE0}"/>
              </a:ext>
            </a:extLst>
          </p:cNvPr>
          <p:cNvSpPr txBox="1"/>
          <p:nvPr/>
        </p:nvSpPr>
        <p:spPr>
          <a:xfrm>
            <a:off x="9158572" y="4988392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False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D38A7F-CA6E-409D-8332-68706432B4EA}"/>
              </a:ext>
            </a:extLst>
          </p:cNvPr>
          <p:cNvSpPr/>
          <p:nvPr/>
        </p:nvSpPr>
        <p:spPr>
          <a:xfrm>
            <a:off x="3482088" y="3627266"/>
            <a:ext cx="1534885" cy="6290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908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6" grpId="0" build="p"/>
      <p:bldP spid="28" grpId="0" uiExpand="1" build="p"/>
      <p:bldP spid="52" grpId="0" animBg="1"/>
      <p:bldP spid="57" grpId="0"/>
      <p:bldP spid="58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1B67C0-FD5D-40DD-B751-775B452AFBE1}"/>
              </a:ext>
            </a:extLst>
          </p:cNvPr>
          <p:cNvGraphicFramePr>
            <a:graphicFrameLocks noGrp="1"/>
          </p:cNvGraphicFramePr>
          <p:nvPr/>
        </p:nvGraphicFramePr>
        <p:xfrm>
          <a:off x="360399" y="2287160"/>
          <a:ext cx="4331344" cy="4214854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082836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Popcorn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Soda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Age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Movies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3765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9212291-590B-4C4A-A751-BDEC64048C4A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9DAFB5-6D55-4C1B-8392-2A75FD7BD1C1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1E0060-8938-46A8-AB4E-FC66C9B53D1F}"/>
              </a:ext>
            </a:extLst>
          </p:cNvPr>
          <p:cNvSpPr txBox="1"/>
          <p:nvPr/>
        </p:nvSpPr>
        <p:spPr>
          <a:xfrm>
            <a:off x="2102538" y="485388"/>
            <a:ext cx="7986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Select the root node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F252F8-C885-4BB0-BAD8-A426D382DC1F}"/>
              </a:ext>
            </a:extLst>
          </p:cNvPr>
          <p:cNvSpPr/>
          <p:nvPr/>
        </p:nvSpPr>
        <p:spPr>
          <a:xfrm>
            <a:off x="5982299" y="2319817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Loves Popcorn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8D008B-DA8F-42B6-A15F-AA7A097C414A}"/>
              </a:ext>
            </a:extLst>
          </p:cNvPr>
          <p:cNvCxnSpPr>
            <a:cxnSpLocks/>
            <a:stCxn id="22" idx="2"/>
            <a:endCxn id="32" idx="0"/>
          </p:cNvCxnSpPr>
          <p:nvPr/>
        </p:nvCxnSpPr>
        <p:spPr>
          <a:xfrm flipH="1">
            <a:off x="5802524" y="2859817"/>
            <a:ext cx="899775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AAF23B-CB4B-43E1-A7F5-582A63FE9F65}"/>
              </a:ext>
            </a:extLst>
          </p:cNvPr>
          <p:cNvCxnSpPr>
            <a:cxnSpLocks/>
            <a:stCxn id="22" idx="2"/>
            <a:endCxn id="33" idx="0"/>
          </p:cNvCxnSpPr>
          <p:nvPr/>
        </p:nvCxnSpPr>
        <p:spPr>
          <a:xfrm>
            <a:off x="6702299" y="2859817"/>
            <a:ext cx="969728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CA60F8D-B49F-4F78-AD83-3C524561E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405313"/>
              </p:ext>
            </p:extLst>
          </p:nvPr>
        </p:nvGraphicFramePr>
        <p:xfrm>
          <a:off x="5082524" y="3399817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graphicFrame>
        <p:nvGraphicFramePr>
          <p:cNvPr id="33" name="Table 16">
            <a:extLst>
              <a:ext uri="{FF2B5EF4-FFF2-40B4-BE49-F238E27FC236}">
                <a16:creationId xmlns:a16="http://schemas.microsoft.com/office/drawing/2014/main" id="{9E3FAB44-57A1-445F-A521-B0C4FD4FB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06260"/>
              </p:ext>
            </p:extLst>
          </p:nvPr>
        </p:nvGraphicFramePr>
        <p:xfrm>
          <a:off x="6952027" y="3399817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DEB5E4C0-2DBF-4BB2-B30F-C886FF4D0236}"/>
              </a:ext>
            </a:extLst>
          </p:cNvPr>
          <p:cNvSpPr txBox="1"/>
          <p:nvPr/>
        </p:nvSpPr>
        <p:spPr>
          <a:xfrm>
            <a:off x="5442074" y="2914429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CC0523-36F5-4453-8EA5-7685EBD248D3}"/>
              </a:ext>
            </a:extLst>
          </p:cNvPr>
          <p:cNvSpPr txBox="1"/>
          <p:nvPr/>
        </p:nvSpPr>
        <p:spPr>
          <a:xfrm>
            <a:off x="6958276" y="2914429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False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1D17E1-5E7E-4485-ACC4-519D14AF497E}"/>
              </a:ext>
            </a:extLst>
          </p:cNvPr>
          <p:cNvSpPr/>
          <p:nvPr/>
        </p:nvSpPr>
        <p:spPr>
          <a:xfrm>
            <a:off x="9547093" y="3708602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Loves Soda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058C07-DAE5-439F-9A56-FEAAE01C354B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 flipH="1">
            <a:off x="9367318" y="4248602"/>
            <a:ext cx="899775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5811F2-2A66-4342-96BC-F276423E893F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>
            <a:off x="10267093" y="4248602"/>
            <a:ext cx="969728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16">
            <a:extLst>
              <a:ext uri="{FF2B5EF4-FFF2-40B4-BE49-F238E27FC236}">
                <a16:creationId xmlns:a16="http://schemas.microsoft.com/office/drawing/2014/main" id="{F28634F9-B77F-41AA-9732-7803C772B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43710"/>
              </p:ext>
            </p:extLst>
          </p:nvPr>
        </p:nvGraphicFramePr>
        <p:xfrm>
          <a:off x="8647318" y="4788602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graphicFrame>
        <p:nvGraphicFramePr>
          <p:cNvPr id="40" name="Table 16">
            <a:extLst>
              <a:ext uri="{FF2B5EF4-FFF2-40B4-BE49-F238E27FC236}">
                <a16:creationId xmlns:a16="http://schemas.microsoft.com/office/drawing/2014/main" id="{43A03CAD-254E-4608-8C57-569B8DD25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982012"/>
              </p:ext>
            </p:extLst>
          </p:nvPr>
        </p:nvGraphicFramePr>
        <p:xfrm>
          <a:off x="10516821" y="4788602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18AC2978-E163-4332-8947-5CDEDF19918B}"/>
              </a:ext>
            </a:extLst>
          </p:cNvPr>
          <p:cNvSpPr txBox="1"/>
          <p:nvPr/>
        </p:nvSpPr>
        <p:spPr>
          <a:xfrm>
            <a:off x="9006868" y="4303214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DDF08B-A841-438D-8150-0941E0BBEAFF}"/>
              </a:ext>
            </a:extLst>
          </p:cNvPr>
          <p:cNvSpPr txBox="1"/>
          <p:nvPr/>
        </p:nvSpPr>
        <p:spPr>
          <a:xfrm>
            <a:off x="10523070" y="4303214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False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934654-5968-4BB4-8032-427E444718BE}"/>
                  </a:ext>
                </a:extLst>
              </p:cNvPr>
              <p:cNvSpPr txBox="1"/>
              <p:nvPr/>
            </p:nvSpPr>
            <p:spPr>
              <a:xfrm>
                <a:off x="5982298" y="1940778"/>
                <a:ext cx="1440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gini</a:t>
                </a: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0.405</m:t>
                    </m:r>
                  </m:oMath>
                </a14:m>
                <a:endParaRPr lang="en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934654-5968-4BB4-8032-427E44471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298" y="1940778"/>
                <a:ext cx="1440001" cy="369332"/>
              </a:xfrm>
              <a:prstGeom prst="rect">
                <a:avLst/>
              </a:prstGeom>
              <a:blipFill>
                <a:blip r:embed="rId3"/>
                <a:stretch>
                  <a:fillRect l="-844" t="-6557" b="-262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F250896-8BD5-4E26-9D5B-805462210661}"/>
                  </a:ext>
                </a:extLst>
              </p:cNvPr>
              <p:cNvSpPr txBox="1"/>
              <p:nvPr/>
            </p:nvSpPr>
            <p:spPr>
              <a:xfrm>
                <a:off x="9547093" y="3332416"/>
                <a:ext cx="14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gini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0.214</m:t>
                    </m:r>
                  </m:oMath>
                </a14:m>
                <a:endParaRPr lang="en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F250896-8BD5-4E26-9D5B-805462210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093" y="3332416"/>
                <a:ext cx="1440000" cy="369332"/>
              </a:xfrm>
              <a:prstGeom prst="rect">
                <a:avLst/>
              </a:prstGeom>
              <a:blipFill>
                <a:blip r:embed="rId4"/>
                <a:stretch>
                  <a:fillRect l="-847" t="-8333" b="-28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249B7F0E-8A51-42EA-953E-6499A68E46E4}"/>
              </a:ext>
            </a:extLst>
          </p:cNvPr>
          <p:cNvSpPr/>
          <p:nvPr/>
        </p:nvSpPr>
        <p:spPr>
          <a:xfrm>
            <a:off x="5982299" y="489381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Age &lt; 15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64DE2B-0ED7-4458-8076-038F9752AFA7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5802524" y="5433819"/>
            <a:ext cx="899775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1E471E-8C35-4306-9513-5B579A7D07D9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6702299" y="5433819"/>
            <a:ext cx="969728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16">
            <a:extLst>
              <a:ext uri="{FF2B5EF4-FFF2-40B4-BE49-F238E27FC236}">
                <a16:creationId xmlns:a16="http://schemas.microsoft.com/office/drawing/2014/main" id="{8E80AC08-780E-445B-9E65-05A7E688D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31948"/>
              </p:ext>
            </p:extLst>
          </p:nvPr>
        </p:nvGraphicFramePr>
        <p:xfrm>
          <a:off x="5082524" y="5973819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graphicFrame>
        <p:nvGraphicFramePr>
          <p:cNvPr id="29" name="Table 16">
            <a:extLst>
              <a:ext uri="{FF2B5EF4-FFF2-40B4-BE49-F238E27FC236}">
                <a16:creationId xmlns:a16="http://schemas.microsoft.com/office/drawing/2014/main" id="{47A45472-60FB-431E-AAF4-24BF0A8BF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289443"/>
              </p:ext>
            </p:extLst>
          </p:nvPr>
        </p:nvGraphicFramePr>
        <p:xfrm>
          <a:off x="6952027" y="5973819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DB32650-EAC1-4498-B4C1-D78DF579EDD3}"/>
              </a:ext>
            </a:extLst>
          </p:cNvPr>
          <p:cNvSpPr txBox="1"/>
          <p:nvPr/>
        </p:nvSpPr>
        <p:spPr>
          <a:xfrm>
            <a:off x="5442074" y="5488431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64A1F5-D8B5-410C-B6EF-40EAB3315E96}"/>
              </a:ext>
            </a:extLst>
          </p:cNvPr>
          <p:cNvSpPr txBox="1"/>
          <p:nvPr/>
        </p:nvSpPr>
        <p:spPr>
          <a:xfrm>
            <a:off x="6958276" y="5488431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False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AFFC179-A8A1-4E31-9678-03A20A25496E}"/>
                  </a:ext>
                </a:extLst>
              </p:cNvPr>
              <p:cNvSpPr txBox="1"/>
              <p:nvPr/>
            </p:nvSpPr>
            <p:spPr>
              <a:xfrm>
                <a:off x="5982298" y="4520084"/>
                <a:ext cx="1440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gini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0.343</m:t>
                    </m:r>
                  </m:oMath>
                </a14:m>
                <a:endParaRPr lang="en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AFFC179-A8A1-4E31-9678-03A20A254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298" y="4520084"/>
                <a:ext cx="1440001" cy="369332"/>
              </a:xfrm>
              <a:prstGeom prst="rect">
                <a:avLst/>
              </a:prstGeom>
              <a:blipFill>
                <a:blip r:embed="rId5"/>
                <a:stretch>
                  <a:fillRect l="-844" t="-6557" b="-262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EAC1509C-1C3A-4159-9D3A-7260DF885729}"/>
              </a:ext>
            </a:extLst>
          </p:cNvPr>
          <p:cNvSpPr/>
          <p:nvPr/>
        </p:nvSpPr>
        <p:spPr>
          <a:xfrm>
            <a:off x="8469085" y="2949036"/>
            <a:ext cx="3682253" cy="35114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1282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1B67C0-FD5D-40DD-B751-775B452AF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72958"/>
              </p:ext>
            </p:extLst>
          </p:nvPr>
        </p:nvGraphicFramePr>
        <p:xfrm>
          <a:off x="360399" y="2287160"/>
          <a:ext cx="4331344" cy="4214854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082836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Popcorn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Soda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Age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Movies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3765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9212291-590B-4C4A-A751-BDEC64048C4A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9DAFB5-6D55-4C1B-8392-2A75FD7BD1C1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1E0060-8938-46A8-AB4E-FC66C9B53D1F}"/>
              </a:ext>
            </a:extLst>
          </p:cNvPr>
          <p:cNvSpPr txBox="1"/>
          <p:nvPr/>
        </p:nvSpPr>
        <p:spPr>
          <a:xfrm>
            <a:off x="2102538" y="485388"/>
            <a:ext cx="7986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Split the dataset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1D17E1-5E7E-4485-ACC4-519D14AF497E}"/>
              </a:ext>
            </a:extLst>
          </p:cNvPr>
          <p:cNvSpPr/>
          <p:nvPr/>
        </p:nvSpPr>
        <p:spPr>
          <a:xfrm>
            <a:off x="7794493" y="2889000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Loves Soda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058C07-DAE5-439F-9A56-FEAAE01C354B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 flipH="1">
            <a:off x="7614718" y="3429000"/>
            <a:ext cx="899775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5811F2-2A66-4342-96BC-F276423E893F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>
            <a:off x="8514493" y="3429000"/>
            <a:ext cx="969728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16">
            <a:extLst>
              <a:ext uri="{FF2B5EF4-FFF2-40B4-BE49-F238E27FC236}">
                <a16:creationId xmlns:a16="http://schemas.microsoft.com/office/drawing/2014/main" id="{F28634F9-B77F-41AA-9732-7803C772B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349569"/>
              </p:ext>
            </p:extLst>
          </p:nvPr>
        </p:nvGraphicFramePr>
        <p:xfrm>
          <a:off x="6894718" y="3969000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graphicFrame>
        <p:nvGraphicFramePr>
          <p:cNvPr id="40" name="Table 16">
            <a:extLst>
              <a:ext uri="{FF2B5EF4-FFF2-40B4-BE49-F238E27FC236}">
                <a16:creationId xmlns:a16="http://schemas.microsoft.com/office/drawing/2014/main" id="{43A03CAD-254E-4608-8C57-569B8DD25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08047"/>
              </p:ext>
            </p:extLst>
          </p:nvPr>
        </p:nvGraphicFramePr>
        <p:xfrm>
          <a:off x="8764221" y="3969000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18AC2978-E163-4332-8947-5CDEDF19918B}"/>
              </a:ext>
            </a:extLst>
          </p:cNvPr>
          <p:cNvSpPr txBox="1"/>
          <p:nvPr/>
        </p:nvSpPr>
        <p:spPr>
          <a:xfrm>
            <a:off x="7254268" y="3483612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DDF08B-A841-438D-8150-0941E0BBEAFF}"/>
              </a:ext>
            </a:extLst>
          </p:cNvPr>
          <p:cNvSpPr txBox="1"/>
          <p:nvPr/>
        </p:nvSpPr>
        <p:spPr>
          <a:xfrm>
            <a:off x="8770470" y="3483612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False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210F3F-2B7D-4BA6-9BCC-CF44496208A4}"/>
              </a:ext>
            </a:extLst>
          </p:cNvPr>
          <p:cNvSpPr/>
          <p:nvPr/>
        </p:nvSpPr>
        <p:spPr>
          <a:xfrm>
            <a:off x="360399" y="2889000"/>
            <a:ext cx="4331344" cy="540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8225A6-EDE9-48F0-8860-8BA08CFC626B}"/>
              </a:ext>
            </a:extLst>
          </p:cNvPr>
          <p:cNvSpPr/>
          <p:nvPr/>
        </p:nvSpPr>
        <p:spPr>
          <a:xfrm>
            <a:off x="360399" y="3914387"/>
            <a:ext cx="4331344" cy="15502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EAB058A-5F84-4425-B2E5-A1C820057CBC}"/>
              </a:ext>
            </a:extLst>
          </p:cNvPr>
          <p:cNvCxnSpPr>
            <a:endCxn id="39" idx="1"/>
          </p:cNvCxnSpPr>
          <p:nvPr/>
        </p:nvCxnSpPr>
        <p:spPr>
          <a:xfrm>
            <a:off x="4691743" y="3135086"/>
            <a:ext cx="2202975" cy="119967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7D732A2-F1EE-4ECA-AC5F-DAC29B6B4FAE}"/>
              </a:ext>
            </a:extLst>
          </p:cNvPr>
          <p:cNvCxnSpPr>
            <a:cxnSpLocks/>
            <a:stCxn id="53" idx="3"/>
            <a:endCxn id="39" idx="1"/>
          </p:cNvCxnSpPr>
          <p:nvPr/>
        </p:nvCxnSpPr>
        <p:spPr>
          <a:xfrm flipV="1">
            <a:off x="4691743" y="4334760"/>
            <a:ext cx="2202975" cy="35474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0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1B67C0-FD5D-40DD-B751-775B452AFBE1}"/>
              </a:ext>
            </a:extLst>
          </p:cNvPr>
          <p:cNvGraphicFramePr>
            <a:graphicFrameLocks noGrp="1"/>
          </p:cNvGraphicFramePr>
          <p:nvPr/>
        </p:nvGraphicFramePr>
        <p:xfrm>
          <a:off x="360399" y="2287160"/>
          <a:ext cx="4331344" cy="4214854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082836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Popcorn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Soda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Age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Movies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3765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9212291-590B-4C4A-A751-BDEC64048C4A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9DAFB5-6D55-4C1B-8392-2A75FD7BD1C1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1E0060-8938-46A8-AB4E-FC66C9B53D1F}"/>
              </a:ext>
            </a:extLst>
          </p:cNvPr>
          <p:cNvSpPr txBox="1"/>
          <p:nvPr/>
        </p:nvSpPr>
        <p:spPr>
          <a:xfrm>
            <a:off x="2102538" y="485388"/>
            <a:ext cx="7986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Split the dataset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1D17E1-5E7E-4485-ACC4-519D14AF497E}"/>
              </a:ext>
            </a:extLst>
          </p:cNvPr>
          <p:cNvSpPr/>
          <p:nvPr/>
        </p:nvSpPr>
        <p:spPr>
          <a:xfrm>
            <a:off x="7794493" y="2889000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Loves Soda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058C07-DAE5-439F-9A56-FEAAE01C354B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 flipH="1">
            <a:off x="7614718" y="3429000"/>
            <a:ext cx="899775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5811F2-2A66-4342-96BC-F276423E893F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>
            <a:off x="8514493" y="3429000"/>
            <a:ext cx="969728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16">
            <a:extLst>
              <a:ext uri="{FF2B5EF4-FFF2-40B4-BE49-F238E27FC236}">
                <a16:creationId xmlns:a16="http://schemas.microsoft.com/office/drawing/2014/main" id="{F28634F9-B77F-41AA-9732-7803C772BFA6}"/>
              </a:ext>
            </a:extLst>
          </p:cNvPr>
          <p:cNvGraphicFramePr>
            <a:graphicFrameLocks noGrp="1"/>
          </p:cNvGraphicFramePr>
          <p:nvPr/>
        </p:nvGraphicFramePr>
        <p:xfrm>
          <a:off x="6894718" y="3969000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graphicFrame>
        <p:nvGraphicFramePr>
          <p:cNvPr id="40" name="Table 16">
            <a:extLst>
              <a:ext uri="{FF2B5EF4-FFF2-40B4-BE49-F238E27FC236}">
                <a16:creationId xmlns:a16="http://schemas.microsoft.com/office/drawing/2014/main" id="{43A03CAD-254E-4608-8C57-569B8DD25815}"/>
              </a:ext>
            </a:extLst>
          </p:cNvPr>
          <p:cNvGraphicFramePr>
            <a:graphicFrameLocks noGrp="1"/>
          </p:cNvGraphicFramePr>
          <p:nvPr/>
        </p:nvGraphicFramePr>
        <p:xfrm>
          <a:off x="8764221" y="3969000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18AC2978-E163-4332-8947-5CDEDF19918B}"/>
              </a:ext>
            </a:extLst>
          </p:cNvPr>
          <p:cNvSpPr txBox="1"/>
          <p:nvPr/>
        </p:nvSpPr>
        <p:spPr>
          <a:xfrm>
            <a:off x="7254268" y="3483612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DDF08B-A841-438D-8150-0941E0BBEAFF}"/>
              </a:ext>
            </a:extLst>
          </p:cNvPr>
          <p:cNvSpPr txBox="1"/>
          <p:nvPr/>
        </p:nvSpPr>
        <p:spPr>
          <a:xfrm>
            <a:off x="8770470" y="3483612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False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210F3F-2B7D-4BA6-9BCC-CF44496208A4}"/>
              </a:ext>
            </a:extLst>
          </p:cNvPr>
          <p:cNvSpPr/>
          <p:nvPr/>
        </p:nvSpPr>
        <p:spPr>
          <a:xfrm>
            <a:off x="360399" y="3407229"/>
            <a:ext cx="4331344" cy="540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8225A6-EDE9-48F0-8860-8BA08CFC626B}"/>
              </a:ext>
            </a:extLst>
          </p:cNvPr>
          <p:cNvSpPr/>
          <p:nvPr/>
        </p:nvSpPr>
        <p:spPr>
          <a:xfrm>
            <a:off x="360399" y="5476600"/>
            <a:ext cx="4331344" cy="102541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EAB058A-5F84-4425-B2E5-A1C820057CBC}"/>
              </a:ext>
            </a:extLst>
          </p:cNvPr>
          <p:cNvCxnSpPr>
            <a:cxnSpLocks/>
            <a:stCxn id="21" idx="3"/>
            <a:endCxn id="40" idx="2"/>
          </p:cNvCxnSpPr>
          <p:nvPr/>
        </p:nvCxnSpPr>
        <p:spPr>
          <a:xfrm>
            <a:off x="4691743" y="3677229"/>
            <a:ext cx="4792478" cy="1023291"/>
          </a:xfrm>
          <a:prstGeom prst="bentConnector4">
            <a:avLst>
              <a:gd name="adj1" fmla="val 30904"/>
              <a:gd name="adj2" fmla="val 17021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7D732A2-F1EE-4ECA-AC5F-DAC29B6B4FAE}"/>
              </a:ext>
            </a:extLst>
          </p:cNvPr>
          <p:cNvCxnSpPr>
            <a:cxnSpLocks/>
            <a:stCxn id="53" idx="3"/>
            <a:endCxn id="40" idx="2"/>
          </p:cNvCxnSpPr>
          <p:nvPr/>
        </p:nvCxnSpPr>
        <p:spPr>
          <a:xfrm flipV="1">
            <a:off x="4691743" y="4700520"/>
            <a:ext cx="4792478" cy="128878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07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212291-590B-4C4A-A751-BDEC64048C4A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9DAFB5-6D55-4C1B-8392-2A75FD7BD1C1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1E0060-8938-46A8-AB4E-FC66C9B53D1F}"/>
              </a:ext>
            </a:extLst>
          </p:cNvPr>
          <p:cNvSpPr txBox="1"/>
          <p:nvPr/>
        </p:nvSpPr>
        <p:spPr>
          <a:xfrm>
            <a:off x="2102538" y="485388"/>
            <a:ext cx="7986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Continue building the tree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2FBF91-8A16-45CA-81B5-4AD47468F239}"/>
              </a:ext>
            </a:extLst>
          </p:cNvPr>
          <p:cNvSpPr/>
          <p:nvPr/>
        </p:nvSpPr>
        <p:spPr>
          <a:xfrm>
            <a:off x="8346000" y="247613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Loves Soda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FBCC06-448B-43EC-8EB6-CD663B376654}"/>
              </a:ext>
            </a:extLst>
          </p:cNvPr>
          <p:cNvSpPr/>
          <p:nvPr/>
        </p:nvSpPr>
        <p:spPr>
          <a:xfrm>
            <a:off x="7312654" y="3677199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Age &lt; 12.5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E634DC-F6C8-471A-B2C4-5A91C84D0E3D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8032654" y="3016134"/>
            <a:ext cx="1033346" cy="66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8CBAA2-3A3B-40A3-81F7-E7E3738C745F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9066000" y="3016134"/>
            <a:ext cx="1126654" cy="68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381429-A31F-4763-BB64-78EC12D5F4DF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>
            <a:off x="8032654" y="4217199"/>
            <a:ext cx="1033346" cy="84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6EE89E-A730-4061-B3BC-29268FE23F16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6906000" y="4217199"/>
            <a:ext cx="1126654" cy="8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6">
            <a:extLst>
              <a:ext uri="{FF2B5EF4-FFF2-40B4-BE49-F238E27FC236}">
                <a16:creationId xmlns:a16="http://schemas.microsoft.com/office/drawing/2014/main" id="{2F29E6E3-E20E-4795-B7C5-619999A61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23091"/>
              </p:ext>
            </p:extLst>
          </p:nvPr>
        </p:nvGraphicFramePr>
        <p:xfrm>
          <a:off x="6096000" y="5062000"/>
          <a:ext cx="1620000" cy="1097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Movies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625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graphicFrame>
        <p:nvGraphicFramePr>
          <p:cNvPr id="20" name="Table 16">
            <a:extLst>
              <a:ext uri="{FF2B5EF4-FFF2-40B4-BE49-F238E27FC236}">
                <a16:creationId xmlns:a16="http://schemas.microsoft.com/office/drawing/2014/main" id="{C7BC23CA-BECB-44B8-B18B-FA612CAAF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898618"/>
              </p:ext>
            </p:extLst>
          </p:nvPr>
        </p:nvGraphicFramePr>
        <p:xfrm>
          <a:off x="8256000" y="5062143"/>
          <a:ext cx="1620000" cy="1097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Movies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625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graphicFrame>
        <p:nvGraphicFramePr>
          <p:cNvPr id="21" name="Table 16">
            <a:extLst>
              <a:ext uri="{FF2B5EF4-FFF2-40B4-BE49-F238E27FC236}">
                <a16:creationId xmlns:a16="http://schemas.microsoft.com/office/drawing/2014/main" id="{B801BA46-46CF-43D0-A380-EF00923EA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922999"/>
              </p:ext>
            </p:extLst>
          </p:nvPr>
        </p:nvGraphicFramePr>
        <p:xfrm>
          <a:off x="9382654" y="3697652"/>
          <a:ext cx="1620000" cy="1097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1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Movies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6251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FAFEA1E3-3E7F-42B5-AB5F-2DD7606B730F}"/>
              </a:ext>
            </a:extLst>
          </p:cNvPr>
          <p:cNvGraphicFramePr>
            <a:graphicFrameLocks noGrp="1"/>
          </p:cNvGraphicFramePr>
          <p:nvPr/>
        </p:nvGraphicFramePr>
        <p:xfrm>
          <a:off x="360399" y="2287160"/>
          <a:ext cx="4331344" cy="4214854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082836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Popcorn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Soda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Age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Movies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37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212291-590B-4C4A-A751-BDEC64048C4A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9DAFB5-6D55-4C1B-8392-2A75FD7BD1C1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1E0060-8938-46A8-AB4E-FC66C9B53D1F}"/>
              </a:ext>
            </a:extLst>
          </p:cNvPr>
          <p:cNvSpPr txBox="1"/>
          <p:nvPr/>
        </p:nvSpPr>
        <p:spPr>
          <a:xfrm>
            <a:off x="2102538" y="485388"/>
            <a:ext cx="7986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final decision tree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2FBF91-8A16-45CA-81B5-4AD47468F239}"/>
              </a:ext>
            </a:extLst>
          </p:cNvPr>
          <p:cNvSpPr/>
          <p:nvPr/>
        </p:nvSpPr>
        <p:spPr>
          <a:xfrm>
            <a:off x="8346000" y="247613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Loves Soda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FBCC06-448B-43EC-8EB6-CD663B376654}"/>
              </a:ext>
            </a:extLst>
          </p:cNvPr>
          <p:cNvSpPr/>
          <p:nvPr/>
        </p:nvSpPr>
        <p:spPr>
          <a:xfrm>
            <a:off x="7351625" y="3671427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Age &lt; 12.5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E634DC-F6C8-471A-B2C4-5A91C84D0E3D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8071625" y="3016134"/>
            <a:ext cx="994375" cy="65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8CBAA2-3A3B-40A3-81F7-E7E3738C745F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9066000" y="3016134"/>
            <a:ext cx="1023462" cy="65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381429-A31F-4763-BB64-78EC12D5F4DF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>
            <a:off x="8071625" y="4211427"/>
            <a:ext cx="928871" cy="8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6EE89E-A730-4061-B3BC-29268FE23F1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7036898" y="4211427"/>
            <a:ext cx="1034727" cy="8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FAFEA1E3-3E7F-42B5-AB5F-2DD7606B730F}"/>
              </a:ext>
            </a:extLst>
          </p:cNvPr>
          <p:cNvGraphicFramePr>
            <a:graphicFrameLocks noGrp="1"/>
          </p:cNvGraphicFramePr>
          <p:nvPr/>
        </p:nvGraphicFramePr>
        <p:xfrm>
          <a:off x="360399" y="2287160"/>
          <a:ext cx="4331344" cy="4214854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082836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Popcorn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Soda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Age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Movies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3765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FAC30E7B-41D7-4747-B442-82A4FB57058D}"/>
              </a:ext>
            </a:extLst>
          </p:cNvPr>
          <p:cNvSpPr/>
          <p:nvPr/>
        </p:nvSpPr>
        <p:spPr>
          <a:xfrm>
            <a:off x="6316898" y="5056228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Doesn’t Love Movies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A921D1-A601-4E7B-9AE5-102FA81596D9}"/>
              </a:ext>
            </a:extLst>
          </p:cNvPr>
          <p:cNvSpPr/>
          <p:nvPr/>
        </p:nvSpPr>
        <p:spPr>
          <a:xfrm>
            <a:off x="9369462" y="3671427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Doesn’t Love Movies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3525C8-7574-4370-9D61-B7E452BDAD2D}"/>
              </a:ext>
            </a:extLst>
          </p:cNvPr>
          <p:cNvSpPr/>
          <p:nvPr/>
        </p:nvSpPr>
        <p:spPr>
          <a:xfrm>
            <a:off x="8280496" y="5056228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Loves Movies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38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B3DC2C-E5CD-4043-94CA-28B9F0FDBF9B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B3D9E3-F583-43EF-9F78-65583F6E06D0}"/>
              </a:ext>
            </a:extLst>
          </p:cNvPr>
          <p:cNvSpPr txBox="1"/>
          <p:nvPr/>
        </p:nvSpPr>
        <p:spPr>
          <a:xfrm>
            <a:off x="0" y="2644169"/>
            <a:ext cx="48953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Regression </a:t>
            </a:r>
          </a:p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Tree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BF90E9-7A24-47A9-A6C5-21B5ABF8288D}"/>
              </a:ext>
            </a:extLst>
          </p:cNvPr>
          <p:cNvCxnSpPr>
            <a:cxnSpLocks/>
          </p:cNvCxnSpPr>
          <p:nvPr/>
        </p:nvCxnSpPr>
        <p:spPr>
          <a:xfrm flipV="1">
            <a:off x="293492" y="5709425"/>
            <a:ext cx="0" cy="902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1D1765-A39C-4E47-9C12-3E8B2889ECCB}"/>
                  </a:ext>
                </a:extLst>
              </p:cNvPr>
              <p:cNvSpPr txBox="1"/>
              <p:nvPr/>
            </p:nvSpPr>
            <p:spPr>
              <a:xfrm>
                <a:off x="5188876" y="1072649"/>
                <a:ext cx="6730981" cy="4712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buAutoNum type="arabicPeriod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Calculate the SSR for every feature.</a:t>
                </a:r>
              </a:p>
              <a:p>
                <a:pPr marL="457200" indent="-457200" algn="l">
                  <a:buAutoNum type="arabicPeriod"/>
                </a:pP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 algn="l">
                  <a:buAutoNum type="arabicPeriod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 the feature that has the </a:t>
                </a:r>
                <a:r>
                  <a:rPr lang="en-US" sz="2000" b="1" u="sng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lowest</a:t>
                </a: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SSR and split accordingly.</a:t>
                </a:r>
              </a:p>
              <a:p>
                <a:pPr algn="l"/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SSR is calculated as:</a:t>
                </a:r>
              </a:p>
              <a:p>
                <a:pPr algn="l"/>
                <a:endPara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David" panose="020E0502060401010101" pitchFamily="34" charset="-79"/>
                        </a:rPr>
                        <m:t>SSR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David" panose="020E0502060401010101" pitchFamily="34" charset="-79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cs typeface="David" panose="020E0502060401010101" pitchFamily="34" charset="-79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David" panose="020E0502060401010101" pitchFamily="34" charset="-79"/>
                            </a:rPr>
                            <m:t>𝑖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David" panose="020E0502060401010101" pitchFamily="34" charset="-79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David" panose="020E0502060401010101" pitchFamily="34" charset="-79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David" panose="020E0502060401010101" pitchFamily="34" charset="-79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David" panose="020E0502060401010101" pitchFamily="34" charset="-79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David" panose="020E0502060401010101" pitchFamily="34" charset="-79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David" panose="020E0502060401010101" pitchFamily="34" charset="-79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David" panose="020E0502060401010101" pitchFamily="34" charset="-79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David" panose="020E0502060401010101" pitchFamily="34" charset="-79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David" panose="020E0502060401010101" pitchFamily="34" charset="-79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David" panose="020E0502060401010101" pitchFamily="34" charset="-79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David" panose="020E0502060401010101" pitchFamily="34" charset="-79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David" panose="020E0502060401010101" pitchFamily="34" charset="-79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David" panose="020E0502060401010101" pitchFamily="34" charset="-79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endParaRPr lang="he-IL" sz="12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the true value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the predicted value (the average of the relevant observations).</a:t>
                </a:r>
              </a:p>
              <a:p>
                <a:pPr algn="l"/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final prediction is typically the average of the leaf’s observations.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1D1765-A39C-4E47-9C12-3E8B2889E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76" y="1072649"/>
                <a:ext cx="6730981" cy="4712700"/>
              </a:xfrm>
              <a:prstGeom prst="rect">
                <a:avLst/>
              </a:prstGeom>
              <a:blipFill>
                <a:blip r:embed="rId3"/>
                <a:stretch>
                  <a:fillRect l="-1178" t="-1423" b="-142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07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212291-590B-4C4A-A751-BDEC64048C4A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9DAFB5-6D55-4C1B-8392-2A75FD7BD1C1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1E0060-8938-46A8-AB4E-FC66C9B53D1F}"/>
              </a:ext>
            </a:extLst>
          </p:cNvPr>
          <p:cNvSpPr txBox="1"/>
          <p:nvPr/>
        </p:nvSpPr>
        <p:spPr>
          <a:xfrm>
            <a:off x="2102538" y="485388"/>
            <a:ext cx="7986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Building a Regression Tree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7AA4A2-46DA-40EC-A5EC-7ED05C0F7794}"/>
              </a:ext>
            </a:extLst>
          </p:cNvPr>
          <p:cNvCxnSpPr>
            <a:cxnSpLocks/>
          </p:cNvCxnSpPr>
          <p:nvPr/>
        </p:nvCxnSpPr>
        <p:spPr>
          <a:xfrm flipV="1">
            <a:off x="1088447" y="2211688"/>
            <a:ext cx="0" cy="3853543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8C0151-CCD0-4EF7-93BE-6090CA4A36B9}"/>
              </a:ext>
            </a:extLst>
          </p:cNvPr>
          <p:cNvCxnSpPr>
            <a:cxnSpLocks/>
          </p:cNvCxnSpPr>
          <p:nvPr/>
        </p:nvCxnSpPr>
        <p:spPr>
          <a:xfrm>
            <a:off x="1088447" y="6054345"/>
            <a:ext cx="4669971" cy="0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592D449-9EF7-4036-A696-9E5A503F0134}"/>
              </a:ext>
            </a:extLst>
          </p:cNvPr>
          <p:cNvSpPr/>
          <p:nvPr/>
        </p:nvSpPr>
        <p:spPr>
          <a:xfrm>
            <a:off x="1459344" y="5450069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AF1845-3BCA-42EF-B747-74194F45DB52}"/>
              </a:ext>
            </a:extLst>
          </p:cNvPr>
          <p:cNvSpPr/>
          <p:nvPr/>
        </p:nvSpPr>
        <p:spPr>
          <a:xfrm>
            <a:off x="4445370" y="4434318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B89742-4B08-40E5-8ED0-6DC1C35764F4}"/>
              </a:ext>
            </a:extLst>
          </p:cNvPr>
          <p:cNvSpPr/>
          <p:nvPr/>
        </p:nvSpPr>
        <p:spPr>
          <a:xfrm>
            <a:off x="3048022" y="2919888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D1DE7-8165-4FA5-BD85-FB7EE9342F09}"/>
              </a:ext>
            </a:extLst>
          </p:cNvPr>
          <p:cNvSpPr txBox="1"/>
          <p:nvPr/>
        </p:nvSpPr>
        <p:spPr>
          <a:xfrm>
            <a:off x="5487636" y="6196251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1D9001-0DDA-4DFC-A6BB-AAC3C007F755}"/>
              </a:ext>
            </a:extLst>
          </p:cNvPr>
          <p:cNvSpPr txBox="1"/>
          <p:nvPr/>
        </p:nvSpPr>
        <p:spPr>
          <a:xfrm>
            <a:off x="677511" y="2157651"/>
            <a:ext cx="54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</a:t>
            </a:r>
            <a:endParaRPr lang="en-I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11F42B-9ABE-4E4B-9CA3-421CAC8C32D1}"/>
              </a:ext>
            </a:extLst>
          </p:cNvPr>
          <p:cNvSpPr/>
          <p:nvPr/>
        </p:nvSpPr>
        <p:spPr>
          <a:xfrm>
            <a:off x="1934406" y="5270275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A3C6C9-ADB6-4CDD-8E8A-70CE1AAAEDF0}"/>
              </a:ext>
            </a:extLst>
          </p:cNvPr>
          <p:cNvSpPr/>
          <p:nvPr/>
        </p:nvSpPr>
        <p:spPr>
          <a:xfrm>
            <a:off x="3704050" y="2857430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48CE6D-5DDD-4162-A17A-788FE8D3146E}"/>
              </a:ext>
            </a:extLst>
          </p:cNvPr>
          <p:cNvSpPr/>
          <p:nvPr/>
        </p:nvSpPr>
        <p:spPr>
          <a:xfrm>
            <a:off x="2587111" y="3096915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76C73DE-1B54-4461-9BD8-61E97F935A45}"/>
              </a:ext>
            </a:extLst>
          </p:cNvPr>
          <p:cNvSpPr/>
          <p:nvPr/>
        </p:nvSpPr>
        <p:spPr>
          <a:xfrm>
            <a:off x="3287507" y="3307445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2B76A6-07C4-446E-B1BD-0D9859051E08}"/>
              </a:ext>
            </a:extLst>
          </p:cNvPr>
          <p:cNvSpPr/>
          <p:nvPr/>
        </p:nvSpPr>
        <p:spPr>
          <a:xfrm>
            <a:off x="4776755" y="4816743"/>
            <a:ext cx="239485" cy="23948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0B4497-62F1-4F10-B96F-F4BDC8AD7339}"/>
              </a:ext>
            </a:extLst>
          </p:cNvPr>
          <p:cNvCxnSpPr>
            <a:cxnSpLocks/>
            <a:stCxn id="16" idx="4"/>
            <a:endCxn id="16" idx="4"/>
          </p:cNvCxnSpPr>
          <p:nvPr/>
        </p:nvCxnSpPr>
        <p:spPr>
          <a:xfrm>
            <a:off x="2706854" y="3336400"/>
            <a:ext cx="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22CC11A-A61F-4361-A1D5-F9B107781B11}"/>
              </a:ext>
            </a:extLst>
          </p:cNvPr>
          <p:cNvCxnSpPr>
            <a:cxnSpLocks/>
          </p:cNvCxnSpPr>
          <p:nvPr/>
        </p:nvCxnSpPr>
        <p:spPr>
          <a:xfrm>
            <a:off x="1835239" y="2421228"/>
            <a:ext cx="0" cy="35416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279528-A688-4915-BA71-98AC5BFA72C6}"/>
              </a:ext>
            </a:extLst>
          </p:cNvPr>
          <p:cNvCxnSpPr>
            <a:cxnSpLocks/>
          </p:cNvCxnSpPr>
          <p:nvPr/>
        </p:nvCxnSpPr>
        <p:spPr>
          <a:xfrm>
            <a:off x="1228756" y="5570113"/>
            <a:ext cx="60648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40FB8B9-EDF5-4A3A-AEEF-63C28D143AE2}"/>
              </a:ext>
            </a:extLst>
          </p:cNvPr>
          <p:cNvCxnSpPr>
            <a:cxnSpLocks/>
          </p:cNvCxnSpPr>
          <p:nvPr/>
        </p:nvCxnSpPr>
        <p:spPr>
          <a:xfrm>
            <a:off x="1934406" y="4080457"/>
            <a:ext cx="327509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1105C2-1FBF-4C00-A2BB-CD80191665C2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2706854" y="3336400"/>
            <a:ext cx="0" cy="7440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BD8E90C-677C-47B7-B2EA-B899643A320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054149" y="4080457"/>
            <a:ext cx="0" cy="11898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64FB72-B19C-4AA1-B6E1-5F245CA10CBF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3167765" y="3159373"/>
            <a:ext cx="0" cy="9210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BA7BB5-E5E7-4B3A-8E44-8F2FFDCF3A1C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3407250" y="3546930"/>
            <a:ext cx="0" cy="5335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79F7E09-E5F7-4BC7-A2C6-19116FA9A4F0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3823793" y="3096915"/>
            <a:ext cx="0" cy="9835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899C391-361F-405E-9EA2-660EBEA426C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565113" y="4080457"/>
            <a:ext cx="0" cy="3538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7FB9BCF-174D-46D8-92C0-B093F552F20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896498" y="4080457"/>
            <a:ext cx="0" cy="7362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D02C0F3-1103-4F24-9A33-A6FB22FFEB00}"/>
              </a:ext>
            </a:extLst>
          </p:cNvPr>
          <p:cNvSpPr txBox="1"/>
          <p:nvPr/>
        </p:nvSpPr>
        <p:spPr>
          <a:xfrm>
            <a:off x="6607753" y="2809266"/>
            <a:ext cx="53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1. Sort the observations by feature X.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460900-F567-4A65-A2BD-FEC1E1EDBB62}"/>
              </a:ext>
            </a:extLst>
          </p:cNvPr>
          <p:cNvSpPr txBox="1"/>
          <p:nvPr/>
        </p:nvSpPr>
        <p:spPr>
          <a:xfrm>
            <a:off x="6607753" y="3479319"/>
            <a:ext cx="532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2. Calculate the average for all adjacent values of X.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3DCDFA-80FB-4752-A6AB-02B4B882A6E4}"/>
              </a:ext>
            </a:extLst>
          </p:cNvPr>
          <p:cNvSpPr txBox="1"/>
          <p:nvPr/>
        </p:nvSpPr>
        <p:spPr>
          <a:xfrm>
            <a:off x="6607753" y="4149372"/>
            <a:ext cx="532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3. Calculate the SSR value for each split.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6FB202-9153-49A9-804B-73DFC2DE599B}"/>
              </a:ext>
            </a:extLst>
          </p:cNvPr>
          <p:cNvSpPr txBox="1"/>
          <p:nvPr/>
        </p:nvSpPr>
        <p:spPr>
          <a:xfrm>
            <a:off x="6607753" y="4819425"/>
            <a:ext cx="532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4. Select the split that yields the lowest SSR.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93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6EC6B2-1497-4BA7-91F5-BCC4AABB30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l="981" t="1497" r="1504"/>
          <a:stretch/>
        </p:blipFill>
        <p:spPr>
          <a:xfrm>
            <a:off x="430333" y="966719"/>
            <a:ext cx="5214079" cy="49245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8A82F5-0851-40A4-B8A3-378B22B4B2E3}"/>
              </a:ext>
            </a:extLst>
          </p:cNvPr>
          <p:cNvSpPr/>
          <p:nvPr/>
        </p:nvSpPr>
        <p:spPr>
          <a:xfrm>
            <a:off x="6096000" y="0"/>
            <a:ext cx="6096000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B1942B-5D29-460B-83E6-DAF9B4A65A96}"/>
              </a:ext>
            </a:extLst>
          </p:cNvPr>
          <p:cNvSpPr txBox="1"/>
          <p:nvPr/>
        </p:nvSpPr>
        <p:spPr>
          <a:xfrm>
            <a:off x="6196179" y="809216"/>
            <a:ext cx="5895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Example</a:t>
            </a:r>
            <a:endParaRPr lang="en-IL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0375BC9-F45E-40E0-85A0-1B84FD6C6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725" y="2331396"/>
            <a:ext cx="5540550" cy="39277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dataset includes two features (x1, x2) and 6 observations. Every observation belongs to a class (0 or 1).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goal is to build a decision tree to be able to predict to which class an observation belongs, given its features.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We’ll do so by drawing straight lines to divide the observations into boxes which we’ll call nodes.</a:t>
            </a:r>
            <a:endParaRPr kumimoji="0" lang="en-US" altLang="en-US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CC6AB9-31CA-4DE4-B31D-FEF18948D313}"/>
              </a:ext>
            </a:extLst>
          </p:cNvPr>
          <p:cNvCxnSpPr>
            <a:cxnSpLocks/>
          </p:cNvCxnSpPr>
          <p:nvPr/>
        </p:nvCxnSpPr>
        <p:spPr>
          <a:xfrm>
            <a:off x="11045918" y="334107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ED9E5A-A6E2-4432-9748-B96D0EB751E9}"/>
              </a:ext>
            </a:extLst>
          </p:cNvPr>
          <p:cNvCxnSpPr/>
          <p:nvPr/>
        </p:nvCxnSpPr>
        <p:spPr>
          <a:xfrm>
            <a:off x="1197429" y="2449286"/>
            <a:ext cx="4158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45655D-8C23-4DEC-8E73-43033F956D27}"/>
              </a:ext>
            </a:extLst>
          </p:cNvPr>
          <p:cNvCxnSpPr/>
          <p:nvPr/>
        </p:nvCxnSpPr>
        <p:spPr>
          <a:xfrm>
            <a:off x="1197429" y="3635829"/>
            <a:ext cx="4158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10A0BA-5660-4D68-A751-2D7F034451EC}"/>
              </a:ext>
            </a:extLst>
          </p:cNvPr>
          <p:cNvCxnSpPr>
            <a:cxnSpLocks/>
          </p:cNvCxnSpPr>
          <p:nvPr/>
        </p:nvCxnSpPr>
        <p:spPr>
          <a:xfrm>
            <a:off x="2895600" y="1491343"/>
            <a:ext cx="0" cy="37120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44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E5B836-104C-4A5C-92D2-8E8A28166AD9}"/>
              </a:ext>
            </a:extLst>
          </p:cNvPr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2D9F86DF-1DF3-4B1B-9E17-9ABB9091E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25" r="-2" b="-2"/>
          <a:stretch/>
        </p:blipFill>
        <p:spPr>
          <a:xfrm>
            <a:off x="372445" y="809216"/>
            <a:ext cx="5895642" cy="5239568"/>
          </a:xfrm>
          <a:prstGeom prst="rect">
            <a:avLst/>
          </a:prstGeom>
          <a:effectLst/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44FF95D1-473B-440F-84DA-3C0D6BE2E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628" y="2111769"/>
            <a:ext cx="5834743" cy="436700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lang="en-US" alt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Statement: </a:t>
            </a:r>
            <a:r>
              <a:rPr lang="en-US" alt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condition that splits the node’s data into two or more separate sub-trees.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endParaRPr lang="en-US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en-US" sz="2000" b="1" i="0" u="none" strike="noStrike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gini</a:t>
            </a:r>
            <a:r>
              <a:rPr kumimoji="0" lang="en-US" altLang="en-US" sz="2000" b="1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kumimoji="0" lang="en-US" altLang="en-US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kumimoji="0" lang="en-US" altLang="en-US" sz="2000" b="0" i="0" u="none" strike="noStrike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gini</a:t>
            </a:r>
            <a:r>
              <a:rPr kumimoji="0" lang="en-US" altLang="en-US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impurity of the node.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endParaRPr kumimoji="0" lang="en-US" altLang="en-US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lang="en-US" alt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samples:</a:t>
            </a:r>
            <a:r>
              <a:rPr lang="en-US" alt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number of observations in the node.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endParaRPr lang="en-US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en-US" sz="2000" b="1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value:</a:t>
            </a:r>
            <a:r>
              <a:rPr kumimoji="0" lang="en-US" altLang="en-US" sz="20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the number of observations for each class.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endParaRPr kumimoji="0" lang="en-US" altLang="en-US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  <a:defRPr/>
            </a:pPr>
            <a:r>
              <a:rPr lang="en-US" alt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class:</a:t>
            </a:r>
            <a:r>
              <a:rPr lang="en-US" alt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majority class. In case of a leaf node, that would be the model’s prediction.</a:t>
            </a:r>
            <a:endParaRPr kumimoji="0" lang="en-US" altLang="en-US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A43D7-F38E-41D2-B5C7-66D3E34CAFA6}"/>
              </a:ext>
            </a:extLst>
          </p:cNvPr>
          <p:cNvSpPr txBox="1"/>
          <p:nvPr/>
        </p:nvSpPr>
        <p:spPr>
          <a:xfrm>
            <a:off x="6196179" y="809216"/>
            <a:ext cx="5895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Nodes Information</a:t>
            </a:r>
            <a:endParaRPr lang="en-IL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DA63AE-72DC-4627-B9EB-45F44C3FD542}"/>
              </a:ext>
            </a:extLst>
          </p:cNvPr>
          <p:cNvCxnSpPr>
            <a:cxnSpLocks/>
          </p:cNvCxnSpPr>
          <p:nvPr/>
        </p:nvCxnSpPr>
        <p:spPr>
          <a:xfrm>
            <a:off x="11045918" y="334107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79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>
            <a:extLst>
              <a:ext uri="{FF2B5EF4-FFF2-40B4-BE49-F238E27FC236}">
                <a16:creationId xmlns:a16="http://schemas.microsoft.com/office/drawing/2014/main" id="{D36128BE-AFCA-48DD-B35D-4327986471CA}"/>
              </a:ext>
            </a:extLst>
          </p:cNvPr>
          <p:cNvSpPr/>
          <p:nvPr/>
        </p:nvSpPr>
        <p:spPr>
          <a:xfrm>
            <a:off x="5770335" y="522515"/>
            <a:ext cx="5400000" cy="1620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4EFCD9-2D72-4CEA-B991-3ACC7424747F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3D9E755-F44E-49BF-9491-5C995AC20C9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rcRect t="21390" b="21390"/>
          <a:stretch>
            <a:fillRect/>
          </a:stretch>
        </p:blipFill>
        <p:spPr>
          <a:xfrm>
            <a:off x="1" y="0"/>
            <a:ext cx="4895384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2B6888-5B5D-4909-993C-C48B47FC5236}"/>
              </a:ext>
            </a:extLst>
          </p:cNvPr>
          <p:cNvSpPr txBox="1"/>
          <p:nvPr/>
        </p:nvSpPr>
        <p:spPr>
          <a:xfrm>
            <a:off x="0" y="2367170"/>
            <a:ext cx="48953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Decision Trees</a:t>
            </a:r>
            <a:endParaRPr lang="en-IL" sz="6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B79F465-CA49-4CFF-89CA-1D6CBC5A03BC}"/>
              </a:ext>
            </a:extLst>
          </p:cNvPr>
          <p:cNvCxnSpPr>
            <a:cxnSpLocks/>
          </p:cNvCxnSpPr>
          <p:nvPr/>
        </p:nvCxnSpPr>
        <p:spPr>
          <a:xfrm flipV="1">
            <a:off x="369692" y="261257"/>
            <a:ext cx="0" cy="9511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CC0718-282C-4509-9DFA-77EC04340129}"/>
              </a:ext>
            </a:extLst>
          </p:cNvPr>
          <p:cNvSpPr txBox="1"/>
          <p:nvPr/>
        </p:nvSpPr>
        <p:spPr>
          <a:xfrm>
            <a:off x="6096000" y="1070905"/>
            <a:ext cx="507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Easy to work with.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E3A42386-C8C5-4304-A59D-2705A08A8F94}"/>
              </a:ext>
            </a:extLst>
          </p:cNvPr>
          <p:cNvSpPr/>
          <p:nvPr/>
        </p:nvSpPr>
        <p:spPr>
          <a:xfrm>
            <a:off x="5770335" y="2618999"/>
            <a:ext cx="5400000" cy="1620000"/>
          </a:xfrm>
          <a:prstGeom prst="rect">
            <a:avLst/>
          </a:prstGeom>
          <a:solidFill>
            <a:srgbClr val="000000">
              <a:alpha val="19608"/>
            </a:srgbClr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3DE2D746-DEF4-48AA-8F4D-645D3B539DFD}"/>
              </a:ext>
            </a:extLst>
          </p:cNvPr>
          <p:cNvSpPr/>
          <p:nvPr/>
        </p:nvSpPr>
        <p:spPr>
          <a:xfrm>
            <a:off x="5770335" y="4715485"/>
            <a:ext cx="5400000" cy="1620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9CABC6-DCFD-4A80-8B50-7C2FC3FD58E3}"/>
              </a:ext>
            </a:extLst>
          </p:cNvPr>
          <p:cNvSpPr txBox="1"/>
          <p:nvPr/>
        </p:nvSpPr>
        <p:spPr>
          <a:xfrm>
            <a:off x="6096000" y="3167389"/>
            <a:ext cx="507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 with all types of data.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40EE1-0103-47F8-9A32-711E1CC9018B}"/>
              </a:ext>
            </a:extLst>
          </p:cNvPr>
          <p:cNvSpPr txBox="1"/>
          <p:nvPr/>
        </p:nvSpPr>
        <p:spPr>
          <a:xfrm>
            <a:off x="6095999" y="5263875"/>
            <a:ext cx="5074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Prone to overfit.</a:t>
            </a:r>
            <a:endParaRPr lang="en-IL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A52494-7DDB-49C0-95FD-84E1A6692DD4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8470335" y="2142515"/>
            <a:ext cx="0" cy="476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2B091B-5930-46A2-A494-DAC005C4E188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8470335" y="4238999"/>
            <a:ext cx="0" cy="47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1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4" grpId="0" animBg="1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B795C015-64A2-48F1-94C5-3D4C742696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l="5822" t="3698" r="3612" b="1535"/>
          <a:stretch/>
        </p:blipFill>
        <p:spPr>
          <a:xfrm>
            <a:off x="673574" y="1034325"/>
            <a:ext cx="5085543" cy="478935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2AB9235E-EDB7-4485-8A60-D86902DBD6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25" r="-2" b="-2"/>
          <a:stretch/>
        </p:blipFill>
        <p:spPr>
          <a:xfrm>
            <a:off x="6432884" y="1025912"/>
            <a:ext cx="5085543" cy="4789349"/>
          </a:xfrm>
          <a:prstGeom prst="rect">
            <a:avLst/>
          </a:prstGeom>
          <a:ln w="76200">
            <a:solidFill>
              <a:schemeClr val="bg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310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F749EC-D67E-4557-87CE-2FC8C5423089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280CC-7756-491E-9F67-6D7C0C88CB45}"/>
              </a:ext>
            </a:extLst>
          </p:cNvPr>
          <p:cNvSpPr txBox="1"/>
          <p:nvPr/>
        </p:nvSpPr>
        <p:spPr>
          <a:xfrm>
            <a:off x="132716" y="1888256"/>
            <a:ext cx="4629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Pruning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7B7DFF-6960-4772-8D54-8527B9AEB14E}"/>
              </a:ext>
            </a:extLst>
          </p:cNvPr>
          <p:cNvCxnSpPr>
            <a:cxnSpLocks/>
          </p:cNvCxnSpPr>
          <p:nvPr/>
        </p:nvCxnSpPr>
        <p:spPr>
          <a:xfrm flipV="1">
            <a:off x="293492" y="5709425"/>
            <a:ext cx="0" cy="902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71B28E-72AE-495A-929E-2D0494736F84}"/>
                  </a:ext>
                </a:extLst>
              </p:cNvPr>
              <p:cNvSpPr txBox="1"/>
              <p:nvPr/>
            </p:nvSpPr>
            <p:spPr>
              <a:xfrm>
                <a:off x="5167527" y="968649"/>
                <a:ext cx="6730981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Decision trees have the tendency to overfit the data. One method to prevent that is pruning.</a:t>
                </a:r>
              </a:p>
              <a:p>
                <a:pPr algn="l"/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For regression trees:</a:t>
                </a:r>
              </a:p>
              <a:p>
                <a:pPr algn="l"/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Calculate the SSR of each tree by summing the SSRs of each leaf of the tree.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endParaRPr lang="he-IL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Add a tree complexity penalty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to the SSR score,</a:t>
                </a:r>
                <a:b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𝛼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a tuning parameter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the number of leaves.</a:t>
                </a:r>
              </a:p>
              <a:p>
                <a:pPr marL="457200" indent="-457200" algn="l">
                  <a:buFont typeface="+mj-lt"/>
                  <a:buAutoNum type="arabicPeriod"/>
                </a:pP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 algn="l">
                  <a:buFont typeface="+mj-lt"/>
                  <a:buAutoNum type="arabicPeriod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 the tree with the lowers overall tree score.</a:t>
                </a:r>
              </a:p>
              <a:p>
                <a:pPr algn="l"/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parameter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𝛼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selected using cross validation.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71B28E-72AE-495A-929E-2D0494736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527" y="968649"/>
                <a:ext cx="6730981" cy="5016758"/>
              </a:xfrm>
              <a:prstGeom prst="rect">
                <a:avLst/>
              </a:prstGeom>
              <a:blipFill>
                <a:blip r:embed="rId3"/>
                <a:stretch>
                  <a:fillRect l="-1268" t="-608" b="-133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960D03F1-200D-4D6B-B86A-7D879169A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85" y="3477028"/>
            <a:ext cx="3733215" cy="132343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Removing some of the leaves and replacing the split with a leaf that includes more observations.</a:t>
            </a:r>
          </a:p>
        </p:txBody>
      </p:sp>
    </p:spTree>
    <p:extLst>
      <p:ext uri="{BB962C8B-B14F-4D97-AF65-F5344CB8AC3E}">
        <p14:creationId xmlns:p14="http://schemas.microsoft.com/office/powerpoint/2010/main" val="386850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9B1D44-B3E9-4DA2-B4CB-77B34423ED20}"/>
              </a:ext>
            </a:extLst>
          </p:cNvPr>
          <p:cNvSpPr/>
          <p:nvPr/>
        </p:nvSpPr>
        <p:spPr>
          <a:xfrm>
            <a:off x="0" y="0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4FFA8-58CB-4E6A-87FE-32F1392E2A81}"/>
              </a:ext>
            </a:extLst>
          </p:cNvPr>
          <p:cNvSpPr txBox="1"/>
          <p:nvPr/>
        </p:nvSpPr>
        <p:spPr>
          <a:xfrm>
            <a:off x="371283" y="2090058"/>
            <a:ext cx="111730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Segoe UI Light" panose="020B0502040204020203" pitchFamily="34" charset="0"/>
              </a:rPr>
              <a:t>criterion (classification): </a:t>
            </a:r>
            <a:r>
              <a:rPr lang="en-GB" i="1" dirty="0">
                <a:latin typeface="Consolas" panose="020B0609020204030204" pitchFamily="49" charset="0"/>
                <a:cs typeface="Segoe UI Light" panose="020B0502040204020203" pitchFamily="34" charset="0"/>
              </a:rPr>
              <a:t>{“</a:t>
            </a:r>
            <a:r>
              <a:rPr lang="en-GB" i="1" dirty="0" err="1">
                <a:latin typeface="Consolas" panose="020B0609020204030204" pitchFamily="49" charset="0"/>
                <a:cs typeface="Segoe UI Light" panose="020B0502040204020203" pitchFamily="34" charset="0"/>
              </a:rPr>
              <a:t>gini</a:t>
            </a:r>
            <a:r>
              <a:rPr lang="en-GB" i="1" dirty="0">
                <a:latin typeface="Consolas" panose="020B0609020204030204" pitchFamily="49" charset="0"/>
                <a:cs typeface="Segoe UI Light" panose="020B0502040204020203" pitchFamily="34" charset="0"/>
              </a:rPr>
              <a:t>”, “entropy”}, default=”</a:t>
            </a:r>
            <a:r>
              <a:rPr lang="en-GB" i="1" dirty="0" err="1">
                <a:latin typeface="Consolas" panose="020B0609020204030204" pitchFamily="49" charset="0"/>
                <a:cs typeface="Segoe UI Light" panose="020B0502040204020203" pitchFamily="34" charset="0"/>
              </a:rPr>
              <a:t>gini</a:t>
            </a:r>
            <a:r>
              <a:rPr lang="en-GB" i="1" dirty="0">
                <a:latin typeface="Consolas" panose="020B0609020204030204" pitchFamily="49" charset="0"/>
                <a:cs typeface="Segoe UI Light" panose="020B0502040204020203" pitchFamily="34" charset="0"/>
              </a:rPr>
              <a:t>”</a:t>
            </a:r>
          </a:p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function to measure the quality of a split. </a:t>
            </a:r>
          </a:p>
          <a:p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dirty="0">
                <a:latin typeface="Consolas" panose="020B0609020204030204" pitchFamily="49" charset="0"/>
                <a:cs typeface="Segoe UI Light" panose="020B0502040204020203" pitchFamily="34" charset="0"/>
              </a:rPr>
              <a:t>criterion (regression): </a:t>
            </a:r>
            <a:r>
              <a:rPr lang="en-GB" i="1" dirty="0">
                <a:latin typeface="Consolas" panose="020B0609020204030204" pitchFamily="49" charset="0"/>
                <a:cs typeface="Segoe UI Light" panose="020B0502040204020203" pitchFamily="34" charset="0"/>
              </a:rPr>
              <a:t>{“</a:t>
            </a:r>
            <a:r>
              <a:rPr lang="en-GB" i="1" dirty="0" err="1">
                <a:latin typeface="Consolas" panose="020B0609020204030204" pitchFamily="49" charset="0"/>
                <a:cs typeface="Segoe UI Light" panose="020B0502040204020203" pitchFamily="34" charset="0"/>
              </a:rPr>
              <a:t>squared_error</a:t>
            </a:r>
            <a:r>
              <a:rPr lang="en-GB" i="1" dirty="0">
                <a:latin typeface="Consolas" panose="020B0609020204030204" pitchFamily="49" charset="0"/>
                <a:cs typeface="Segoe UI Light" panose="020B0502040204020203" pitchFamily="34" charset="0"/>
              </a:rPr>
              <a:t>”, “</a:t>
            </a:r>
            <a:r>
              <a:rPr lang="en-GB" i="1" dirty="0" err="1">
                <a:latin typeface="Consolas" panose="020B0609020204030204" pitchFamily="49" charset="0"/>
                <a:cs typeface="Segoe UI Light" panose="020B0502040204020203" pitchFamily="34" charset="0"/>
              </a:rPr>
              <a:t>friedman_mse</a:t>
            </a:r>
            <a:r>
              <a:rPr lang="en-GB" i="1" dirty="0">
                <a:latin typeface="Consolas" panose="020B0609020204030204" pitchFamily="49" charset="0"/>
                <a:cs typeface="Segoe UI Light" panose="020B0502040204020203" pitchFamily="34" charset="0"/>
              </a:rPr>
              <a:t>”, “</a:t>
            </a:r>
            <a:r>
              <a:rPr lang="en-GB" i="1" dirty="0" err="1">
                <a:latin typeface="Consolas" panose="020B0609020204030204" pitchFamily="49" charset="0"/>
                <a:cs typeface="Segoe UI Light" panose="020B0502040204020203" pitchFamily="34" charset="0"/>
              </a:rPr>
              <a:t>absolute_error</a:t>
            </a:r>
            <a:r>
              <a:rPr lang="en-GB" i="1" dirty="0">
                <a:latin typeface="Consolas" panose="020B0609020204030204" pitchFamily="49" charset="0"/>
                <a:cs typeface="Segoe UI Light" panose="020B0502040204020203" pitchFamily="34" charset="0"/>
              </a:rPr>
              <a:t>”, “</a:t>
            </a:r>
            <a:r>
              <a:rPr lang="en-GB" i="1" dirty="0" err="1">
                <a:latin typeface="Consolas" panose="020B0609020204030204" pitchFamily="49" charset="0"/>
                <a:cs typeface="Segoe UI Light" panose="020B0502040204020203" pitchFamily="34" charset="0"/>
              </a:rPr>
              <a:t>poisson</a:t>
            </a:r>
            <a:r>
              <a:rPr lang="en-GB" i="1" dirty="0">
                <a:latin typeface="Consolas" panose="020B0609020204030204" pitchFamily="49" charset="0"/>
                <a:cs typeface="Segoe UI Light" panose="020B0502040204020203" pitchFamily="34" charset="0"/>
              </a:rPr>
              <a:t>”}, default=”</a:t>
            </a:r>
            <a:r>
              <a:rPr lang="en-GB" i="1" dirty="0" err="1">
                <a:latin typeface="Consolas" panose="020B0609020204030204" pitchFamily="49" charset="0"/>
                <a:cs typeface="Segoe UI Light" panose="020B0502040204020203" pitchFamily="34" charset="0"/>
              </a:rPr>
              <a:t>squared_error</a:t>
            </a:r>
            <a:r>
              <a:rPr lang="en-GB" i="1" dirty="0">
                <a:latin typeface="Consolas" panose="020B0609020204030204" pitchFamily="49" charset="0"/>
                <a:cs typeface="Segoe UI Light" panose="020B0502040204020203" pitchFamily="34" charset="0"/>
              </a:rPr>
              <a:t>”</a:t>
            </a:r>
          </a:p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function to measure the quality of a split. </a:t>
            </a:r>
          </a:p>
          <a:p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dirty="0" err="1">
                <a:latin typeface="Consolas" panose="020B0609020204030204" pitchFamily="49" charset="0"/>
                <a:cs typeface="Segoe UI Light" panose="020B0502040204020203" pitchFamily="34" charset="0"/>
              </a:rPr>
              <a:t>max_depth</a:t>
            </a:r>
            <a:r>
              <a:rPr lang="en-GB" dirty="0">
                <a:latin typeface="Consolas" panose="020B0609020204030204" pitchFamily="49" charset="0"/>
                <a:cs typeface="Segoe UI Light" panose="020B0502040204020203" pitchFamily="34" charset="0"/>
              </a:rPr>
              <a:t>: </a:t>
            </a:r>
            <a:r>
              <a:rPr lang="en-GB" i="1" dirty="0">
                <a:latin typeface="Consolas" panose="020B0609020204030204" pitchFamily="49" charset="0"/>
                <a:cs typeface="Segoe UI Light" panose="020B0502040204020203" pitchFamily="34" charset="0"/>
              </a:rPr>
              <a:t>int, default=None</a:t>
            </a:r>
          </a:p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maximum depth of the tree. If None, then nodes are expanded until all leaves are pure or until all leaves contain less than </a:t>
            </a:r>
            <a:r>
              <a:rPr lang="en-GB" dirty="0" err="1">
                <a:latin typeface="Consolas" panose="020B0609020204030204" pitchFamily="49" charset="0"/>
                <a:cs typeface="Segoe UI Light" panose="020B0502040204020203" pitchFamily="34" charset="0"/>
              </a:rPr>
              <a:t>min_samples_split</a:t>
            </a:r>
            <a:r>
              <a:rPr lang="en-GB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samples.</a:t>
            </a:r>
          </a:p>
          <a:p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dirty="0" err="1">
                <a:latin typeface="Consolas" panose="020B0609020204030204" pitchFamily="49" charset="0"/>
                <a:cs typeface="Segoe UI Light" panose="020B0502040204020203" pitchFamily="34" charset="0"/>
              </a:rPr>
              <a:t>min_samples_split</a:t>
            </a:r>
            <a:r>
              <a:rPr lang="en-GB" dirty="0">
                <a:latin typeface="Consolas" panose="020B0609020204030204" pitchFamily="49" charset="0"/>
                <a:cs typeface="Segoe UI Light" panose="020B0502040204020203" pitchFamily="34" charset="0"/>
              </a:rPr>
              <a:t>: </a:t>
            </a:r>
            <a:r>
              <a:rPr lang="en-GB" i="1" dirty="0">
                <a:latin typeface="Consolas" panose="020B0609020204030204" pitchFamily="49" charset="0"/>
                <a:cs typeface="Segoe UI Light" panose="020B0502040204020203" pitchFamily="34" charset="0"/>
              </a:rPr>
              <a:t>int or float, default=2</a:t>
            </a:r>
          </a:p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minimum number of samples required to split an internal node.</a:t>
            </a:r>
          </a:p>
          <a:p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dirty="0" err="1">
                <a:latin typeface="Consolas" panose="020B0609020204030204" pitchFamily="49" charset="0"/>
                <a:cs typeface="Segoe UI Light" panose="020B0502040204020203" pitchFamily="34" charset="0"/>
              </a:rPr>
              <a:t>min_samples_leaf</a:t>
            </a:r>
            <a:r>
              <a:rPr lang="en-GB" dirty="0">
                <a:latin typeface="Consolas" panose="020B0609020204030204" pitchFamily="49" charset="0"/>
                <a:cs typeface="Segoe UI Light" panose="020B0502040204020203" pitchFamily="34" charset="0"/>
              </a:rPr>
              <a:t>: </a:t>
            </a:r>
            <a:r>
              <a:rPr lang="en-GB" i="1" dirty="0">
                <a:latin typeface="Consolas" panose="020B0609020204030204" pitchFamily="49" charset="0"/>
                <a:cs typeface="Segoe UI Light" panose="020B0502040204020203" pitchFamily="34" charset="0"/>
              </a:rPr>
              <a:t>int or float, default=1</a:t>
            </a:r>
          </a:p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minimum number of samples required to be at a leaf node.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2BAC0-19E5-468F-9816-22A48FE57E58}"/>
              </a:ext>
            </a:extLst>
          </p:cNvPr>
          <p:cNvSpPr txBox="1"/>
          <p:nvPr/>
        </p:nvSpPr>
        <p:spPr>
          <a:xfrm>
            <a:off x="647699" y="522514"/>
            <a:ext cx="1089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Decision Tree Hyper-Parameters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3B78D6-55F1-479B-A1E3-024B7306BB86}"/>
              </a:ext>
            </a:extLst>
          </p:cNvPr>
          <p:cNvCxnSpPr>
            <a:cxnSpLocks/>
          </p:cNvCxnSpPr>
          <p:nvPr/>
        </p:nvCxnSpPr>
        <p:spPr>
          <a:xfrm>
            <a:off x="371283" y="432847"/>
            <a:ext cx="0" cy="936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29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low confidence">
            <a:extLst>
              <a:ext uri="{FF2B5EF4-FFF2-40B4-BE49-F238E27FC236}">
                <a16:creationId xmlns:a16="http://schemas.microsoft.com/office/drawing/2014/main" id="{FCB04D92-97A9-41DA-A2F9-AA55C058B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15" y="1127603"/>
            <a:ext cx="720000" cy="720000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30CA7F2C-18DD-41A7-82F3-92E32A9D4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15" y="2045246"/>
            <a:ext cx="720000" cy="720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2DF5195-FA0D-46A4-AA97-9B12B1A5FD63}"/>
              </a:ext>
            </a:extLst>
          </p:cNvPr>
          <p:cNvSpPr txBox="1">
            <a:spLocks/>
          </p:cNvSpPr>
          <p:nvPr/>
        </p:nvSpPr>
        <p:spPr>
          <a:xfrm>
            <a:off x="246781" y="2405247"/>
            <a:ext cx="4450330" cy="2047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IL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BBF9E0F-5444-4875-9BBE-CA0B24730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415" y="5128146"/>
            <a:ext cx="900000" cy="4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2AC309-AC8F-4295-81EF-3F6B554C6ACC}"/>
              </a:ext>
            </a:extLst>
          </p:cNvPr>
          <p:cNvCxnSpPr>
            <a:cxnSpLocks/>
          </p:cNvCxnSpPr>
          <p:nvPr/>
        </p:nvCxnSpPr>
        <p:spPr>
          <a:xfrm>
            <a:off x="4899782" y="607341"/>
            <a:ext cx="0" cy="573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owards Data Science">
            <a:extLst>
              <a:ext uri="{FF2B5EF4-FFF2-40B4-BE49-F238E27FC236}">
                <a16:creationId xmlns:a16="http://schemas.microsoft.com/office/drawing/2014/main" id="{4F6BA90A-2FFE-46FF-88A6-0B5FFF140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15" y="3069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3F4D22-C03F-483D-B473-D1A3BFE51791}"/>
              </a:ext>
            </a:extLst>
          </p:cNvPr>
          <p:cNvSpPr txBox="1"/>
          <p:nvPr/>
        </p:nvSpPr>
        <p:spPr>
          <a:xfrm>
            <a:off x="7168237" y="1256771"/>
            <a:ext cx="278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Classification Trees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786911-7E47-4A94-A9F5-82331DB0127E}"/>
              </a:ext>
            </a:extLst>
          </p:cNvPr>
          <p:cNvSpPr txBox="1"/>
          <p:nvPr/>
        </p:nvSpPr>
        <p:spPr>
          <a:xfrm>
            <a:off x="7168237" y="4153140"/>
            <a:ext cx="381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Pruning Regression Trees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9BF6E6-C98D-4CEA-8280-786F09AD8AE2}"/>
              </a:ext>
            </a:extLst>
          </p:cNvPr>
          <p:cNvSpPr txBox="1"/>
          <p:nvPr/>
        </p:nvSpPr>
        <p:spPr>
          <a:xfrm>
            <a:off x="7168237" y="3166716"/>
            <a:ext cx="2427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Decision Trees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36E08-FD7F-4092-B4DF-BD8187BCE210}"/>
              </a:ext>
            </a:extLst>
          </p:cNvPr>
          <p:cNvSpPr txBox="1"/>
          <p:nvPr/>
        </p:nvSpPr>
        <p:spPr>
          <a:xfrm>
            <a:off x="7168237" y="5139564"/>
            <a:ext cx="278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9"/>
              </a:rPr>
              <a:t>Decision Trees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751CF5-F471-4768-933D-3B1CF1DBE773}"/>
              </a:ext>
            </a:extLst>
          </p:cNvPr>
          <p:cNvSpPr txBox="1"/>
          <p:nvPr/>
        </p:nvSpPr>
        <p:spPr>
          <a:xfrm>
            <a:off x="7168237" y="2174414"/>
            <a:ext cx="278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10"/>
              </a:rPr>
              <a:t>Regression Trees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D70CB990-4251-4671-9EF0-A96628FEA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15" y="402397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6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AD380-0D98-4053-8A7D-191918981B04}"/>
              </a:ext>
            </a:extLst>
          </p:cNvPr>
          <p:cNvSpPr/>
          <p:nvPr/>
        </p:nvSpPr>
        <p:spPr>
          <a:xfrm>
            <a:off x="1442354" y="1143000"/>
            <a:ext cx="9307286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E3BCF-D814-4623-8C91-65F8E656C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83" y="3502634"/>
            <a:ext cx="7750627" cy="148363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Bootstrapping is a statistical procedure that resamples a single dataset to create many simulated samples.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AD27D-B966-4134-B8C3-CDFA9C47AC53}"/>
              </a:ext>
            </a:extLst>
          </p:cNvPr>
          <p:cNvSpPr txBox="1"/>
          <p:nvPr/>
        </p:nvSpPr>
        <p:spPr>
          <a:xfrm>
            <a:off x="3113314" y="1872343"/>
            <a:ext cx="5965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Bootstrap?</a:t>
            </a:r>
          </a:p>
        </p:txBody>
      </p:sp>
    </p:spTree>
    <p:extLst>
      <p:ext uri="{BB962C8B-B14F-4D97-AF65-F5344CB8AC3E}">
        <p14:creationId xmlns:p14="http://schemas.microsoft.com/office/powerpoint/2010/main" val="378783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6F7CE525-0BC9-439E-9B02-E38F4B14E6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0055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B67B87-7AAC-44EC-84D4-028A7D435094}"/>
              </a:ext>
            </a:extLst>
          </p:cNvPr>
          <p:cNvSpPr txBox="1"/>
          <p:nvPr/>
        </p:nvSpPr>
        <p:spPr>
          <a:xfrm>
            <a:off x="1159328" y="681037"/>
            <a:ext cx="9873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Bootstrapping Works</a:t>
            </a:r>
          </a:p>
        </p:txBody>
      </p:sp>
    </p:spTree>
    <p:extLst>
      <p:ext uri="{BB962C8B-B14F-4D97-AF65-F5344CB8AC3E}">
        <p14:creationId xmlns:p14="http://schemas.microsoft.com/office/powerpoint/2010/main" val="267447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0F472EA-4584-4F3B-ADE2-7E8E5B75B0A4}"/>
              </a:ext>
            </a:extLst>
          </p:cNvPr>
          <p:cNvGraphicFramePr>
            <a:graphicFrameLocks noGrp="1"/>
          </p:cNvGraphicFramePr>
          <p:nvPr/>
        </p:nvGraphicFramePr>
        <p:xfrm>
          <a:off x="360399" y="2287160"/>
          <a:ext cx="4331344" cy="4214854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082836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Popcorn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Soda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Age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Movies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3765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6C769F-3887-4D6B-A41F-607ABE3DE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303773"/>
              </p:ext>
            </p:extLst>
          </p:nvPr>
        </p:nvGraphicFramePr>
        <p:xfrm>
          <a:off x="7500259" y="2287160"/>
          <a:ext cx="4331344" cy="4214854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082836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Popcorn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Soda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Age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Movies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3765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35EC57-B732-4943-B18D-0E54CCE9328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691743" y="4394587"/>
            <a:ext cx="280851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57E4494-1E05-4494-96E2-ECAB059815CA}"/>
              </a:ext>
            </a:extLst>
          </p:cNvPr>
          <p:cNvSpPr/>
          <p:nvPr/>
        </p:nvSpPr>
        <p:spPr>
          <a:xfrm>
            <a:off x="0" y="0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E1971-3D77-482B-B848-2D68A7287B74}"/>
              </a:ext>
            </a:extLst>
          </p:cNvPr>
          <p:cNvSpPr txBox="1"/>
          <p:nvPr/>
        </p:nvSpPr>
        <p:spPr>
          <a:xfrm>
            <a:off x="647699" y="522514"/>
            <a:ext cx="1089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Creating a Bootstrapped Dataset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3BE28F-FDD3-407A-BA75-9F509B2EF945}"/>
              </a:ext>
            </a:extLst>
          </p:cNvPr>
          <p:cNvCxnSpPr>
            <a:cxnSpLocks/>
          </p:cNvCxnSpPr>
          <p:nvPr/>
        </p:nvCxnSpPr>
        <p:spPr>
          <a:xfrm>
            <a:off x="360399" y="356647"/>
            <a:ext cx="7826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3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AD380-0D98-4053-8A7D-191918981B04}"/>
              </a:ext>
            </a:extLst>
          </p:cNvPr>
          <p:cNvSpPr/>
          <p:nvPr/>
        </p:nvSpPr>
        <p:spPr>
          <a:xfrm>
            <a:off x="1442354" y="1143000"/>
            <a:ext cx="9307286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BE3BCF-D814-4623-8C91-65F8E656CD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20683" y="3502634"/>
                <a:ext cx="7750627" cy="1483633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Bootstrapping the data and using the aggregate to make a decision.</a:t>
                </a:r>
              </a:p>
              <a:p>
                <a:pPr marL="0" indent="0" algn="l">
                  <a:buNone/>
                </a:pP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Create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trees using a different bootstrapped datasets and classify a new sample according to the majority vote.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BE3BCF-D814-4623-8C91-65F8E656CD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20683" y="3502634"/>
                <a:ext cx="7750627" cy="1483633"/>
              </a:xfrm>
              <a:blipFill>
                <a:blip r:embed="rId3"/>
                <a:stretch>
                  <a:fillRect l="-786" t="-4115" r="-157" b="-49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6DAD27D-B966-4134-B8C3-CDFA9C47AC53}"/>
              </a:ext>
            </a:extLst>
          </p:cNvPr>
          <p:cNvSpPr txBox="1"/>
          <p:nvPr/>
        </p:nvSpPr>
        <p:spPr>
          <a:xfrm>
            <a:off x="3113314" y="1872343"/>
            <a:ext cx="5965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Bagging?</a:t>
            </a:r>
          </a:p>
        </p:txBody>
      </p:sp>
    </p:spTree>
    <p:extLst>
      <p:ext uri="{BB962C8B-B14F-4D97-AF65-F5344CB8AC3E}">
        <p14:creationId xmlns:p14="http://schemas.microsoft.com/office/powerpoint/2010/main" val="421649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>
            <a:extLst>
              <a:ext uri="{FF2B5EF4-FFF2-40B4-BE49-F238E27FC236}">
                <a16:creationId xmlns:a16="http://schemas.microsoft.com/office/drawing/2014/main" id="{D36128BE-AFCA-48DD-B35D-4327986471CA}"/>
              </a:ext>
            </a:extLst>
          </p:cNvPr>
          <p:cNvSpPr/>
          <p:nvPr/>
        </p:nvSpPr>
        <p:spPr>
          <a:xfrm>
            <a:off x="5770335" y="522515"/>
            <a:ext cx="5400000" cy="1620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4EFCD9-2D72-4CEA-B991-3ACC7424747F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3D9E755-F44E-49BF-9491-5C995AC20C9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rcRect t="21390" b="21390"/>
          <a:stretch>
            <a:fillRect/>
          </a:stretch>
        </p:blipFill>
        <p:spPr>
          <a:xfrm>
            <a:off x="1" y="0"/>
            <a:ext cx="4895384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2B6888-5B5D-4909-993C-C48B47FC5236}"/>
              </a:ext>
            </a:extLst>
          </p:cNvPr>
          <p:cNvSpPr txBox="1"/>
          <p:nvPr/>
        </p:nvSpPr>
        <p:spPr>
          <a:xfrm>
            <a:off x="0" y="2367170"/>
            <a:ext cx="48953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Random Forest</a:t>
            </a:r>
            <a:endParaRPr lang="en-IL" sz="6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B79F465-CA49-4CFF-89CA-1D6CBC5A03BC}"/>
              </a:ext>
            </a:extLst>
          </p:cNvPr>
          <p:cNvCxnSpPr>
            <a:cxnSpLocks/>
          </p:cNvCxnSpPr>
          <p:nvPr/>
        </p:nvCxnSpPr>
        <p:spPr>
          <a:xfrm flipV="1">
            <a:off x="369692" y="261257"/>
            <a:ext cx="0" cy="9511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CC0718-282C-4509-9DFA-77EC04340129}"/>
              </a:ext>
            </a:extLst>
          </p:cNvPr>
          <p:cNvSpPr txBox="1"/>
          <p:nvPr/>
        </p:nvSpPr>
        <p:spPr>
          <a:xfrm>
            <a:off x="6096000" y="1070905"/>
            <a:ext cx="507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Easy to work with.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E3A42386-C8C5-4304-A59D-2705A08A8F94}"/>
              </a:ext>
            </a:extLst>
          </p:cNvPr>
          <p:cNvSpPr/>
          <p:nvPr/>
        </p:nvSpPr>
        <p:spPr>
          <a:xfrm>
            <a:off x="5770335" y="2618999"/>
            <a:ext cx="5400000" cy="1620000"/>
          </a:xfrm>
          <a:prstGeom prst="rect">
            <a:avLst/>
          </a:prstGeom>
          <a:solidFill>
            <a:srgbClr val="000000">
              <a:alpha val="19608"/>
            </a:srgbClr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3DE2D746-DEF4-48AA-8F4D-645D3B539DFD}"/>
              </a:ext>
            </a:extLst>
          </p:cNvPr>
          <p:cNvSpPr/>
          <p:nvPr/>
        </p:nvSpPr>
        <p:spPr>
          <a:xfrm>
            <a:off x="5770335" y="4715485"/>
            <a:ext cx="5400000" cy="1620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9CABC6-DCFD-4A80-8B50-7C2FC3FD58E3}"/>
              </a:ext>
            </a:extLst>
          </p:cNvPr>
          <p:cNvSpPr txBox="1"/>
          <p:nvPr/>
        </p:nvSpPr>
        <p:spPr>
          <a:xfrm>
            <a:off x="6096000" y="3167389"/>
            <a:ext cx="507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 with all types of data.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40EE1-0103-47F8-9A32-711E1CC9018B}"/>
              </a:ext>
            </a:extLst>
          </p:cNvPr>
          <p:cNvSpPr txBox="1"/>
          <p:nvPr/>
        </p:nvSpPr>
        <p:spPr>
          <a:xfrm>
            <a:off x="6095999" y="5263875"/>
            <a:ext cx="5074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More accurate than a single tree.</a:t>
            </a:r>
            <a:endParaRPr lang="en-IL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A52494-7DDB-49C0-95FD-84E1A6692DD4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8470335" y="2142515"/>
            <a:ext cx="0" cy="476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2B091B-5930-46A2-A494-DAC005C4E188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8470335" y="4238999"/>
            <a:ext cx="0" cy="476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3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4" grpId="0" animBg="1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EA25ED-9087-48B6-823F-FF5FC33E5F1B}"/>
                  </a:ext>
                </a:extLst>
              </p:cNvPr>
              <p:cNvSpPr txBox="1"/>
              <p:nvPr/>
            </p:nvSpPr>
            <p:spPr>
              <a:xfrm>
                <a:off x="5497285" y="2613392"/>
                <a:ext cx="629194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Build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trees:</a:t>
                </a:r>
              </a:p>
              <a:p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Using a bootstrapped dataset (different for each tree).</a:t>
                </a:r>
              </a:p>
              <a:p>
                <a:pPr marL="342900" indent="-342900">
                  <a:buAutoNum type="arabicPeriod"/>
                </a:pP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Considering a random subset of features at each step.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EA25ED-9087-48B6-823F-FF5FC33E5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285" y="2613392"/>
                <a:ext cx="6291943" cy="1631216"/>
              </a:xfrm>
              <a:prstGeom prst="rect">
                <a:avLst/>
              </a:prstGeom>
              <a:blipFill>
                <a:blip r:embed="rId3"/>
                <a:stretch>
                  <a:fillRect l="-1357" t="-1873" r="-388" b="-786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442DFA2-2681-454E-B915-46ED431554F8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98EBF-425D-4206-8AE1-07CA0F7CEE74}"/>
              </a:ext>
            </a:extLst>
          </p:cNvPr>
          <p:cNvSpPr txBox="1"/>
          <p:nvPr/>
        </p:nvSpPr>
        <p:spPr>
          <a:xfrm>
            <a:off x="0" y="2644169"/>
            <a:ext cx="48953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Creating a Random Forest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F42333-8595-4B53-9527-FFE851377577}"/>
              </a:ext>
            </a:extLst>
          </p:cNvPr>
          <p:cNvCxnSpPr>
            <a:cxnSpLocks/>
          </p:cNvCxnSpPr>
          <p:nvPr/>
        </p:nvCxnSpPr>
        <p:spPr>
          <a:xfrm flipV="1">
            <a:off x="293492" y="5709425"/>
            <a:ext cx="0" cy="902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77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788684F0-9499-48C8-8F2B-0915E8AF2EDB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15B21C-4059-4715-88ED-5B67129163D8}"/>
              </a:ext>
            </a:extLst>
          </p:cNvPr>
          <p:cNvSpPr/>
          <p:nvPr/>
        </p:nvSpPr>
        <p:spPr>
          <a:xfrm>
            <a:off x="7027975" y="2497115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Root Node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B6011B-0F9C-447C-9D1B-AFBFCFABBF94}"/>
              </a:ext>
            </a:extLst>
          </p:cNvPr>
          <p:cNvSpPr/>
          <p:nvPr/>
        </p:nvSpPr>
        <p:spPr>
          <a:xfrm>
            <a:off x="4937765" y="3557452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Decision Node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1FF7EB-1111-4F89-AB44-34E4DD2FFBD1}"/>
              </a:ext>
            </a:extLst>
          </p:cNvPr>
          <p:cNvSpPr/>
          <p:nvPr/>
        </p:nvSpPr>
        <p:spPr>
          <a:xfrm>
            <a:off x="3811111" y="461699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Leaf Node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F2CF4F-D02C-4762-A14C-230FE17D649A}"/>
              </a:ext>
            </a:extLst>
          </p:cNvPr>
          <p:cNvSpPr/>
          <p:nvPr/>
        </p:nvSpPr>
        <p:spPr>
          <a:xfrm>
            <a:off x="5971111" y="4616999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Decision Node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1402E7-3886-456A-9209-3A3BD5CB553E}"/>
              </a:ext>
            </a:extLst>
          </p:cNvPr>
          <p:cNvSpPr/>
          <p:nvPr/>
        </p:nvSpPr>
        <p:spPr>
          <a:xfrm>
            <a:off x="9118187" y="3557452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Decision Node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BEA378-9D06-4032-A6A8-7737A29D099E}"/>
              </a:ext>
            </a:extLst>
          </p:cNvPr>
          <p:cNvSpPr/>
          <p:nvPr/>
        </p:nvSpPr>
        <p:spPr>
          <a:xfrm>
            <a:off x="4937765" y="5676546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Leaf Node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AA1552-5E8A-4BB3-A839-1A3E7D5434D4}"/>
              </a:ext>
            </a:extLst>
          </p:cNvPr>
          <p:cNvSpPr/>
          <p:nvPr/>
        </p:nvSpPr>
        <p:spPr>
          <a:xfrm>
            <a:off x="7027975" y="5676546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Leaf Node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8E3BD0-3C24-47DE-A75A-6165903DE8AE}"/>
              </a:ext>
            </a:extLst>
          </p:cNvPr>
          <p:cNvSpPr/>
          <p:nvPr/>
        </p:nvSpPr>
        <p:spPr>
          <a:xfrm>
            <a:off x="8129488" y="461699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Leaf Node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603498-7A53-4000-A690-3B70DA42D915}"/>
              </a:ext>
            </a:extLst>
          </p:cNvPr>
          <p:cNvSpPr/>
          <p:nvPr/>
        </p:nvSpPr>
        <p:spPr>
          <a:xfrm>
            <a:off x="10287865" y="461699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Leaf Node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967907-4BE3-415C-A206-6C25453237BA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5657765" y="3037115"/>
            <a:ext cx="2090210" cy="52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63F19D-7BFC-403E-9DCA-CC7BE6C8B267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7747975" y="3037115"/>
            <a:ext cx="2090212" cy="52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3A125A-E329-460B-B1AD-B7575790531B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9838187" y="4097452"/>
            <a:ext cx="1169678" cy="51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70BC84-5BE6-42F4-83E0-E9CD40A6A719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8849488" y="4097452"/>
            <a:ext cx="988699" cy="51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FB9A14-23C2-4D5F-B28D-DF2C736278F9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5657765" y="4097452"/>
            <a:ext cx="1033346" cy="51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108FF1B-D372-4BD0-B6B7-3162D1EAF944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4531111" y="4097452"/>
            <a:ext cx="1126654" cy="51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D9E45C-0679-450B-8739-4CDE9224D6F2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flipH="1">
            <a:off x="5657765" y="5156999"/>
            <a:ext cx="1033346" cy="51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39E9D2-06EA-4170-9BC9-372B27CFB16F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6691111" y="5156999"/>
            <a:ext cx="1056864" cy="51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4AC1E8C-1AD5-4988-A7C7-5A0890AC9589}"/>
              </a:ext>
            </a:extLst>
          </p:cNvPr>
          <p:cNvSpPr/>
          <p:nvPr/>
        </p:nvSpPr>
        <p:spPr>
          <a:xfrm>
            <a:off x="7930112" y="3332193"/>
            <a:ext cx="4025590" cy="2049273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D5A308-5131-453C-AE41-1096B1E5343B}"/>
              </a:ext>
            </a:extLst>
          </p:cNvPr>
          <p:cNvSpPr txBox="1"/>
          <p:nvPr/>
        </p:nvSpPr>
        <p:spPr>
          <a:xfrm>
            <a:off x="10875252" y="3472759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Sub-tree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517DA9-56D8-4D78-91E6-BA2E08437A47}"/>
              </a:ext>
            </a:extLst>
          </p:cNvPr>
          <p:cNvSpPr txBox="1"/>
          <p:nvPr/>
        </p:nvSpPr>
        <p:spPr>
          <a:xfrm>
            <a:off x="5106389" y="4213479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Splitting</a:t>
            </a:r>
            <a:endParaRPr lang="en-IL" sz="1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CC8352-3472-46F2-A8B2-BB04CA5F342B}"/>
              </a:ext>
            </a:extLst>
          </p:cNvPr>
          <p:cNvSpPr txBox="1"/>
          <p:nvPr/>
        </p:nvSpPr>
        <p:spPr>
          <a:xfrm>
            <a:off x="3007647" y="487850"/>
            <a:ext cx="6176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Terminology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C66ACC1-22A2-458D-8686-D5E4BA54C145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C23B198-7FB6-436C-8842-5E6B6E1EA1B3}"/>
              </a:ext>
            </a:extLst>
          </p:cNvPr>
          <p:cNvSpPr txBox="1"/>
          <p:nvPr/>
        </p:nvSpPr>
        <p:spPr>
          <a:xfrm>
            <a:off x="335869" y="2489930"/>
            <a:ext cx="30773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Root node: </a:t>
            </a:r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first decision node of the tree that includes the entire dataset.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Leaf node:</a:t>
            </a:r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terminal node that includes the final output of the tree.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Splitting:</a:t>
            </a:r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process of dividing a decision node into sub-nodes according to a given condition.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Sub-tree/Branch:</a:t>
            </a:r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tree formed by splitting a node.</a:t>
            </a:r>
            <a:endParaRPr lang="he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4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EA25ED-9087-48B6-823F-FF5FC33E5F1B}"/>
              </a:ext>
            </a:extLst>
          </p:cNvPr>
          <p:cNvSpPr txBox="1"/>
          <p:nvPr/>
        </p:nvSpPr>
        <p:spPr>
          <a:xfrm>
            <a:off x="5606565" y="1074508"/>
            <a:ext cx="62919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Classification:</a:t>
            </a:r>
          </a:p>
          <a:p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Run the sample down each tree and keep track of the predictions.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final output is the one that received most of the votes.</a:t>
            </a:r>
          </a:p>
          <a:p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Regression:</a:t>
            </a:r>
          </a:p>
          <a:p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Run the sample down each tree and keep track of the predictions.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final output is the average of all predictions.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42DFA2-2681-454E-B915-46ED431554F8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98EBF-425D-4206-8AE1-07CA0F7CEE74}"/>
              </a:ext>
            </a:extLst>
          </p:cNvPr>
          <p:cNvSpPr txBox="1"/>
          <p:nvPr/>
        </p:nvSpPr>
        <p:spPr>
          <a:xfrm>
            <a:off x="293492" y="2274836"/>
            <a:ext cx="43079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Making Predictions using a RF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F42333-8595-4B53-9527-FFE851377577}"/>
              </a:ext>
            </a:extLst>
          </p:cNvPr>
          <p:cNvCxnSpPr>
            <a:cxnSpLocks/>
          </p:cNvCxnSpPr>
          <p:nvPr/>
        </p:nvCxnSpPr>
        <p:spPr>
          <a:xfrm flipV="1">
            <a:off x="293492" y="5709425"/>
            <a:ext cx="0" cy="902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74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B16EC54-3919-4CDA-A7E4-5856E8636F24}"/>
              </a:ext>
            </a:extLst>
          </p:cNvPr>
          <p:cNvGraphicFramePr>
            <a:graphicFrameLocks noGrp="1"/>
          </p:cNvGraphicFramePr>
          <p:nvPr/>
        </p:nvGraphicFramePr>
        <p:xfrm>
          <a:off x="360399" y="2287160"/>
          <a:ext cx="4331344" cy="4214854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082836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Popcorn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Soda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Age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Movies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3765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2B3000-86EA-400C-AED2-4CB656CF1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056391"/>
              </p:ext>
            </p:extLst>
          </p:nvPr>
        </p:nvGraphicFramePr>
        <p:xfrm>
          <a:off x="7500259" y="2287160"/>
          <a:ext cx="4331344" cy="4214854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082836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Popcorn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Soda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Age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Movies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37656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33130C-7B29-47DC-9DF2-72271B05078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691743" y="4394587"/>
            <a:ext cx="280851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3F828C7-158B-4498-99F7-F0D6B9C42058}"/>
              </a:ext>
            </a:extLst>
          </p:cNvPr>
          <p:cNvSpPr/>
          <p:nvPr/>
        </p:nvSpPr>
        <p:spPr>
          <a:xfrm>
            <a:off x="0" y="0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3B0F4-DD71-47DF-A8BB-BEB9E5EBAB23}"/>
              </a:ext>
            </a:extLst>
          </p:cNvPr>
          <p:cNvSpPr txBox="1"/>
          <p:nvPr/>
        </p:nvSpPr>
        <p:spPr>
          <a:xfrm>
            <a:off x="647699" y="522514"/>
            <a:ext cx="1089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Estimating the Accuracy of a RF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873080-9B5E-4FA1-89EB-906E338DAEAA}"/>
              </a:ext>
            </a:extLst>
          </p:cNvPr>
          <p:cNvCxnSpPr>
            <a:cxnSpLocks/>
          </p:cNvCxnSpPr>
          <p:nvPr/>
        </p:nvCxnSpPr>
        <p:spPr>
          <a:xfrm>
            <a:off x="360399" y="356647"/>
            <a:ext cx="7826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A030568-F69B-4182-901B-3CD5C8C976F4}"/>
              </a:ext>
            </a:extLst>
          </p:cNvPr>
          <p:cNvSpPr/>
          <p:nvPr/>
        </p:nvSpPr>
        <p:spPr>
          <a:xfrm>
            <a:off x="360397" y="4438131"/>
            <a:ext cx="4331344" cy="540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731B53-8A49-4B6A-B7B0-0C20448EBED6}"/>
              </a:ext>
            </a:extLst>
          </p:cNvPr>
          <p:cNvSpPr/>
          <p:nvPr/>
        </p:nvSpPr>
        <p:spPr>
          <a:xfrm>
            <a:off x="360397" y="5972239"/>
            <a:ext cx="4331344" cy="540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D0471-1B43-4920-A60F-EA6120CD4FE5}"/>
              </a:ext>
            </a:extLst>
          </p:cNvPr>
          <p:cNvSpPr txBox="1"/>
          <p:nvPr/>
        </p:nvSpPr>
        <p:spPr>
          <a:xfrm>
            <a:off x="5317736" y="5094358"/>
            <a:ext cx="1442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Out-of-bag dataset</a:t>
            </a:r>
            <a:endParaRPr lang="he-IL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A27F8D-A053-4A49-AB3C-E7EF577D524E}"/>
              </a:ext>
            </a:extLst>
          </p:cNvPr>
          <p:cNvCxnSpPr>
            <a:cxnSpLocks/>
          </p:cNvCxnSpPr>
          <p:nvPr/>
        </p:nvCxnSpPr>
        <p:spPr>
          <a:xfrm>
            <a:off x="4691741" y="4708131"/>
            <a:ext cx="674916" cy="600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A33EF7-DDCC-461E-9574-FFA2153801D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691741" y="5578188"/>
            <a:ext cx="674916" cy="664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7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29DFA0B-73AE-4877-9FBD-3A63530D3F31}"/>
              </a:ext>
            </a:extLst>
          </p:cNvPr>
          <p:cNvSpPr txBox="1"/>
          <p:nvPr/>
        </p:nvSpPr>
        <p:spPr>
          <a:xfrm>
            <a:off x="6096000" y="2459503"/>
            <a:ext cx="54863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 can measure how accurate our random forest is by the proportion of out-of-bag samples that were correctly classified.</a:t>
            </a:r>
          </a:p>
          <a:p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Out-of-bag Error: the proportion of out-of-bag samples that were incorrectly classified.</a:t>
            </a:r>
            <a:endParaRPr lang="en-IL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7D638D-F41D-4652-9219-4AB48C5307AC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188CFC-E77E-420E-803B-149161ECEC42}"/>
              </a:ext>
            </a:extLst>
          </p:cNvPr>
          <p:cNvCxnSpPr>
            <a:cxnSpLocks/>
          </p:cNvCxnSpPr>
          <p:nvPr/>
        </p:nvCxnSpPr>
        <p:spPr>
          <a:xfrm flipV="1">
            <a:off x="293492" y="5709425"/>
            <a:ext cx="0" cy="902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63B0F4-DD71-47DF-A8BB-BEB9E5EBAB23}"/>
              </a:ext>
            </a:extLst>
          </p:cNvPr>
          <p:cNvSpPr txBox="1"/>
          <p:nvPr/>
        </p:nvSpPr>
        <p:spPr>
          <a:xfrm>
            <a:off x="480100" y="2551836"/>
            <a:ext cx="3935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Out-of-bag Error</a:t>
            </a:r>
          </a:p>
        </p:txBody>
      </p:sp>
    </p:spTree>
    <p:extLst>
      <p:ext uri="{BB962C8B-B14F-4D97-AF65-F5344CB8AC3E}">
        <p14:creationId xmlns:p14="http://schemas.microsoft.com/office/powerpoint/2010/main" val="61772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E9D4DF-71C5-4A56-B15A-EF4FEA9EB3AE}"/>
              </a:ext>
            </a:extLst>
          </p:cNvPr>
          <p:cNvSpPr/>
          <p:nvPr/>
        </p:nvSpPr>
        <p:spPr>
          <a:xfrm>
            <a:off x="0" y="0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96070-D749-423F-8FB6-3BE517EA2F50}"/>
              </a:ext>
            </a:extLst>
          </p:cNvPr>
          <p:cNvSpPr txBox="1"/>
          <p:nvPr/>
        </p:nvSpPr>
        <p:spPr>
          <a:xfrm>
            <a:off x="371283" y="3024904"/>
            <a:ext cx="111730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Segoe UI Light" panose="020B0502040204020203" pitchFamily="34" charset="0"/>
              </a:rPr>
              <a:t>n_estimators</a:t>
            </a:r>
            <a:r>
              <a:rPr lang="en-GB" dirty="0">
                <a:latin typeface="Consolas" panose="020B0609020204030204" pitchFamily="49" charset="0"/>
                <a:cs typeface="Segoe UI Light" panose="020B0502040204020203" pitchFamily="34" charset="0"/>
              </a:rPr>
              <a:t>: </a:t>
            </a:r>
            <a:r>
              <a:rPr lang="en-GB" i="1" dirty="0">
                <a:latin typeface="Consolas" panose="020B0609020204030204" pitchFamily="49" charset="0"/>
                <a:cs typeface="Segoe UI Light" panose="020B0502040204020203" pitchFamily="34" charset="0"/>
              </a:rPr>
              <a:t>int, default=100</a:t>
            </a:r>
          </a:p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number of trees in the forest.</a:t>
            </a:r>
          </a:p>
          <a:p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dirty="0">
                <a:latin typeface="Consolas" panose="020B0609020204030204" pitchFamily="49" charset="0"/>
                <a:cs typeface="Segoe UI Light" panose="020B0502040204020203" pitchFamily="34" charset="0"/>
              </a:rPr>
              <a:t>bootstrap: </a:t>
            </a:r>
            <a:r>
              <a:rPr lang="en-GB" i="1" dirty="0">
                <a:latin typeface="Consolas" panose="020B0609020204030204" pitchFamily="49" charset="0"/>
                <a:cs typeface="Segoe UI Light" panose="020B0502040204020203" pitchFamily="34" charset="0"/>
              </a:rPr>
              <a:t>bool, default=True</a:t>
            </a:r>
          </a:p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Whether bootstrap samples are used when building trees. If False, the whole dataset is used to build each tree.</a:t>
            </a:r>
          </a:p>
          <a:p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same parameters used for decision trees can be used for random forests.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694508-35CC-4A5D-8531-AAB133EEA342}"/>
              </a:ext>
            </a:extLst>
          </p:cNvPr>
          <p:cNvSpPr txBox="1"/>
          <p:nvPr/>
        </p:nvSpPr>
        <p:spPr>
          <a:xfrm>
            <a:off x="647699" y="522514"/>
            <a:ext cx="1089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Random Forest Hyper-Parameters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6A5AF8-FF88-4FBF-A94E-3BAF1467A14B}"/>
              </a:ext>
            </a:extLst>
          </p:cNvPr>
          <p:cNvCxnSpPr>
            <a:cxnSpLocks/>
          </p:cNvCxnSpPr>
          <p:nvPr/>
        </p:nvCxnSpPr>
        <p:spPr>
          <a:xfrm>
            <a:off x="371283" y="432847"/>
            <a:ext cx="0" cy="9360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64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low confidence">
            <a:extLst>
              <a:ext uri="{FF2B5EF4-FFF2-40B4-BE49-F238E27FC236}">
                <a16:creationId xmlns:a16="http://schemas.microsoft.com/office/drawing/2014/main" id="{02F4B9D3-D811-42B4-B3EA-FA1C7FF3E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15" y="607341"/>
            <a:ext cx="720000" cy="72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257450-7614-46C3-96ED-101EC9E1E0AF}"/>
              </a:ext>
            </a:extLst>
          </p:cNvPr>
          <p:cNvSpPr txBox="1"/>
          <p:nvPr/>
        </p:nvSpPr>
        <p:spPr>
          <a:xfrm>
            <a:off x="7168233" y="732633"/>
            <a:ext cx="278674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Random Forest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41AC4-5BB2-4A6E-B943-29F4CD8419BB}"/>
              </a:ext>
            </a:extLst>
          </p:cNvPr>
          <p:cNvSpPr txBox="1"/>
          <p:nvPr/>
        </p:nvSpPr>
        <p:spPr>
          <a:xfrm>
            <a:off x="7168234" y="4684707"/>
            <a:ext cx="40190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Random Forest Classifier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F5389B-F83D-43F2-BCA0-8CAF690902EF}"/>
              </a:ext>
            </a:extLst>
          </p:cNvPr>
          <p:cNvSpPr txBox="1">
            <a:spLocks/>
          </p:cNvSpPr>
          <p:nvPr/>
        </p:nvSpPr>
        <p:spPr>
          <a:xfrm>
            <a:off x="246781" y="2405247"/>
            <a:ext cx="4450330" cy="2047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IL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C73F42-6883-464D-AD59-4F7EA789A6FC}"/>
              </a:ext>
            </a:extLst>
          </p:cNvPr>
          <p:cNvSpPr txBox="1"/>
          <p:nvPr/>
        </p:nvSpPr>
        <p:spPr>
          <a:xfrm>
            <a:off x="7168234" y="2703409"/>
            <a:ext cx="319496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Random Forest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7849F36-65F6-445C-A942-1A90B7B54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52" y="5616176"/>
            <a:ext cx="900000" cy="4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7E2F69-D5D5-458E-A839-D29DBCCF711B}"/>
              </a:ext>
            </a:extLst>
          </p:cNvPr>
          <p:cNvSpPr txBox="1"/>
          <p:nvPr/>
        </p:nvSpPr>
        <p:spPr>
          <a:xfrm>
            <a:off x="7168234" y="5671131"/>
            <a:ext cx="348888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Random Forest Regressor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8B314A-2824-405D-B430-4472CEFE0548}"/>
              </a:ext>
            </a:extLst>
          </p:cNvPr>
          <p:cNvCxnSpPr>
            <a:cxnSpLocks/>
          </p:cNvCxnSpPr>
          <p:nvPr/>
        </p:nvCxnSpPr>
        <p:spPr>
          <a:xfrm>
            <a:off x="4899782" y="607341"/>
            <a:ext cx="0" cy="573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85D0E7-DD3C-44AF-88FA-90472459308A}"/>
              </a:ext>
            </a:extLst>
          </p:cNvPr>
          <p:cNvSpPr txBox="1"/>
          <p:nvPr/>
        </p:nvSpPr>
        <p:spPr>
          <a:xfrm>
            <a:off x="7168233" y="1719959"/>
            <a:ext cx="278674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9"/>
              </a:rPr>
              <a:t>Random Forest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8F5C05-FB9A-4D1B-91C4-4BBBB864AF1A}"/>
              </a:ext>
            </a:extLst>
          </p:cNvPr>
          <p:cNvSpPr txBox="1"/>
          <p:nvPr/>
        </p:nvSpPr>
        <p:spPr>
          <a:xfrm>
            <a:off x="7168234" y="3695951"/>
            <a:ext cx="38263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10"/>
              </a:rPr>
              <a:t>Random Forest in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  <a:hlinkClick r:id="rId10"/>
              </a:rPr>
              <a:t>Pyhton</a:t>
            </a:r>
            <a:endParaRPr lang="en-IL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E2682D71-ACA4-4619-921B-E39F3D415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52" y="4671700"/>
            <a:ext cx="900000" cy="4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areers | Jobs in Cybersecurity Analytics | Cybereason">
            <a:extLst>
              <a:ext uri="{FF2B5EF4-FFF2-40B4-BE49-F238E27FC236}">
                <a16:creationId xmlns:a16="http://schemas.microsoft.com/office/drawing/2014/main" id="{167D1AC5-3D0A-439E-A9FF-E3D69D250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52" y="1756101"/>
            <a:ext cx="900000" cy="38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ction Logo Vectors Free Download">
            <a:extLst>
              <a:ext uri="{FF2B5EF4-FFF2-40B4-BE49-F238E27FC236}">
                <a16:creationId xmlns:a16="http://schemas.microsoft.com/office/drawing/2014/main" id="{6DAAEAB2-8F36-442F-AE9A-8053CE03C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552" y="2484241"/>
            <a:ext cx="537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Machine Learning Mastery">
            <a:extLst>
              <a:ext uri="{FF2B5EF4-FFF2-40B4-BE49-F238E27FC236}">
                <a16:creationId xmlns:a16="http://schemas.microsoft.com/office/drawing/2014/main" id="{9F77D428-52DF-4043-B555-7BC31B728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052" y="356678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23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B3DC2C-E5CD-4043-94CA-28B9F0FDBF9B}"/>
              </a:ext>
            </a:extLst>
          </p:cNvPr>
          <p:cNvSpPr/>
          <p:nvPr/>
        </p:nvSpPr>
        <p:spPr>
          <a:xfrm>
            <a:off x="1" y="0"/>
            <a:ext cx="4895384" cy="6857999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B3D9E3-F583-43EF-9F78-65583F6E06D0}"/>
              </a:ext>
            </a:extLst>
          </p:cNvPr>
          <p:cNvSpPr txBox="1"/>
          <p:nvPr/>
        </p:nvSpPr>
        <p:spPr>
          <a:xfrm>
            <a:off x="0" y="2644169"/>
            <a:ext cx="48953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Classification </a:t>
            </a:r>
          </a:p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Tree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BF90E9-7A24-47A9-A6C5-21B5ABF8288D}"/>
              </a:ext>
            </a:extLst>
          </p:cNvPr>
          <p:cNvCxnSpPr>
            <a:cxnSpLocks/>
          </p:cNvCxnSpPr>
          <p:nvPr/>
        </p:nvCxnSpPr>
        <p:spPr>
          <a:xfrm flipV="1">
            <a:off x="293492" y="5709425"/>
            <a:ext cx="0" cy="902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99E120-942A-45FD-9370-9ABC96EB2CDA}"/>
                  </a:ext>
                </a:extLst>
              </p:cNvPr>
              <p:cNvSpPr txBox="1"/>
              <p:nvPr/>
            </p:nvSpPr>
            <p:spPr>
              <a:xfrm>
                <a:off x="5188876" y="1164982"/>
                <a:ext cx="6730981" cy="4528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buAutoNum type="arabicPeriod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Calculate the impurity for every feature.</a:t>
                </a:r>
              </a:p>
              <a:p>
                <a:pPr marL="457200" indent="-457200" algn="l">
                  <a:buAutoNum type="arabicPeriod"/>
                </a:pPr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457200" indent="-457200" algn="l">
                  <a:buAutoNum type="arabicPeriod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 the feature that has the </a:t>
                </a:r>
                <a:r>
                  <a:rPr lang="en-US" sz="2000" b="1" u="sng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lowest</a:t>
                </a: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impurity score and split accordingly.</a:t>
                </a:r>
              </a:p>
              <a:p>
                <a:pPr algn="l"/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It is common to use the </a:t>
                </a:r>
                <a:r>
                  <a:rPr lang="en-US" sz="20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gini</a:t>
                </a: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impurity:</a:t>
                </a:r>
              </a:p>
              <a:p>
                <a:pPr algn="l"/>
                <a:endPara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  <a:cs typeface="David" panose="020E0502060401010101" pitchFamily="34" charset="-79"/>
                        </a:rPr>
                        <m:t>gini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David" panose="020E0502060401010101" pitchFamily="34" charset="-79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David" panose="020E0502060401010101" pitchFamily="34" charset="-79"/>
                        </a:rPr>
                        <m:t>1− </m:t>
                      </m:r>
                      <m:nary>
                        <m:naryPr>
                          <m:chr m:val="∑"/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cs typeface="David" panose="020E0502060401010101" pitchFamily="34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 panose="02040503050406030204" pitchFamily="18" charset="0"/>
                              <a:cs typeface="David" panose="020E0502060401010101" pitchFamily="34" charset="-79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David" panose="020E0502060401010101" pitchFamily="34" charset="-79"/>
                            </a:rPr>
                            <m:t>=1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David" panose="020E0502060401010101" pitchFamily="34" charset="-79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David" panose="020E0502060401010101" pitchFamily="34" charset="-79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cs typeface="David" panose="020E0502060401010101" pitchFamily="34" charset="-79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David" panose="020E0502060401010101" pitchFamily="34" charset="-79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David" panose="020E0502060401010101" pitchFamily="34" charset="-79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David" panose="020E0502060401010101" pitchFamily="34" charset="-79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David" panose="020E0502060401010101" pitchFamily="34" charset="-79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endParaRPr lang="he-IL" sz="12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l"/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the proportion of observations of category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  <a:p>
                <a:pPr algn="l"/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Small impurity scores reflect nodes in which most observations belong to the same class.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99E120-942A-45FD-9370-9ABC96EB2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76" y="1164982"/>
                <a:ext cx="6730981" cy="4528034"/>
              </a:xfrm>
              <a:prstGeom prst="rect">
                <a:avLst/>
              </a:prstGeom>
              <a:blipFill>
                <a:blip r:embed="rId3"/>
                <a:stretch>
                  <a:fillRect l="-1178" t="-1480" r="-9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87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1B67C0-FD5D-40DD-B751-775B452AF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60240"/>
              </p:ext>
            </p:extLst>
          </p:nvPr>
        </p:nvGraphicFramePr>
        <p:xfrm>
          <a:off x="360399" y="2287160"/>
          <a:ext cx="6987460" cy="4085456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746865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746865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746865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746865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Popcorn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Soda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Age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Movies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3765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9212291-590B-4C4A-A751-BDEC64048C4A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9DAFB5-6D55-4C1B-8392-2A75FD7BD1C1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1E0060-8938-46A8-AB4E-FC66C9B53D1F}"/>
              </a:ext>
            </a:extLst>
          </p:cNvPr>
          <p:cNvSpPr txBox="1"/>
          <p:nvPr/>
        </p:nvSpPr>
        <p:spPr>
          <a:xfrm>
            <a:off x="2102538" y="485388"/>
            <a:ext cx="7986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Building a Classification Tree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8C8ED-6E09-42D2-8351-F2CF362C99B6}"/>
              </a:ext>
            </a:extLst>
          </p:cNvPr>
          <p:cNvSpPr txBox="1"/>
          <p:nvPr/>
        </p:nvSpPr>
        <p:spPr>
          <a:xfrm>
            <a:off x="8041778" y="3514280"/>
            <a:ext cx="37555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Given a simple dataset with 3 features (loves popcorn, loves soda and age), we want to build a classification tree to predict whether a person loves movies.</a:t>
            </a:r>
          </a:p>
        </p:txBody>
      </p:sp>
    </p:spTree>
    <p:extLst>
      <p:ext uri="{BB962C8B-B14F-4D97-AF65-F5344CB8AC3E}">
        <p14:creationId xmlns:p14="http://schemas.microsoft.com/office/powerpoint/2010/main" val="428004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1B67C0-FD5D-40DD-B751-775B452AFBE1}"/>
              </a:ext>
            </a:extLst>
          </p:cNvPr>
          <p:cNvGraphicFramePr>
            <a:graphicFrameLocks noGrp="1"/>
          </p:cNvGraphicFramePr>
          <p:nvPr/>
        </p:nvGraphicFramePr>
        <p:xfrm>
          <a:off x="360399" y="2287160"/>
          <a:ext cx="6987460" cy="4085456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746865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746865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746865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746865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Popcorn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Soda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Age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Movies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3765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9212291-590B-4C4A-A751-BDEC64048C4A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9DAFB5-6D55-4C1B-8392-2A75FD7BD1C1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1E0060-8938-46A8-AB4E-FC66C9B53D1F}"/>
              </a:ext>
            </a:extLst>
          </p:cNvPr>
          <p:cNvSpPr txBox="1"/>
          <p:nvPr/>
        </p:nvSpPr>
        <p:spPr>
          <a:xfrm>
            <a:off x="1100254" y="485384"/>
            <a:ext cx="999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Select the root node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8A9A09-E721-4393-9955-0441CE1038CC}"/>
              </a:ext>
            </a:extLst>
          </p:cNvPr>
          <p:cNvSpPr/>
          <p:nvPr/>
        </p:nvSpPr>
        <p:spPr>
          <a:xfrm>
            <a:off x="9122228" y="3429000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Loves Popcorn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9C2A65-BD25-4FC6-910B-4AC7CB8671E5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8942453" y="3969000"/>
            <a:ext cx="899775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350286-997E-4A80-A4A4-F3225F140A38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9842228" y="3969000"/>
            <a:ext cx="969728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68945821-0E78-489D-B4D5-B88F7FDAE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463520"/>
              </p:ext>
            </p:extLst>
          </p:nvPr>
        </p:nvGraphicFramePr>
        <p:xfrm>
          <a:off x="8222453" y="4509000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F621F96-63D9-4490-8555-DF34F2331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357453"/>
              </p:ext>
            </p:extLst>
          </p:nvPr>
        </p:nvGraphicFramePr>
        <p:xfrm>
          <a:off x="10091956" y="4509000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24361FD-C6AD-41DF-954F-2642A990BCF1}"/>
              </a:ext>
            </a:extLst>
          </p:cNvPr>
          <p:cNvSpPr txBox="1"/>
          <p:nvPr/>
        </p:nvSpPr>
        <p:spPr>
          <a:xfrm>
            <a:off x="8582003" y="4023612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4DFD4D-A5B8-4BB7-AEEA-46087EED3B4D}"/>
              </a:ext>
            </a:extLst>
          </p:cNvPr>
          <p:cNvSpPr txBox="1"/>
          <p:nvPr/>
        </p:nvSpPr>
        <p:spPr>
          <a:xfrm>
            <a:off x="10098205" y="4023612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False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54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1B67C0-FD5D-40DD-B751-775B452AFBE1}"/>
              </a:ext>
            </a:extLst>
          </p:cNvPr>
          <p:cNvGraphicFramePr>
            <a:graphicFrameLocks noGrp="1"/>
          </p:cNvGraphicFramePr>
          <p:nvPr/>
        </p:nvGraphicFramePr>
        <p:xfrm>
          <a:off x="360399" y="2287160"/>
          <a:ext cx="6987460" cy="4085456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746865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746865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746865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746865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Popcorn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Soda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Age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Movies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3765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9212291-590B-4C4A-A751-BDEC64048C4A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9DAFB5-6D55-4C1B-8392-2A75FD7BD1C1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1E0060-8938-46A8-AB4E-FC66C9B53D1F}"/>
              </a:ext>
            </a:extLst>
          </p:cNvPr>
          <p:cNvSpPr txBox="1"/>
          <p:nvPr/>
        </p:nvSpPr>
        <p:spPr>
          <a:xfrm>
            <a:off x="1263540" y="485388"/>
            <a:ext cx="9664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Check how well each feature predicts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62AA66-F30E-4C8E-98C8-1690B2B75F4D}"/>
              </a:ext>
            </a:extLst>
          </p:cNvPr>
          <p:cNvSpPr/>
          <p:nvPr/>
        </p:nvSpPr>
        <p:spPr>
          <a:xfrm>
            <a:off x="9263742" y="2287160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Loves Popcorn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D9A83C-B3D8-474A-9128-CC042491F6DB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9083967" y="2827160"/>
            <a:ext cx="899775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3C43D9-30C0-49BE-BEE5-FFC3C544A7EF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9983742" y="2827160"/>
            <a:ext cx="969728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5642C0E-B0CC-41F6-9DA8-D2B915F7C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59344"/>
              </p:ext>
            </p:extLst>
          </p:nvPr>
        </p:nvGraphicFramePr>
        <p:xfrm>
          <a:off x="8363967" y="3367160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AF7DD39F-AEFE-4100-AB14-07653D3FA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107365"/>
              </p:ext>
            </p:extLst>
          </p:nvPr>
        </p:nvGraphicFramePr>
        <p:xfrm>
          <a:off x="10233470" y="3367160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D646425-AD03-44C5-BDBB-E68E862EAEC8}"/>
              </a:ext>
            </a:extLst>
          </p:cNvPr>
          <p:cNvSpPr txBox="1"/>
          <p:nvPr/>
        </p:nvSpPr>
        <p:spPr>
          <a:xfrm>
            <a:off x="8723517" y="2881772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C6BC91-4D75-4AD3-A9B0-6BFA1F91546E}"/>
              </a:ext>
            </a:extLst>
          </p:cNvPr>
          <p:cNvSpPr txBox="1"/>
          <p:nvPr/>
        </p:nvSpPr>
        <p:spPr>
          <a:xfrm>
            <a:off x="10239719" y="2881772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False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C98453-C4B2-4D97-8D80-89B96D736657}"/>
              </a:ext>
            </a:extLst>
          </p:cNvPr>
          <p:cNvSpPr/>
          <p:nvPr/>
        </p:nvSpPr>
        <p:spPr>
          <a:xfrm>
            <a:off x="9263742" y="469049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Loves Soda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908B74-7F08-49E4-9DFC-AC05AF1BD5D7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flipH="1">
            <a:off x="9083967" y="5230494"/>
            <a:ext cx="899775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5CFAD1-25DC-4C5A-AB8A-CB1FA8500DEB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9983742" y="5230494"/>
            <a:ext cx="969728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16">
            <a:extLst>
              <a:ext uri="{FF2B5EF4-FFF2-40B4-BE49-F238E27FC236}">
                <a16:creationId xmlns:a16="http://schemas.microsoft.com/office/drawing/2014/main" id="{18696520-B1CE-49F3-B2CB-5F148D67F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71609"/>
              </p:ext>
            </p:extLst>
          </p:nvPr>
        </p:nvGraphicFramePr>
        <p:xfrm>
          <a:off x="8363967" y="5770494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graphicFrame>
        <p:nvGraphicFramePr>
          <p:cNvPr id="25" name="Table 16">
            <a:extLst>
              <a:ext uri="{FF2B5EF4-FFF2-40B4-BE49-F238E27FC236}">
                <a16:creationId xmlns:a16="http://schemas.microsoft.com/office/drawing/2014/main" id="{3356D190-65F4-4DB6-A534-1E734AC56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494470"/>
              </p:ext>
            </p:extLst>
          </p:nvPr>
        </p:nvGraphicFramePr>
        <p:xfrm>
          <a:off x="10233470" y="5770494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4728FD6-93B4-4075-99B1-ACB585DAD963}"/>
              </a:ext>
            </a:extLst>
          </p:cNvPr>
          <p:cNvSpPr txBox="1"/>
          <p:nvPr/>
        </p:nvSpPr>
        <p:spPr>
          <a:xfrm>
            <a:off x="8723517" y="5285106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7C0E2B-4A30-4519-8D21-1E01F7251E94}"/>
              </a:ext>
            </a:extLst>
          </p:cNvPr>
          <p:cNvSpPr txBox="1"/>
          <p:nvPr/>
        </p:nvSpPr>
        <p:spPr>
          <a:xfrm>
            <a:off x="10239719" y="5285106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False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6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1B67C0-FD5D-40DD-B751-775B452AF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660050"/>
              </p:ext>
            </p:extLst>
          </p:nvPr>
        </p:nvGraphicFramePr>
        <p:xfrm>
          <a:off x="360399" y="2287160"/>
          <a:ext cx="4331344" cy="4214854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082836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Popcorn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Soda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Age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Movies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3765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9212291-590B-4C4A-A751-BDEC64048C4A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9DAFB5-6D55-4C1B-8392-2A75FD7BD1C1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1E0060-8938-46A8-AB4E-FC66C9B53D1F}"/>
              </a:ext>
            </a:extLst>
          </p:cNvPr>
          <p:cNvSpPr txBox="1"/>
          <p:nvPr/>
        </p:nvSpPr>
        <p:spPr>
          <a:xfrm>
            <a:off x="2102538" y="485388"/>
            <a:ext cx="7986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Calculate the </a:t>
            </a:r>
            <a:r>
              <a:rPr lang="en-GB" sz="4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gini</a:t>
            </a:r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impurity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2B4AE8-519C-4EFB-BA65-3B71F147F45D}"/>
              </a:ext>
            </a:extLst>
          </p:cNvPr>
          <p:cNvSpPr/>
          <p:nvPr/>
        </p:nvSpPr>
        <p:spPr>
          <a:xfrm>
            <a:off x="7735061" y="2567908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Loves Popcorn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89C832-4722-4224-BE23-C007409E095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7015061" y="3107908"/>
            <a:ext cx="1440000" cy="55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E7A975-BEA8-4756-97E4-5EC9F449A50E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8455061" y="3107908"/>
            <a:ext cx="1440000" cy="55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550D7DC-3EED-49D7-B3BD-FA189CA92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499736"/>
              </p:ext>
            </p:extLst>
          </p:nvPr>
        </p:nvGraphicFramePr>
        <p:xfrm>
          <a:off x="6295061" y="3659987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9DD4F600-5D9B-4AE4-9D38-5CFC43954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628518"/>
              </p:ext>
            </p:extLst>
          </p:nvPr>
        </p:nvGraphicFramePr>
        <p:xfrm>
          <a:off x="9175061" y="3659987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05FA385-AD81-4F0D-97BD-B6B8D2FD7F82}"/>
              </a:ext>
            </a:extLst>
          </p:cNvPr>
          <p:cNvSpPr txBox="1"/>
          <p:nvPr/>
        </p:nvSpPr>
        <p:spPr>
          <a:xfrm>
            <a:off x="6834386" y="3162520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9C1DA6-C85E-4A22-A339-8A993CACF0E3}"/>
              </a:ext>
            </a:extLst>
          </p:cNvPr>
          <p:cNvSpPr txBox="1"/>
          <p:nvPr/>
        </p:nvSpPr>
        <p:spPr>
          <a:xfrm>
            <a:off x="8995286" y="3162520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False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F8CF1A-EDFF-4A9B-B604-B14C579AB069}"/>
                  </a:ext>
                </a:extLst>
              </p:cNvPr>
              <p:cNvSpPr txBox="1"/>
              <p:nvPr/>
            </p:nvSpPr>
            <p:spPr>
              <a:xfrm>
                <a:off x="4929597" y="4726272"/>
                <a:ext cx="3631201" cy="56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</a:t>
                </a:r>
                <a:r>
                  <a:rPr lang="en-US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ini</a:t>
                </a: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=0.375</m:t>
                    </m:r>
                  </m:oMath>
                </a14:m>
                <a:endParaRPr lang="en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F8CF1A-EDFF-4A9B-B604-B14C579AB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597" y="4726272"/>
                <a:ext cx="3631201" cy="561564"/>
              </a:xfrm>
              <a:prstGeom prst="rect">
                <a:avLst/>
              </a:prstGeom>
              <a:blipFill>
                <a:blip r:embed="rId3"/>
                <a:stretch>
                  <a:fillRect l="-1345" b="-43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9A45B6-9C2A-491E-8580-AC68432B10D8}"/>
                  </a:ext>
                </a:extLst>
              </p:cNvPr>
              <p:cNvSpPr txBox="1"/>
              <p:nvPr/>
            </p:nvSpPr>
            <p:spPr>
              <a:xfrm>
                <a:off x="8455062" y="4726272"/>
                <a:ext cx="3631201" cy="571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</a:t>
                </a:r>
                <a:r>
                  <a:rPr lang="en-US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ini</a:t>
                </a: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2+1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2+1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=0.444</m:t>
                    </m:r>
                  </m:oMath>
                </a14:m>
                <a:endParaRPr lang="en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9A45B6-9C2A-491E-8580-AC68432B1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062" y="4726272"/>
                <a:ext cx="3631201" cy="571567"/>
              </a:xfrm>
              <a:prstGeom prst="rect">
                <a:avLst/>
              </a:prstGeom>
              <a:blipFill>
                <a:blip r:embed="rId4"/>
                <a:stretch>
                  <a:fillRect l="-1174" b="-212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46EC983-6997-4973-A19E-7D6576209E12}"/>
                  </a:ext>
                </a:extLst>
              </p:cNvPr>
              <p:cNvSpPr txBox="1"/>
              <p:nvPr/>
            </p:nvSpPr>
            <p:spPr>
              <a:xfrm>
                <a:off x="5848924" y="5627758"/>
                <a:ext cx="5212274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Total </a:t>
                </a:r>
                <a:r>
                  <a:rPr lang="en-US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gini</a:t>
                </a: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4+3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⋅0.375+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4+3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⋅0.444=0.405</m:t>
                    </m:r>
                  </m:oMath>
                </a14:m>
                <a:endParaRPr lang="en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46EC983-6997-4973-A19E-7D6576209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924" y="5627758"/>
                <a:ext cx="5212274" cy="506870"/>
              </a:xfrm>
              <a:prstGeom prst="rect">
                <a:avLst/>
              </a:prstGeom>
              <a:blipFill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7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1B67C0-FD5D-40DD-B751-775B452AFBE1}"/>
              </a:ext>
            </a:extLst>
          </p:cNvPr>
          <p:cNvGraphicFramePr>
            <a:graphicFrameLocks noGrp="1"/>
          </p:cNvGraphicFramePr>
          <p:nvPr/>
        </p:nvGraphicFramePr>
        <p:xfrm>
          <a:off x="360399" y="2287160"/>
          <a:ext cx="4331344" cy="4214854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1082836">
                  <a:extLst>
                    <a:ext uri="{9D8B030D-6E8A-4147-A177-3AD203B41FA5}">
                      <a16:colId xmlns:a16="http://schemas.microsoft.com/office/drawing/2014/main" val="1292725700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2612226989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2442624329"/>
                    </a:ext>
                  </a:extLst>
                </a:gridCol>
                <a:gridCol w="1082836">
                  <a:extLst>
                    <a:ext uri="{9D8B030D-6E8A-4147-A177-3AD203B41FA5}">
                      <a16:colId xmlns:a16="http://schemas.microsoft.com/office/drawing/2014/main" val="1742180531"/>
                    </a:ext>
                  </a:extLst>
                </a:gridCol>
              </a:tblGrid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Popcorn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Soda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Age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Loves Movies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106431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283855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01490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59403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35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94932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38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27808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95624"/>
                  </a:ext>
                </a:extLst>
              </a:tr>
              <a:tr h="510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63765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9212291-590B-4C4A-A751-BDEC64048C4A}"/>
              </a:ext>
            </a:extLst>
          </p:cNvPr>
          <p:cNvSpPr/>
          <p:nvPr/>
        </p:nvSpPr>
        <p:spPr>
          <a:xfrm>
            <a:off x="1" y="1"/>
            <a:ext cx="12192000" cy="1801772"/>
          </a:xfrm>
          <a:prstGeom prst="rect">
            <a:avLst/>
          </a:prstGeom>
          <a:solidFill>
            <a:srgbClr val="181717"/>
          </a:solidFill>
          <a:ln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9DAFB5-6D55-4C1B-8392-2A75FD7BD1C1}"/>
              </a:ext>
            </a:extLst>
          </p:cNvPr>
          <p:cNvCxnSpPr>
            <a:cxnSpLocks/>
          </p:cNvCxnSpPr>
          <p:nvPr/>
        </p:nvCxnSpPr>
        <p:spPr>
          <a:xfrm>
            <a:off x="360399" y="355879"/>
            <a:ext cx="868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1E0060-8938-46A8-AB4E-FC66C9B53D1F}"/>
              </a:ext>
            </a:extLst>
          </p:cNvPr>
          <p:cNvSpPr txBox="1"/>
          <p:nvPr/>
        </p:nvSpPr>
        <p:spPr>
          <a:xfrm>
            <a:off x="2102538" y="485388"/>
            <a:ext cx="7986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Calculate the </a:t>
            </a:r>
            <a:r>
              <a:rPr lang="en-GB" sz="4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gini</a:t>
            </a:r>
            <a:r>
              <a:rPr lang="en-GB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impurity</a:t>
            </a:r>
            <a:endParaRPr lang="en-IL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F252F8-C885-4BB0-BAD8-A426D382DC1F}"/>
              </a:ext>
            </a:extLst>
          </p:cNvPr>
          <p:cNvSpPr/>
          <p:nvPr/>
        </p:nvSpPr>
        <p:spPr>
          <a:xfrm>
            <a:off x="6897558" y="2287160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Loves Popcorn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8D008B-DA8F-42B6-A15F-AA7A097C414A}"/>
              </a:ext>
            </a:extLst>
          </p:cNvPr>
          <p:cNvCxnSpPr>
            <a:cxnSpLocks/>
            <a:stCxn id="22" idx="2"/>
            <a:endCxn id="32" idx="0"/>
          </p:cNvCxnSpPr>
          <p:nvPr/>
        </p:nvCxnSpPr>
        <p:spPr>
          <a:xfrm flipH="1">
            <a:off x="6717783" y="2827160"/>
            <a:ext cx="899775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AAF23B-CB4B-43E1-A7F5-582A63FE9F65}"/>
              </a:ext>
            </a:extLst>
          </p:cNvPr>
          <p:cNvCxnSpPr>
            <a:cxnSpLocks/>
            <a:stCxn id="22" idx="2"/>
            <a:endCxn id="33" idx="0"/>
          </p:cNvCxnSpPr>
          <p:nvPr/>
        </p:nvCxnSpPr>
        <p:spPr>
          <a:xfrm>
            <a:off x="7617558" y="2827160"/>
            <a:ext cx="969728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CA60F8D-B49F-4F78-AD83-3C524561E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91598"/>
              </p:ext>
            </p:extLst>
          </p:nvPr>
        </p:nvGraphicFramePr>
        <p:xfrm>
          <a:off x="5997783" y="3367160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graphicFrame>
        <p:nvGraphicFramePr>
          <p:cNvPr id="33" name="Table 16">
            <a:extLst>
              <a:ext uri="{FF2B5EF4-FFF2-40B4-BE49-F238E27FC236}">
                <a16:creationId xmlns:a16="http://schemas.microsoft.com/office/drawing/2014/main" id="{9E3FAB44-57A1-445F-A521-B0C4FD4FB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117878"/>
              </p:ext>
            </p:extLst>
          </p:nvPr>
        </p:nvGraphicFramePr>
        <p:xfrm>
          <a:off x="7867286" y="3367160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DEB5E4C0-2DBF-4BB2-B30F-C886FF4D0236}"/>
              </a:ext>
            </a:extLst>
          </p:cNvPr>
          <p:cNvSpPr txBox="1"/>
          <p:nvPr/>
        </p:nvSpPr>
        <p:spPr>
          <a:xfrm>
            <a:off x="6357333" y="2881772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CC0523-36F5-4453-8EA5-7685EBD248D3}"/>
              </a:ext>
            </a:extLst>
          </p:cNvPr>
          <p:cNvSpPr txBox="1"/>
          <p:nvPr/>
        </p:nvSpPr>
        <p:spPr>
          <a:xfrm>
            <a:off x="7873535" y="2881772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False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1D17E1-5E7E-4485-ACC4-519D14AF497E}"/>
              </a:ext>
            </a:extLst>
          </p:cNvPr>
          <p:cNvSpPr/>
          <p:nvPr/>
        </p:nvSpPr>
        <p:spPr>
          <a:xfrm>
            <a:off x="6897558" y="469049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Loves Soda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058C07-DAE5-439F-9A56-FEAAE01C354B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 flipH="1">
            <a:off x="6717783" y="5230494"/>
            <a:ext cx="899775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5811F2-2A66-4342-96BC-F276423E893F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>
            <a:off x="7617558" y="5230494"/>
            <a:ext cx="969728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16">
            <a:extLst>
              <a:ext uri="{FF2B5EF4-FFF2-40B4-BE49-F238E27FC236}">
                <a16:creationId xmlns:a16="http://schemas.microsoft.com/office/drawing/2014/main" id="{F28634F9-B77F-41AA-9732-7803C772B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10407"/>
              </p:ext>
            </p:extLst>
          </p:nvPr>
        </p:nvGraphicFramePr>
        <p:xfrm>
          <a:off x="5997783" y="5770494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graphicFrame>
        <p:nvGraphicFramePr>
          <p:cNvPr id="40" name="Table 16">
            <a:extLst>
              <a:ext uri="{FF2B5EF4-FFF2-40B4-BE49-F238E27FC236}">
                <a16:creationId xmlns:a16="http://schemas.microsoft.com/office/drawing/2014/main" id="{43A03CAD-254E-4608-8C57-569B8DD25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60655"/>
              </p:ext>
            </p:extLst>
          </p:nvPr>
        </p:nvGraphicFramePr>
        <p:xfrm>
          <a:off x="7867286" y="5770494"/>
          <a:ext cx="1440000" cy="73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540396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210314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Yes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</a:t>
                      </a:r>
                      <a:endParaRPr lang="en-IL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34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IL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02896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18AC2978-E163-4332-8947-5CDEDF19918B}"/>
              </a:ext>
            </a:extLst>
          </p:cNvPr>
          <p:cNvSpPr txBox="1"/>
          <p:nvPr/>
        </p:nvSpPr>
        <p:spPr>
          <a:xfrm>
            <a:off x="6357333" y="5285106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DDF08B-A841-438D-8150-0941E0BBEAFF}"/>
              </a:ext>
            </a:extLst>
          </p:cNvPr>
          <p:cNvSpPr txBox="1"/>
          <p:nvPr/>
        </p:nvSpPr>
        <p:spPr>
          <a:xfrm>
            <a:off x="7873535" y="5285106"/>
            <a:ext cx="108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False</a:t>
            </a:r>
            <a:endParaRPr lang="en-I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934654-5968-4BB4-8032-427E444718BE}"/>
                  </a:ext>
                </a:extLst>
              </p:cNvPr>
              <p:cNvSpPr txBox="1"/>
              <p:nvPr/>
            </p:nvSpPr>
            <p:spPr>
              <a:xfrm>
                <a:off x="9307286" y="2997828"/>
                <a:ext cx="2263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gini</a:t>
                </a: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405</m:t>
                    </m:r>
                  </m:oMath>
                </a14:m>
                <a:endParaRPr lang="en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934654-5968-4BB4-8032-427E44471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286" y="2997828"/>
                <a:ext cx="2263144" cy="369332"/>
              </a:xfrm>
              <a:prstGeom prst="rect">
                <a:avLst/>
              </a:prstGeom>
              <a:blipFill>
                <a:blip r:embed="rId3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F250896-8BD5-4E26-9D5B-805462210661}"/>
                  </a:ext>
                </a:extLst>
              </p:cNvPr>
              <p:cNvSpPr txBox="1"/>
              <p:nvPr/>
            </p:nvSpPr>
            <p:spPr>
              <a:xfrm>
                <a:off x="9307286" y="5401162"/>
                <a:ext cx="2263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gini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214</m:t>
                    </m:r>
                  </m:oMath>
                </a14:m>
                <a:endParaRPr lang="en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F250896-8BD5-4E26-9D5B-805462210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286" y="5401162"/>
                <a:ext cx="2263144" cy="369332"/>
              </a:xfrm>
              <a:prstGeom prst="rect">
                <a:avLst/>
              </a:prstGeom>
              <a:blipFill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15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ML">
      <a:dk1>
        <a:srgbClr val="181717"/>
      </a:dk1>
      <a:lt1>
        <a:sysClr val="window" lastClr="FFFFFF"/>
      </a:lt1>
      <a:dk2>
        <a:srgbClr val="000000"/>
      </a:dk2>
      <a:lt2>
        <a:srgbClr val="F2F2F2"/>
      </a:lt2>
      <a:accent1>
        <a:srgbClr val="D62828"/>
      </a:accent1>
      <a:accent2>
        <a:srgbClr val="F77F00"/>
      </a:accent2>
      <a:accent3>
        <a:srgbClr val="FCBF49"/>
      </a:accent3>
      <a:accent4>
        <a:srgbClr val="56AB91"/>
      </a:accent4>
      <a:accent5>
        <a:srgbClr val="118AB2"/>
      </a:accent5>
      <a:accent6>
        <a:srgbClr val="EF476F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2269</Words>
  <Application>Microsoft Office PowerPoint</Application>
  <PresentationFormat>Widescreen</PresentationFormat>
  <Paragraphs>877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Consolas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Magzal</dc:creator>
  <cp:lastModifiedBy>Tal Dulberg</cp:lastModifiedBy>
  <cp:revision>1</cp:revision>
  <dcterms:created xsi:type="dcterms:W3CDTF">2022-01-16T12:07:02Z</dcterms:created>
  <dcterms:modified xsi:type="dcterms:W3CDTF">2022-03-20T19:34:03Z</dcterms:modified>
</cp:coreProperties>
</file>