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7" r:id="rId4"/>
    <p:sldId id="263" r:id="rId5"/>
    <p:sldId id="264" r:id="rId6"/>
    <p:sldId id="259" r:id="rId7"/>
    <p:sldId id="265" r:id="rId8"/>
    <p:sldId id="266" r:id="rId9"/>
    <p:sldId id="267" r:id="rId10"/>
    <p:sldId id="273" r:id="rId11"/>
    <p:sldId id="276" r:id="rId12"/>
    <p:sldId id="278" r:id="rId13"/>
    <p:sldId id="277" r:id="rId14"/>
    <p:sldId id="279" r:id="rId15"/>
    <p:sldId id="280" r:id="rId16"/>
    <p:sldId id="281" r:id="rId17"/>
    <p:sldId id="260" r:id="rId18"/>
    <p:sldId id="261" r:id="rId19"/>
    <p:sldId id="272" r:id="rId20"/>
    <p:sldId id="268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71" r:id="rId29"/>
    <p:sldId id="262" r:id="rId3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7D3ED3-F859-4206-9162-22D3684A2DA3}" v="3" dt="2022-03-24T11:10:35.5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0" autoAdjust="0"/>
    <p:restoredTop sz="85054" autoAdjust="0"/>
  </p:normalViewPr>
  <p:slideViewPr>
    <p:cSldViewPr snapToGrid="0">
      <p:cViewPr varScale="1">
        <p:scale>
          <a:sx n="50" d="100"/>
          <a:sy n="50" d="100"/>
        </p:scale>
        <p:origin x="13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 Dulberg" userId="643278e3d9af6261" providerId="LiveId" clId="{E47D3ED3-F859-4206-9162-22D3684A2DA3}"/>
    <pc:docChg chg="undo custSel modSld">
      <pc:chgData name="Tal Dulberg" userId="643278e3d9af6261" providerId="LiveId" clId="{E47D3ED3-F859-4206-9162-22D3684A2DA3}" dt="2022-06-28T14:08:24.842" v="3244" actId="20577"/>
      <pc:docMkLst>
        <pc:docMk/>
      </pc:docMkLst>
      <pc:sldChg chg="modNotesTx">
        <pc:chgData name="Tal Dulberg" userId="643278e3d9af6261" providerId="LiveId" clId="{E47D3ED3-F859-4206-9162-22D3684A2DA3}" dt="2022-03-24T10:32:08.496" v="71" actId="20577"/>
        <pc:sldMkLst>
          <pc:docMk/>
          <pc:sldMk cId="113395004" sldId="257"/>
        </pc:sldMkLst>
      </pc:sldChg>
      <pc:sldChg chg="modNotesTx">
        <pc:chgData name="Tal Dulberg" userId="643278e3d9af6261" providerId="LiveId" clId="{E47D3ED3-F859-4206-9162-22D3684A2DA3}" dt="2022-03-24T10:34:26.119" v="264" actId="20577"/>
        <pc:sldMkLst>
          <pc:docMk/>
          <pc:sldMk cId="908802946" sldId="259"/>
        </pc:sldMkLst>
      </pc:sldChg>
      <pc:sldChg chg="modNotesTx">
        <pc:chgData name="Tal Dulberg" userId="643278e3d9af6261" providerId="LiveId" clId="{E47D3ED3-F859-4206-9162-22D3684A2DA3}" dt="2022-06-28T14:08:24.842" v="3244" actId="20577"/>
        <pc:sldMkLst>
          <pc:docMk/>
          <pc:sldMk cId="1357639175" sldId="260"/>
        </pc:sldMkLst>
      </pc:sldChg>
      <pc:sldChg chg="modNotesTx">
        <pc:chgData name="Tal Dulberg" userId="643278e3d9af6261" providerId="LiveId" clId="{E47D3ED3-F859-4206-9162-22D3684A2DA3}" dt="2022-03-24T10:32:37.096" v="104" actId="20577"/>
        <pc:sldMkLst>
          <pc:docMk/>
          <pc:sldMk cId="846307297" sldId="263"/>
        </pc:sldMkLst>
      </pc:sldChg>
      <pc:sldChg chg="modNotesTx">
        <pc:chgData name="Tal Dulberg" userId="643278e3d9af6261" providerId="LiveId" clId="{E47D3ED3-F859-4206-9162-22D3684A2DA3}" dt="2022-03-24T10:32:54.566" v="148" actId="782"/>
        <pc:sldMkLst>
          <pc:docMk/>
          <pc:sldMk cId="3514071365" sldId="264"/>
        </pc:sldMkLst>
      </pc:sldChg>
      <pc:sldChg chg="modNotesTx">
        <pc:chgData name="Tal Dulberg" userId="643278e3d9af6261" providerId="LiveId" clId="{E47D3ED3-F859-4206-9162-22D3684A2DA3}" dt="2022-06-28T13:57:52.523" v="3138" actId="20577"/>
        <pc:sldMkLst>
          <pc:docMk/>
          <pc:sldMk cId="1873389050" sldId="265"/>
        </pc:sldMkLst>
      </pc:sldChg>
      <pc:sldChg chg="modNotesTx">
        <pc:chgData name="Tal Dulberg" userId="643278e3d9af6261" providerId="LiveId" clId="{E47D3ED3-F859-4206-9162-22D3684A2DA3}" dt="2022-03-24T10:40:16.525" v="465" actId="20577"/>
        <pc:sldMkLst>
          <pc:docMk/>
          <pc:sldMk cId="3959348972" sldId="266"/>
        </pc:sldMkLst>
      </pc:sldChg>
      <pc:sldChg chg="modNotesTx">
        <pc:chgData name="Tal Dulberg" userId="643278e3d9af6261" providerId="LiveId" clId="{E47D3ED3-F859-4206-9162-22D3684A2DA3}" dt="2022-03-24T10:43:05.466" v="626" actId="20577"/>
        <pc:sldMkLst>
          <pc:docMk/>
          <pc:sldMk cId="2293277539" sldId="267"/>
        </pc:sldMkLst>
      </pc:sldChg>
      <pc:sldChg chg="modNotesTx">
        <pc:chgData name="Tal Dulberg" userId="643278e3d9af6261" providerId="LiveId" clId="{E47D3ED3-F859-4206-9162-22D3684A2DA3}" dt="2022-03-24T11:14:58.815" v="2043" actId="20577"/>
        <pc:sldMkLst>
          <pc:docMk/>
          <pc:sldMk cId="4201204882" sldId="268"/>
        </pc:sldMkLst>
      </pc:sldChg>
      <pc:sldChg chg="modNotesTx">
        <pc:chgData name="Tal Dulberg" userId="643278e3d9af6261" providerId="LiveId" clId="{E47D3ED3-F859-4206-9162-22D3684A2DA3}" dt="2022-03-24T11:30:44.173" v="3136" actId="20577"/>
        <pc:sldMkLst>
          <pc:docMk/>
          <pc:sldMk cId="877539518" sldId="271"/>
        </pc:sldMkLst>
      </pc:sldChg>
      <pc:sldChg chg="modNotesTx">
        <pc:chgData name="Tal Dulberg" userId="643278e3d9af6261" providerId="LiveId" clId="{E47D3ED3-F859-4206-9162-22D3684A2DA3}" dt="2022-03-24T11:14:28.601" v="1992" actId="20577"/>
        <pc:sldMkLst>
          <pc:docMk/>
          <pc:sldMk cId="3627646993" sldId="272"/>
        </pc:sldMkLst>
      </pc:sldChg>
      <pc:sldChg chg="modNotesTx">
        <pc:chgData name="Tal Dulberg" userId="643278e3d9af6261" providerId="LiveId" clId="{E47D3ED3-F859-4206-9162-22D3684A2DA3}" dt="2022-03-24T10:45:12.009" v="745" actId="20577"/>
        <pc:sldMkLst>
          <pc:docMk/>
          <pc:sldMk cId="1229580131" sldId="273"/>
        </pc:sldMkLst>
      </pc:sldChg>
      <pc:sldChg chg="modNotesTx">
        <pc:chgData name="Tal Dulberg" userId="643278e3d9af6261" providerId="LiveId" clId="{E47D3ED3-F859-4206-9162-22D3684A2DA3}" dt="2022-06-28T14:03:27.879" v="3172" actId="15"/>
        <pc:sldMkLst>
          <pc:docMk/>
          <pc:sldMk cId="3313615786" sldId="276"/>
        </pc:sldMkLst>
      </pc:sldChg>
      <pc:sldChg chg="modNotesTx">
        <pc:chgData name="Tal Dulberg" userId="643278e3d9af6261" providerId="LiveId" clId="{E47D3ED3-F859-4206-9162-22D3684A2DA3}" dt="2022-03-24T10:51:23.459" v="1036" actId="20577"/>
        <pc:sldMkLst>
          <pc:docMk/>
          <pc:sldMk cId="4023603063" sldId="277"/>
        </pc:sldMkLst>
      </pc:sldChg>
      <pc:sldChg chg="modNotesTx">
        <pc:chgData name="Tal Dulberg" userId="643278e3d9af6261" providerId="LiveId" clId="{E47D3ED3-F859-4206-9162-22D3684A2DA3}" dt="2022-03-24T10:50:15.266" v="986"/>
        <pc:sldMkLst>
          <pc:docMk/>
          <pc:sldMk cId="2870626305" sldId="278"/>
        </pc:sldMkLst>
      </pc:sldChg>
      <pc:sldChg chg="modNotesTx">
        <pc:chgData name="Tal Dulberg" userId="643278e3d9af6261" providerId="LiveId" clId="{E47D3ED3-F859-4206-9162-22D3684A2DA3}" dt="2022-03-24T10:59:45.887" v="1622" actId="20577"/>
        <pc:sldMkLst>
          <pc:docMk/>
          <pc:sldMk cId="2908613836" sldId="279"/>
        </pc:sldMkLst>
      </pc:sldChg>
      <pc:sldChg chg="modNotesTx">
        <pc:chgData name="Tal Dulberg" userId="643278e3d9af6261" providerId="LiveId" clId="{E47D3ED3-F859-4206-9162-22D3684A2DA3}" dt="2022-03-24T11:08:24.295" v="1758" actId="20577"/>
        <pc:sldMkLst>
          <pc:docMk/>
          <pc:sldMk cId="3931790539" sldId="281"/>
        </pc:sldMkLst>
      </pc:sldChg>
      <pc:sldChg chg="modNotesTx">
        <pc:chgData name="Tal Dulberg" userId="643278e3d9af6261" providerId="LiveId" clId="{E47D3ED3-F859-4206-9162-22D3684A2DA3}" dt="2022-03-24T11:15:32.093" v="2116" actId="20577"/>
        <pc:sldMkLst>
          <pc:docMk/>
          <pc:sldMk cId="2335584644" sldId="282"/>
        </pc:sldMkLst>
      </pc:sldChg>
      <pc:sldChg chg="modNotesTx">
        <pc:chgData name="Tal Dulberg" userId="643278e3d9af6261" providerId="LiveId" clId="{E47D3ED3-F859-4206-9162-22D3684A2DA3}" dt="2022-03-24T11:16:15.199" v="2203" actId="20577"/>
        <pc:sldMkLst>
          <pc:docMk/>
          <pc:sldMk cId="497596955" sldId="283"/>
        </pc:sldMkLst>
      </pc:sldChg>
      <pc:sldChg chg="modNotesTx">
        <pc:chgData name="Tal Dulberg" userId="643278e3d9af6261" providerId="LiveId" clId="{E47D3ED3-F859-4206-9162-22D3684A2DA3}" dt="2022-03-24T11:18:17.623" v="2296" actId="5793"/>
        <pc:sldMkLst>
          <pc:docMk/>
          <pc:sldMk cId="2619621957" sldId="284"/>
        </pc:sldMkLst>
      </pc:sldChg>
      <pc:sldChg chg="modNotesTx">
        <pc:chgData name="Tal Dulberg" userId="643278e3d9af6261" providerId="LiveId" clId="{E47D3ED3-F859-4206-9162-22D3684A2DA3}" dt="2022-03-24T11:19:31.328" v="2463" actId="20577"/>
        <pc:sldMkLst>
          <pc:docMk/>
          <pc:sldMk cId="2410502084" sldId="285"/>
        </pc:sldMkLst>
      </pc:sldChg>
      <pc:sldChg chg="modNotesTx">
        <pc:chgData name="Tal Dulberg" userId="643278e3d9af6261" providerId="LiveId" clId="{E47D3ED3-F859-4206-9162-22D3684A2DA3}" dt="2022-03-24T11:21:36.516" v="2541" actId="20577"/>
        <pc:sldMkLst>
          <pc:docMk/>
          <pc:sldMk cId="583543218" sldId="286"/>
        </pc:sldMkLst>
      </pc:sldChg>
      <pc:sldChg chg="modNotesTx">
        <pc:chgData name="Tal Dulberg" userId="643278e3d9af6261" providerId="LiveId" clId="{E47D3ED3-F859-4206-9162-22D3684A2DA3}" dt="2022-03-24T11:23:50.071" v="2680" actId="20577"/>
        <pc:sldMkLst>
          <pc:docMk/>
          <pc:sldMk cId="2599914447" sldId="287"/>
        </pc:sldMkLst>
      </pc:sldChg>
      <pc:sldChg chg="modNotesTx">
        <pc:chgData name="Tal Dulberg" userId="643278e3d9af6261" providerId="LiveId" clId="{E47D3ED3-F859-4206-9162-22D3684A2DA3}" dt="2022-03-24T11:26:14.119" v="2994" actId="20577"/>
        <pc:sldMkLst>
          <pc:docMk/>
          <pc:sldMk cId="292941835" sldId="288"/>
        </pc:sldMkLst>
      </pc:sldChg>
    </pc:docChg>
  </pc:docChgLst>
  <pc:docChgLst>
    <pc:chgData name="אמנדה מגזל" userId="d50b652f-cb88-4424-8cea-6618e2450d64" providerId="ADAL" clId="{408AB244-BCAE-4BDE-9668-4A2AA5C8353B}"/>
    <pc:docChg chg="undo redo custSel addSld delSld modSld sldOrd modMainMaster">
      <pc:chgData name="אמנדה מגזל" userId="d50b652f-cb88-4424-8cea-6618e2450d64" providerId="ADAL" clId="{408AB244-BCAE-4BDE-9668-4A2AA5C8353B}" dt="2022-03-22T14:10:18.111" v="7554" actId="20577"/>
      <pc:docMkLst>
        <pc:docMk/>
      </pc:docMkLst>
      <pc:sldChg chg="addSp modSp mod modTransition setBg">
        <pc:chgData name="אמנדה מגזל" userId="d50b652f-cb88-4424-8cea-6618e2450d64" providerId="ADAL" clId="{408AB244-BCAE-4BDE-9668-4A2AA5C8353B}" dt="2022-03-11T11:48:14.239" v="4499" actId="1038"/>
        <pc:sldMkLst>
          <pc:docMk/>
          <pc:sldMk cId="2011751036" sldId="256"/>
        </pc:sldMkLst>
        <pc:spChg chg="mod">
          <ac:chgData name="אמנדה מגזל" userId="d50b652f-cb88-4424-8cea-6618e2450d64" providerId="ADAL" clId="{408AB244-BCAE-4BDE-9668-4A2AA5C8353B}" dt="2022-03-08T16:46:49.467" v="2318" actId="20577"/>
          <ac:spMkLst>
            <pc:docMk/>
            <pc:sldMk cId="2011751036" sldId="256"/>
            <ac:spMk id="5" creationId="{A80FAD55-2C8C-4863-B9C5-E3927F8326C7}"/>
          </ac:spMkLst>
        </pc:spChg>
        <pc:spChg chg="mod">
          <ac:chgData name="אמנדה מגזל" userId="d50b652f-cb88-4424-8cea-6618e2450d64" providerId="ADAL" clId="{408AB244-BCAE-4BDE-9668-4A2AA5C8353B}" dt="2022-02-28T19:02:41.096" v="1" actId="20577"/>
          <ac:spMkLst>
            <pc:docMk/>
            <pc:sldMk cId="2011751036" sldId="256"/>
            <ac:spMk id="6" creationId="{265BBA41-CBDE-4928-9C93-1DABC8E66894}"/>
          </ac:spMkLst>
        </pc:spChg>
        <pc:spChg chg="add mod">
          <ac:chgData name="אמנדה מגזל" userId="d50b652f-cb88-4424-8cea-6618e2450d64" providerId="ADAL" clId="{408AB244-BCAE-4BDE-9668-4A2AA5C8353B}" dt="2022-03-11T11:48:14.239" v="4499" actId="1038"/>
          <ac:spMkLst>
            <pc:docMk/>
            <pc:sldMk cId="2011751036" sldId="256"/>
            <ac:spMk id="9" creationId="{63B3BA2F-C87D-443A-8E9E-5557FE859D19}"/>
          </ac:spMkLst>
        </pc:spChg>
      </pc:sldChg>
      <pc:sldChg chg="addSp delSp modSp mod ord modTransition setBg">
        <pc:chgData name="אמנדה מגזל" userId="d50b652f-cb88-4424-8cea-6618e2450d64" providerId="ADAL" clId="{408AB244-BCAE-4BDE-9668-4A2AA5C8353B}" dt="2022-03-08T17:51:13.735" v="4398"/>
        <pc:sldMkLst>
          <pc:docMk/>
          <pc:sldMk cId="113395004" sldId="257"/>
        </pc:sldMkLst>
        <pc:spChg chg="add mod">
          <ac:chgData name="אמנדה מגזל" userId="d50b652f-cb88-4424-8cea-6618e2450d64" providerId="ADAL" clId="{408AB244-BCAE-4BDE-9668-4A2AA5C8353B}" dt="2022-03-01T16:36:21.896" v="511"/>
          <ac:spMkLst>
            <pc:docMk/>
            <pc:sldMk cId="113395004" sldId="257"/>
            <ac:spMk id="4" creationId="{541C4548-B4D1-4A0D-AD0A-46FA13023C29}"/>
          </ac:spMkLst>
        </pc:spChg>
        <pc:spChg chg="add mod">
          <ac:chgData name="אמנדה מגזל" userId="d50b652f-cb88-4424-8cea-6618e2450d64" providerId="ADAL" clId="{408AB244-BCAE-4BDE-9668-4A2AA5C8353B}" dt="2022-03-01T16:38:14.714" v="615" actId="20577"/>
          <ac:spMkLst>
            <pc:docMk/>
            <pc:sldMk cId="113395004" sldId="257"/>
            <ac:spMk id="6" creationId="{55F873F2-A39F-4632-AE9D-ACBB0FF8898D}"/>
          </ac:spMkLst>
        </pc:spChg>
        <pc:spChg chg="add mod">
          <ac:chgData name="אמנדה מגזל" userId="d50b652f-cb88-4424-8cea-6618e2450d64" providerId="ADAL" clId="{408AB244-BCAE-4BDE-9668-4A2AA5C8353B}" dt="2022-03-01T16:37:59.321" v="599" actId="1076"/>
          <ac:spMkLst>
            <pc:docMk/>
            <pc:sldMk cId="113395004" sldId="257"/>
            <ac:spMk id="7" creationId="{311029FE-E80B-466B-A455-1C3188BFF471}"/>
          </ac:spMkLst>
        </pc:spChg>
        <pc:graphicFrameChg chg="add mod modGraphic">
          <ac:chgData name="אמנדה מגזל" userId="d50b652f-cb88-4424-8cea-6618e2450d64" providerId="ADAL" clId="{408AB244-BCAE-4BDE-9668-4A2AA5C8353B}" dt="2022-03-01T16:38:59.315" v="619" actId="1076"/>
          <ac:graphicFrameMkLst>
            <pc:docMk/>
            <pc:sldMk cId="113395004" sldId="257"/>
            <ac:graphicFrameMk id="2" creationId="{20FBD6EC-4036-4BE9-9098-5DFFA8BE2B91}"/>
          </ac:graphicFrameMkLst>
        </pc:graphicFrameChg>
        <pc:graphicFrameChg chg="add del mod modGraphic">
          <ac:chgData name="אמנדה מגזל" userId="d50b652f-cb88-4424-8cea-6618e2450d64" providerId="ADAL" clId="{408AB244-BCAE-4BDE-9668-4A2AA5C8353B}" dt="2022-03-01T16:36:20.653" v="510" actId="478"/>
          <ac:graphicFrameMkLst>
            <pc:docMk/>
            <pc:sldMk cId="113395004" sldId="257"/>
            <ac:graphicFrameMk id="3" creationId="{5CB3CF84-A7AD-413E-B25C-C6B407CE07AF}"/>
          </ac:graphicFrameMkLst>
        </pc:graphicFrameChg>
        <pc:cxnChg chg="add mod">
          <ac:chgData name="אמנדה מגזל" userId="d50b652f-cb88-4424-8cea-6618e2450d64" providerId="ADAL" clId="{408AB244-BCAE-4BDE-9668-4A2AA5C8353B}" dt="2022-03-01T16:36:21.896" v="511"/>
          <ac:cxnSpMkLst>
            <pc:docMk/>
            <pc:sldMk cId="113395004" sldId="257"/>
            <ac:cxnSpMk id="5" creationId="{30E3B31C-1862-4BF1-95B9-5840CD035C98}"/>
          </ac:cxnSpMkLst>
        </pc:cxnChg>
      </pc:sldChg>
      <pc:sldChg chg="addSp modSp add mod modTransition setBg modAnim">
        <pc:chgData name="אמנדה מגזל" userId="d50b652f-cb88-4424-8cea-6618e2450d64" providerId="ADAL" clId="{408AB244-BCAE-4BDE-9668-4A2AA5C8353B}" dt="2022-03-08T17:55:38.971" v="4411" actId="20577"/>
        <pc:sldMkLst>
          <pc:docMk/>
          <pc:sldMk cId="2984210854" sldId="258"/>
        </pc:sldMkLst>
        <pc:spChg chg="add mod">
          <ac:chgData name="אמנדה מגזל" userId="d50b652f-cb88-4424-8cea-6618e2450d64" providerId="ADAL" clId="{408AB244-BCAE-4BDE-9668-4A2AA5C8353B}" dt="2022-03-01T15:59:39.147" v="10"/>
          <ac:spMkLst>
            <pc:docMk/>
            <pc:sldMk cId="2984210854" sldId="258"/>
            <ac:spMk id="2" creationId="{3989CB97-B969-48E7-8141-84AF92FAE631}"/>
          </ac:spMkLst>
        </pc:spChg>
        <pc:spChg chg="add mod">
          <ac:chgData name="אמנדה מגזל" userId="d50b652f-cb88-4424-8cea-6618e2450d64" providerId="ADAL" clId="{408AB244-BCAE-4BDE-9668-4A2AA5C8353B}" dt="2022-03-01T15:59:39.147" v="10"/>
          <ac:spMkLst>
            <pc:docMk/>
            <pc:sldMk cId="2984210854" sldId="258"/>
            <ac:spMk id="3" creationId="{E3FAFA25-DC6A-4637-A035-3165F0768476}"/>
          </ac:spMkLst>
        </pc:spChg>
        <pc:spChg chg="add mod">
          <ac:chgData name="אמנדה מגזל" userId="d50b652f-cb88-4424-8cea-6618e2450d64" providerId="ADAL" clId="{408AB244-BCAE-4BDE-9668-4A2AA5C8353B}" dt="2022-03-08T17:55:38.971" v="4411" actId="20577"/>
          <ac:spMkLst>
            <pc:docMk/>
            <pc:sldMk cId="2984210854" sldId="258"/>
            <ac:spMk id="5" creationId="{170738C8-A80D-406C-87D9-C70E75A61E56}"/>
          </ac:spMkLst>
        </pc:spChg>
        <pc:spChg chg="add mod">
          <ac:chgData name="אמנדה מגזל" userId="d50b652f-cb88-4424-8cea-6618e2450d64" providerId="ADAL" clId="{408AB244-BCAE-4BDE-9668-4A2AA5C8353B}" dt="2022-03-01T16:25:48.841" v="219" actId="20577"/>
          <ac:spMkLst>
            <pc:docMk/>
            <pc:sldMk cId="2984210854" sldId="258"/>
            <ac:spMk id="7" creationId="{CC9246AB-CD46-4C95-8644-3143686AF94F}"/>
          </ac:spMkLst>
        </pc:spChg>
        <pc:spChg chg="add mod">
          <ac:chgData name="אמנדה מגזל" userId="d50b652f-cb88-4424-8cea-6618e2450d64" providerId="ADAL" clId="{408AB244-BCAE-4BDE-9668-4A2AA5C8353B}" dt="2022-03-01T15:59:39.147" v="10"/>
          <ac:spMkLst>
            <pc:docMk/>
            <pc:sldMk cId="2984210854" sldId="258"/>
            <ac:spMk id="8" creationId="{B1A67CB5-4427-456B-8CB6-1B09254714BA}"/>
          </ac:spMkLst>
        </pc:spChg>
        <pc:spChg chg="add mod">
          <ac:chgData name="אמנדה מגזל" userId="d50b652f-cb88-4424-8cea-6618e2450d64" providerId="ADAL" clId="{408AB244-BCAE-4BDE-9668-4A2AA5C8353B}" dt="2022-03-01T15:59:39.147" v="10"/>
          <ac:spMkLst>
            <pc:docMk/>
            <pc:sldMk cId="2984210854" sldId="258"/>
            <ac:spMk id="9" creationId="{23EC5BDF-94F5-4593-B3BD-5D215AE95F4E}"/>
          </ac:spMkLst>
        </pc:spChg>
        <pc:spChg chg="add mod">
          <ac:chgData name="אמנדה מגזל" userId="d50b652f-cb88-4424-8cea-6618e2450d64" providerId="ADAL" clId="{408AB244-BCAE-4BDE-9668-4A2AA5C8353B}" dt="2022-03-01T16:26:11.408" v="227" actId="14100"/>
          <ac:spMkLst>
            <pc:docMk/>
            <pc:sldMk cId="2984210854" sldId="258"/>
            <ac:spMk id="10" creationId="{3F451C06-DD4B-4934-A940-ADDDCC73798E}"/>
          </ac:spMkLst>
        </pc:spChg>
        <pc:spChg chg="add mod">
          <ac:chgData name="אמנדה מגזל" userId="d50b652f-cb88-4424-8cea-6618e2450d64" providerId="ADAL" clId="{408AB244-BCAE-4BDE-9668-4A2AA5C8353B}" dt="2022-03-01T16:27:11.569" v="302" actId="1076"/>
          <ac:spMkLst>
            <pc:docMk/>
            <pc:sldMk cId="2984210854" sldId="258"/>
            <ac:spMk id="11" creationId="{DD33603E-EDFC-4F40-B6ED-98462181887A}"/>
          </ac:spMkLst>
        </pc:spChg>
        <pc:picChg chg="add mod">
          <ac:chgData name="אמנדה מגזל" userId="d50b652f-cb88-4424-8cea-6618e2450d64" providerId="ADAL" clId="{408AB244-BCAE-4BDE-9668-4A2AA5C8353B}" dt="2022-03-01T15:59:39.147" v="10"/>
          <ac:picMkLst>
            <pc:docMk/>
            <pc:sldMk cId="2984210854" sldId="258"/>
            <ac:picMk id="4" creationId="{7C63E44F-5AE5-417C-BDCA-99EBB50AD092}"/>
          </ac:picMkLst>
        </pc:picChg>
        <pc:cxnChg chg="add mod">
          <ac:chgData name="אמנדה מגזל" userId="d50b652f-cb88-4424-8cea-6618e2450d64" providerId="ADAL" clId="{408AB244-BCAE-4BDE-9668-4A2AA5C8353B}" dt="2022-03-01T15:59:39.147" v="10"/>
          <ac:cxnSpMkLst>
            <pc:docMk/>
            <pc:sldMk cId="2984210854" sldId="258"/>
            <ac:cxnSpMk id="6" creationId="{D89FE205-146B-4844-AE90-2CE9CBA0DDA8}"/>
          </ac:cxnSpMkLst>
        </pc:cxnChg>
        <pc:cxnChg chg="add mod">
          <ac:chgData name="אמנדה מגזל" userId="d50b652f-cb88-4424-8cea-6618e2450d64" providerId="ADAL" clId="{408AB244-BCAE-4BDE-9668-4A2AA5C8353B}" dt="2022-03-01T15:59:39.147" v="10"/>
          <ac:cxnSpMkLst>
            <pc:docMk/>
            <pc:sldMk cId="2984210854" sldId="258"/>
            <ac:cxnSpMk id="12" creationId="{D1D9A5C3-C059-4DE3-AA65-78C9C1E3AC7C}"/>
          </ac:cxnSpMkLst>
        </pc:cxnChg>
        <pc:cxnChg chg="add mod">
          <ac:chgData name="אמנדה מגזל" userId="d50b652f-cb88-4424-8cea-6618e2450d64" providerId="ADAL" clId="{408AB244-BCAE-4BDE-9668-4A2AA5C8353B}" dt="2022-03-01T15:59:39.147" v="10"/>
          <ac:cxnSpMkLst>
            <pc:docMk/>
            <pc:sldMk cId="2984210854" sldId="258"/>
            <ac:cxnSpMk id="13" creationId="{C6E595F8-14E3-4C57-9D8F-4425FE231F37}"/>
          </ac:cxnSpMkLst>
        </pc:cxnChg>
      </pc:sldChg>
      <pc:sldChg chg="addSp delSp modSp add mod modTransition setBg modAnim">
        <pc:chgData name="אמנדה מגזל" userId="d50b652f-cb88-4424-8cea-6618e2450d64" providerId="ADAL" clId="{408AB244-BCAE-4BDE-9668-4A2AA5C8353B}" dt="2022-03-08T17:51:13.735" v="4398"/>
        <pc:sldMkLst>
          <pc:docMk/>
          <pc:sldMk cId="908802946" sldId="259"/>
        </pc:sldMkLst>
        <pc:spChg chg="add mod">
          <ac:chgData name="אמנדה מגזל" userId="d50b652f-cb88-4424-8cea-6618e2450d64" providerId="ADAL" clId="{408AB244-BCAE-4BDE-9668-4A2AA5C8353B}" dt="2022-03-02T11:09:01.193" v="828"/>
          <ac:spMkLst>
            <pc:docMk/>
            <pc:sldMk cId="908802946" sldId="259"/>
            <ac:spMk id="4" creationId="{EAF99AEB-1103-492D-8FFB-B946BA4C4E0E}"/>
          </ac:spMkLst>
        </pc:spChg>
        <pc:spChg chg="add mod">
          <ac:chgData name="אמנדה מגזל" userId="d50b652f-cb88-4424-8cea-6618e2450d64" providerId="ADAL" clId="{408AB244-BCAE-4BDE-9668-4A2AA5C8353B}" dt="2022-03-02T11:17:36.630" v="1017" actId="20577"/>
          <ac:spMkLst>
            <pc:docMk/>
            <pc:sldMk cId="908802946" sldId="259"/>
            <ac:spMk id="6" creationId="{349E174D-1218-4CF2-A08C-3489CE753083}"/>
          </ac:spMkLst>
        </pc:spChg>
        <pc:spChg chg="add mod">
          <ac:chgData name="אמנדה מגזל" userId="d50b652f-cb88-4424-8cea-6618e2450d64" providerId="ADAL" clId="{408AB244-BCAE-4BDE-9668-4A2AA5C8353B}" dt="2022-03-02T11:22:17.660" v="1182" actId="20577"/>
          <ac:spMkLst>
            <pc:docMk/>
            <pc:sldMk cId="908802946" sldId="259"/>
            <ac:spMk id="8" creationId="{DC4300D3-5DCF-4564-8A11-B1F12C088CEC}"/>
          </ac:spMkLst>
        </pc:spChg>
        <pc:spChg chg="add mod">
          <ac:chgData name="אמנדה מגזל" userId="d50b652f-cb88-4424-8cea-6618e2450d64" providerId="ADAL" clId="{408AB244-BCAE-4BDE-9668-4A2AA5C8353B}" dt="2022-03-02T11:22:05.686" v="1177" actId="1076"/>
          <ac:spMkLst>
            <pc:docMk/>
            <pc:sldMk cId="908802946" sldId="259"/>
            <ac:spMk id="9" creationId="{A0AB8AC8-D53C-4211-9C67-8C2A4985E7C2}"/>
          </ac:spMkLst>
        </pc:spChg>
        <pc:spChg chg="add mod">
          <ac:chgData name="אמנדה מגזל" userId="d50b652f-cb88-4424-8cea-6618e2450d64" providerId="ADAL" clId="{408AB244-BCAE-4BDE-9668-4A2AA5C8353B}" dt="2022-03-02T11:22:05.686" v="1177" actId="1076"/>
          <ac:spMkLst>
            <pc:docMk/>
            <pc:sldMk cId="908802946" sldId="259"/>
            <ac:spMk id="14" creationId="{77FA5556-E652-424D-B1CF-54160B3628C1}"/>
          </ac:spMkLst>
        </pc:spChg>
        <pc:spChg chg="add mod">
          <ac:chgData name="אמנדה מגזל" userId="d50b652f-cb88-4424-8cea-6618e2450d64" providerId="ADAL" clId="{408AB244-BCAE-4BDE-9668-4A2AA5C8353B}" dt="2022-03-02T11:22:05.686" v="1177" actId="1076"/>
          <ac:spMkLst>
            <pc:docMk/>
            <pc:sldMk cId="908802946" sldId="259"/>
            <ac:spMk id="15" creationId="{A332C2E2-FF93-4A03-8E42-8778F79D7D99}"/>
          </ac:spMkLst>
        </pc:spChg>
        <pc:spChg chg="add mod">
          <ac:chgData name="אמנדה מגזל" userId="d50b652f-cb88-4424-8cea-6618e2450d64" providerId="ADAL" clId="{408AB244-BCAE-4BDE-9668-4A2AA5C8353B}" dt="2022-03-02T15:33:38.437" v="1907" actId="1038"/>
          <ac:spMkLst>
            <pc:docMk/>
            <pc:sldMk cId="908802946" sldId="259"/>
            <ac:spMk id="16" creationId="{1E717539-BD60-496C-94C5-BF680555BB68}"/>
          </ac:spMkLst>
        </pc:spChg>
        <pc:spChg chg="add mod">
          <ac:chgData name="אמנדה מגזל" userId="d50b652f-cb88-4424-8cea-6618e2450d64" providerId="ADAL" clId="{408AB244-BCAE-4BDE-9668-4A2AA5C8353B}" dt="2022-03-02T11:23:21.536" v="1210" actId="1076"/>
          <ac:spMkLst>
            <pc:docMk/>
            <pc:sldMk cId="908802946" sldId="259"/>
            <ac:spMk id="18" creationId="{0F43C405-6C43-4996-B054-8D938A84B7F1}"/>
          </ac:spMkLst>
        </pc:spChg>
        <pc:graphicFrameChg chg="add del mod modGraphic">
          <ac:chgData name="אמנדה מגזל" userId="d50b652f-cb88-4424-8cea-6618e2450d64" providerId="ADAL" clId="{408AB244-BCAE-4BDE-9668-4A2AA5C8353B}" dt="2022-03-02T11:19:52.208" v="1035" actId="478"/>
          <ac:graphicFrameMkLst>
            <pc:docMk/>
            <pc:sldMk cId="908802946" sldId="259"/>
            <ac:graphicFrameMk id="2" creationId="{C0B444A0-4835-4DDC-9756-6CB1E1D52792}"/>
          </ac:graphicFrameMkLst>
        </pc:graphicFrameChg>
        <pc:graphicFrameChg chg="add del mod">
          <ac:chgData name="אמנדה מגזל" userId="d50b652f-cb88-4424-8cea-6618e2450d64" providerId="ADAL" clId="{408AB244-BCAE-4BDE-9668-4A2AA5C8353B}" dt="2022-03-02T11:09:17.022" v="831" actId="478"/>
          <ac:graphicFrameMkLst>
            <pc:docMk/>
            <pc:sldMk cId="908802946" sldId="259"/>
            <ac:graphicFrameMk id="3" creationId="{0621B0F9-6475-449B-8C0B-D2EA6F2BB182}"/>
          </ac:graphicFrameMkLst>
        </pc:graphicFrameChg>
        <pc:graphicFrameChg chg="add mod">
          <ac:chgData name="אמנדה מגזל" userId="d50b652f-cb88-4424-8cea-6618e2450d64" providerId="ADAL" clId="{408AB244-BCAE-4BDE-9668-4A2AA5C8353B}" dt="2022-03-02T11:09:18.713" v="832"/>
          <ac:graphicFrameMkLst>
            <pc:docMk/>
            <pc:sldMk cId="908802946" sldId="259"/>
            <ac:graphicFrameMk id="7" creationId="{FF4F6FED-0780-4713-9201-47645C5A9D11}"/>
          </ac:graphicFrameMkLst>
        </pc:graphicFrameChg>
        <pc:graphicFrameChg chg="add mod">
          <ac:chgData name="אמנדה מגזל" userId="d50b652f-cb88-4424-8cea-6618e2450d64" providerId="ADAL" clId="{408AB244-BCAE-4BDE-9668-4A2AA5C8353B}" dt="2022-03-02T15:40:58.844" v="2131"/>
          <ac:graphicFrameMkLst>
            <pc:docMk/>
            <pc:sldMk cId="908802946" sldId="259"/>
            <ac:graphicFrameMk id="12" creationId="{77BA5987-F7E6-46E8-A55B-D29DD472B22D}"/>
          </ac:graphicFrameMkLst>
        </pc:graphicFrameChg>
        <pc:graphicFrameChg chg="add mod">
          <ac:chgData name="אמנדה מגזל" userId="d50b652f-cb88-4424-8cea-6618e2450d64" providerId="ADAL" clId="{408AB244-BCAE-4BDE-9668-4A2AA5C8353B}" dt="2022-03-02T15:41:01.217" v="2132"/>
          <ac:graphicFrameMkLst>
            <pc:docMk/>
            <pc:sldMk cId="908802946" sldId="259"/>
            <ac:graphicFrameMk id="13" creationId="{5CF82D1F-5976-41D3-BFF3-DDFDB196F395}"/>
          </ac:graphicFrameMkLst>
        </pc:graphicFrameChg>
        <pc:graphicFrameChg chg="add mod">
          <ac:chgData name="אמנדה מגזל" userId="d50b652f-cb88-4424-8cea-6618e2450d64" providerId="ADAL" clId="{408AB244-BCAE-4BDE-9668-4A2AA5C8353B}" dt="2022-03-02T11:21:51.683" v="1175"/>
          <ac:graphicFrameMkLst>
            <pc:docMk/>
            <pc:sldMk cId="908802946" sldId="259"/>
            <ac:graphicFrameMk id="17" creationId="{180E601D-6F56-49AA-8042-DABB694B8804}"/>
          </ac:graphicFrameMkLst>
        </pc:graphicFrameChg>
        <pc:cxnChg chg="add mod">
          <ac:chgData name="אמנדה מגזל" userId="d50b652f-cb88-4424-8cea-6618e2450d64" providerId="ADAL" clId="{408AB244-BCAE-4BDE-9668-4A2AA5C8353B}" dt="2022-03-02T11:09:01.193" v="828"/>
          <ac:cxnSpMkLst>
            <pc:docMk/>
            <pc:sldMk cId="908802946" sldId="259"/>
            <ac:cxnSpMk id="5" creationId="{DF336ADF-6FA4-4487-BBC5-5FD54F5C0657}"/>
          </ac:cxnSpMkLst>
        </pc:cxnChg>
        <pc:cxnChg chg="add mod">
          <ac:chgData name="אמנדה מגזל" userId="d50b652f-cb88-4424-8cea-6618e2450d64" providerId="ADAL" clId="{408AB244-BCAE-4BDE-9668-4A2AA5C8353B}" dt="2022-03-02T11:22:05.686" v="1177" actId="1076"/>
          <ac:cxnSpMkLst>
            <pc:docMk/>
            <pc:sldMk cId="908802946" sldId="259"/>
            <ac:cxnSpMk id="10" creationId="{A5DBA3A8-AE07-4945-A414-6442D8CF0AD3}"/>
          </ac:cxnSpMkLst>
        </pc:cxnChg>
        <pc:cxnChg chg="add mod">
          <ac:chgData name="אמנדה מגזל" userId="d50b652f-cb88-4424-8cea-6618e2450d64" providerId="ADAL" clId="{408AB244-BCAE-4BDE-9668-4A2AA5C8353B}" dt="2022-03-02T11:22:05.686" v="1177" actId="1076"/>
          <ac:cxnSpMkLst>
            <pc:docMk/>
            <pc:sldMk cId="908802946" sldId="259"/>
            <ac:cxnSpMk id="11" creationId="{5828B20F-1C58-4F7F-B1BB-CDB7C60ED70D}"/>
          </ac:cxnSpMkLst>
        </pc:cxnChg>
      </pc:sldChg>
      <pc:sldChg chg="addSp delSp modSp add mod modTransition setBg">
        <pc:chgData name="אמנדה מגזל" userId="d50b652f-cb88-4424-8cea-6618e2450d64" providerId="ADAL" clId="{408AB244-BCAE-4BDE-9668-4A2AA5C8353B}" dt="2022-03-20T22:19:33.573" v="6530" actId="1076"/>
        <pc:sldMkLst>
          <pc:docMk/>
          <pc:sldMk cId="1357639175" sldId="260"/>
        </pc:sldMkLst>
        <pc:spChg chg="add mod">
          <ac:chgData name="אמנדה מגזל" userId="d50b652f-cb88-4424-8cea-6618e2450d64" providerId="ADAL" clId="{408AB244-BCAE-4BDE-9668-4A2AA5C8353B}" dt="2022-03-08T17:45:28.434" v="4353"/>
          <ac:spMkLst>
            <pc:docMk/>
            <pc:sldMk cId="1357639175" sldId="260"/>
            <ac:spMk id="2" creationId="{55B07BF4-3618-4E28-8D70-6A96DEE2BA35}"/>
          </ac:spMkLst>
        </pc:spChg>
        <pc:spChg chg="add mod">
          <ac:chgData name="אמנדה מגזל" userId="d50b652f-cb88-4424-8cea-6618e2450d64" providerId="ADAL" clId="{408AB244-BCAE-4BDE-9668-4A2AA5C8353B}" dt="2022-03-20T22:19:33.573" v="6530" actId="1076"/>
          <ac:spMkLst>
            <pc:docMk/>
            <pc:sldMk cId="1357639175" sldId="260"/>
            <ac:spMk id="3" creationId="{A9894B27-7A1B-4FED-9021-DBB30B0AAEB3}"/>
          </ac:spMkLst>
        </pc:spChg>
        <pc:spChg chg="add mod">
          <ac:chgData name="אמנדה מגזל" userId="d50b652f-cb88-4424-8cea-6618e2450d64" providerId="ADAL" clId="{408AB244-BCAE-4BDE-9668-4A2AA5C8353B}" dt="2022-03-08T17:55:01.422" v="4408" actId="20577"/>
          <ac:spMkLst>
            <pc:docMk/>
            <pc:sldMk cId="1357639175" sldId="260"/>
            <ac:spMk id="4" creationId="{E73D0B21-67E9-4EE8-919D-021E02764C18}"/>
          </ac:spMkLst>
        </pc:spChg>
        <pc:graphicFrameChg chg="add del mod">
          <ac:chgData name="אמנדה מגזל" userId="d50b652f-cb88-4424-8cea-6618e2450d64" providerId="ADAL" clId="{408AB244-BCAE-4BDE-9668-4A2AA5C8353B}" dt="2022-03-02T11:09:12.965" v="830"/>
          <ac:graphicFrameMkLst>
            <pc:docMk/>
            <pc:sldMk cId="1357639175" sldId="260"/>
            <ac:graphicFrameMk id="2" creationId="{E82203AF-C80A-46B3-8747-DD7C6777BE20}"/>
          </ac:graphicFrameMkLst>
        </pc:graphicFrameChg>
        <pc:cxnChg chg="add mod">
          <ac:chgData name="אמנדה מגזל" userId="d50b652f-cb88-4424-8cea-6618e2450d64" providerId="ADAL" clId="{408AB244-BCAE-4BDE-9668-4A2AA5C8353B}" dt="2022-03-08T17:45:28.434" v="4353"/>
          <ac:cxnSpMkLst>
            <pc:docMk/>
            <pc:sldMk cId="1357639175" sldId="260"/>
            <ac:cxnSpMk id="5" creationId="{859DC1A1-40F5-448F-B013-CDD834558FDC}"/>
          </ac:cxnSpMkLst>
        </pc:cxnChg>
      </pc:sldChg>
      <pc:sldChg chg="addSp delSp modSp add mod ord modTransition setBg">
        <pc:chgData name="אמנדה מגזל" userId="d50b652f-cb88-4424-8cea-6618e2450d64" providerId="ADAL" clId="{408AB244-BCAE-4BDE-9668-4A2AA5C8353B}" dt="2022-03-08T17:53:55.848" v="4407" actId="14100"/>
        <pc:sldMkLst>
          <pc:docMk/>
          <pc:sldMk cId="4195720263" sldId="261"/>
        </pc:sldMkLst>
        <pc:spChg chg="add mod">
          <ac:chgData name="אמנדה מגזל" userId="d50b652f-cb88-4424-8cea-6618e2450d64" providerId="ADAL" clId="{408AB244-BCAE-4BDE-9668-4A2AA5C8353B}" dt="2022-03-08T17:50:16.826" v="4389"/>
          <ac:spMkLst>
            <pc:docMk/>
            <pc:sldMk cId="4195720263" sldId="261"/>
            <ac:spMk id="4" creationId="{D9DCBB2F-A3C1-466C-8C95-7FE90E554335}"/>
          </ac:spMkLst>
        </pc:spChg>
        <pc:spChg chg="add mod">
          <ac:chgData name="אמנדה מגזל" userId="d50b652f-cb88-4424-8cea-6618e2450d64" providerId="ADAL" clId="{408AB244-BCAE-4BDE-9668-4A2AA5C8353B}" dt="2022-03-08T17:52:42.770" v="4404" actId="1076"/>
          <ac:spMkLst>
            <pc:docMk/>
            <pc:sldMk cId="4195720263" sldId="261"/>
            <ac:spMk id="8" creationId="{CAF6CABD-355D-49B9-85A0-14192CA1E144}"/>
          </ac:spMkLst>
        </pc:spChg>
        <pc:spChg chg="add mod">
          <ac:chgData name="אמנדה מגזל" userId="d50b652f-cb88-4424-8cea-6618e2450d64" providerId="ADAL" clId="{408AB244-BCAE-4BDE-9668-4A2AA5C8353B}" dt="2022-03-08T17:50:16.826" v="4389"/>
          <ac:spMkLst>
            <pc:docMk/>
            <pc:sldMk cId="4195720263" sldId="261"/>
            <ac:spMk id="9" creationId="{AFDA8F59-8543-4859-BA2F-F4312AEB9D84}"/>
          </ac:spMkLst>
        </pc:spChg>
        <pc:spChg chg="add mod">
          <ac:chgData name="אמנדה מגזל" userId="d50b652f-cb88-4424-8cea-6618e2450d64" providerId="ADAL" clId="{408AB244-BCAE-4BDE-9668-4A2AA5C8353B}" dt="2022-03-08T17:53:55.848" v="4407" actId="14100"/>
          <ac:spMkLst>
            <pc:docMk/>
            <pc:sldMk cId="4195720263" sldId="261"/>
            <ac:spMk id="10" creationId="{06B546BC-AE1A-48E1-BDA4-0BDD3B1FACED}"/>
          </ac:spMkLst>
        </pc:spChg>
        <pc:spChg chg="add mod">
          <ac:chgData name="אמנדה מגזל" userId="d50b652f-cb88-4424-8cea-6618e2450d64" providerId="ADAL" clId="{408AB244-BCAE-4BDE-9668-4A2AA5C8353B}" dt="2022-03-08T17:50:16.826" v="4389"/>
          <ac:spMkLst>
            <pc:docMk/>
            <pc:sldMk cId="4195720263" sldId="261"/>
            <ac:spMk id="11" creationId="{21087529-05FE-4204-9C7D-7C189C396124}"/>
          </ac:spMkLst>
        </pc:spChg>
        <pc:spChg chg="add mod">
          <ac:chgData name="אמנדה מגזל" userId="d50b652f-cb88-4424-8cea-6618e2450d64" providerId="ADAL" clId="{408AB244-BCAE-4BDE-9668-4A2AA5C8353B}" dt="2022-03-08T17:50:16.826" v="4389"/>
          <ac:spMkLst>
            <pc:docMk/>
            <pc:sldMk cId="4195720263" sldId="261"/>
            <ac:spMk id="12" creationId="{BDD0F65B-ECDE-45A4-B7E2-B94740377D8C}"/>
          </ac:spMkLst>
        </pc:spChg>
        <pc:picChg chg="add mod">
          <ac:chgData name="אמנדה מגזל" userId="d50b652f-cb88-4424-8cea-6618e2450d64" providerId="ADAL" clId="{408AB244-BCAE-4BDE-9668-4A2AA5C8353B}" dt="2022-03-08T17:50:16.826" v="4389"/>
          <ac:picMkLst>
            <pc:docMk/>
            <pc:sldMk cId="4195720263" sldId="261"/>
            <ac:picMk id="2" creationId="{EB8FA6ED-244E-4C14-8E10-9D52CFC49D5A}"/>
          </ac:picMkLst>
        </pc:picChg>
        <pc:picChg chg="add del mod">
          <ac:chgData name="אמנדה מגזל" userId="d50b652f-cb88-4424-8cea-6618e2450d64" providerId="ADAL" clId="{408AB244-BCAE-4BDE-9668-4A2AA5C8353B}" dt="2022-03-08T17:50:35.697" v="4394" actId="478"/>
          <ac:picMkLst>
            <pc:docMk/>
            <pc:sldMk cId="4195720263" sldId="261"/>
            <ac:picMk id="3" creationId="{EC4D1A88-03A9-4BB4-BAF6-9105BCA44B82}"/>
          </ac:picMkLst>
        </pc:picChg>
        <pc:picChg chg="add mod">
          <ac:chgData name="אמנדה מגזל" userId="d50b652f-cb88-4424-8cea-6618e2450d64" providerId="ADAL" clId="{408AB244-BCAE-4BDE-9668-4A2AA5C8353B}" dt="2022-03-08T17:50:16.826" v="4389"/>
          <ac:picMkLst>
            <pc:docMk/>
            <pc:sldMk cId="4195720263" sldId="261"/>
            <ac:picMk id="5" creationId="{8F9B32BF-2188-4AA3-B0D0-820EDE938B5B}"/>
          </ac:picMkLst>
        </pc:picChg>
        <pc:picChg chg="add del mod">
          <ac:chgData name="אמנדה מגזל" userId="d50b652f-cb88-4424-8cea-6618e2450d64" providerId="ADAL" clId="{408AB244-BCAE-4BDE-9668-4A2AA5C8353B}" dt="2022-03-08T17:50:36.341" v="4395" actId="478"/>
          <ac:picMkLst>
            <pc:docMk/>
            <pc:sldMk cId="4195720263" sldId="261"/>
            <ac:picMk id="7" creationId="{11147FD6-29A8-4A21-917B-DEC27349B525}"/>
          </ac:picMkLst>
        </pc:picChg>
        <pc:picChg chg="add del mod">
          <ac:chgData name="אמנדה מגזל" userId="d50b652f-cb88-4424-8cea-6618e2450d64" providerId="ADAL" clId="{408AB244-BCAE-4BDE-9668-4A2AA5C8353B}" dt="2022-03-08T17:50:21.974" v="4390" actId="478"/>
          <ac:picMkLst>
            <pc:docMk/>
            <pc:sldMk cId="4195720263" sldId="261"/>
            <ac:picMk id="13" creationId="{A479CC19-18FE-4852-A395-D0AAF03AF3B4}"/>
          </ac:picMkLst>
        </pc:picChg>
        <pc:picChg chg="add mod">
          <ac:chgData name="אמנדה מגזל" userId="d50b652f-cb88-4424-8cea-6618e2450d64" providerId="ADAL" clId="{408AB244-BCAE-4BDE-9668-4A2AA5C8353B}" dt="2022-03-08T17:50:29.314" v="4392" actId="1076"/>
          <ac:picMkLst>
            <pc:docMk/>
            <pc:sldMk cId="4195720263" sldId="261"/>
            <ac:picMk id="14" creationId="{6CCF3921-CC68-46B2-A0C0-60E304AB8CE9}"/>
          </ac:picMkLst>
        </pc:picChg>
        <pc:picChg chg="add mod">
          <ac:chgData name="אמנדה מגזל" userId="d50b652f-cb88-4424-8cea-6618e2450d64" providerId="ADAL" clId="{408AB244-BCAE-4BDE-9668-4A2AA5C8353B}" dt="2022-03-08T17:51:36.297" v="4401" actId="1076"/>
          <ac:picMkLst>
            <pc:docMk/>
            <pc:sldMk cId="4195720263" sldId="261"/>
            <ac:picMk id="15" creationId="{5536511A-AE54-4B82-B32A-EB174B48B0A8}"/>
          </ac:picMkLst>
        </pc:picChg>
        <pc:picChg chg="add mod">
          <ac:chgData name="אמנדה מגזל" userId="d50b652f-cb88-4424-8cea-6618e2450d64" providerId="ADAL" clId="{408AB244-BCAE-4BDE-9668-4A2AA5C8353B}" dt="2022-03-08T17:52:30.526" v="4403" actId="1076"/>
          <ac:picMkLst>
            <pc:docMk/>
            <pc:sldMk cId="4195720263" sldId="261"/>
            <ac:picMk id="16" creationId="{C362B4FD-1E5A-47D9-9006-EEF4E902A22D}"/>
          </ac:picMkLst>
        </pc:picChg>
        <pc:cxnChg chg="add mod">
          <ac:chgData name="אמנדה מגזל" userId="d50b652f-cb88-4424-8cea-6618e2450d64" providerId="ADAL" clId="{408AB244-BCAE-4BDE-9668-4A2AA5C8353B}" dt="2022-03-08T17:50:16.826" v="4389"/>
          <ac:cxnSpMkLst>
            <pc:docMk/>
            <pc:sldMk cId="4195720263" sldId="261"/>
            <ac:cxnSpMk id="6" creationId="{BA748538-70AA-4F0A-BFD5-CDA500F86D31}"/>
          </ac:cxnSpMkLst>
        </pc:cxnChg>
      </pc:sldChg>
      <pc:sldChg chg="addSp modSp add mod modTransition setBg modNotesTx">
        <pc:chgData name="אמנדה מגזל" userId="d50b652f-cb88-4424-8cea-6618e2450d64" providerId="ADAL" clId="{408AB244-BCAE-4BDE-9668-4A2AA5C8353B}" dt="2022-03-20T22:16:08.804" v="6484" actId="1076"/>
        <pc:sldMkLst>
          <pc:docMk/>
          <pc:sldMk cId="3301628378" sldId="262"/>
        </pc:sldMkLst>
        <pc:spChg chg="add mod">
          <ac:chgData name="אמנדה מגזל" userId="d50b652f-cb88-4424-8cea-6618e2450d64" providerId="ADAL" clId="{408AB244-BCAE-4BDE-9668-4A2AA5C8353B}" dt="2022-03-20T22:13:21.517" v="6473"/>
          <ac:spMkLst>
            <pc:docMk/>
            <pc:sldMk cId="3301628378" sldId="262"/>
            <ac:spMk id="3" creationId="{999FF4E6-C51A-4E2E-9739-2517214552C2}"/>
          </ac:spMkLst>
        </pc:spChg>
        <pc:spChg chg="add mod">
          <ac:chgData name="אמנדה מגזל" userId="d50b652f-cb88-4424-8cea-6618e2450d64" providerId="ADAL" clId="{408AB244-BCAE-4BDE-9668-4A2AA5C8353B}" dt="2022-03-20T22:14:10.636" v="6475" actId="14100"/>
          <ac:spMkLst>
            <pc:docMk/>
            <pc:sldMk cId="3301628378" sldId="262"/>
            <ac:spMk id="6" creationId="{DAE8CF7E-9F4D-4BCC-82DE-DCA9ED58923C}"/>
          </ac:spMkLst>
        </pc:spChg>
        <pc:spChg chg="add mod">
          <ac:chgData name="אמנדה מגזל" userId="d50b652f-cb88-4424-8cea-6618e2450d64" providerId="ADAL" clId="{408AB244-BCAE-4BDE-9668-4A2AA5C8353B}" dt="2022-03-20T22:13:21.517" v="6473"/>
          <ac:spMkLst>
            <pc:docMk/>
            <pc:sldMk cId="3301628378" sldId="262"/>
            <ac:spMk id="7" creationId="{53C76F96-6A22-4FAA-895A-7681E2C68D52}"/>
          </ac:spMkLst>
        </pc:spChg>
        <pc:spChg chg="add mod">
          <ac:chgData name="אמנדה מגזל" userId="d50b652f-cb88-4424-8cea-6618e2450d64" providerId="ADAL" clId="{408AB244-BCAE-4BDE-9668-4A2AA5C8353B}" dt="2022-03-20T22:13:21.517" v="6473"/>
          <ac:spMkLst>
            <pc:docMk/>
            <pc:sldMk cId="3301628378" sldId="262"/>
            <ac:spMk id="8" creationId="{D00E7D4A-E813-43D2-8F20-29FBD1DA178F}"/>
          </ac:spMkLst>
        </pc:spChg>
        <pc:spChg chg="add mod">
          <ac:chgData name="אמנדה מגזל" userId="d50b652f-cb88-4424-8cea-6618e2450d64" providerId="ADAL" clId="{408AB244-BCAE-4BDE-9668-4A2AA5C8353B}" dt="2022-03-20T22:15:55.963" v="6481" actId="14100"/>
          <ac:spMkLst>
            <pc:docMk/>
            <pc:sldMk cId="3301628378" sldId="262"/>
            <ac:spMk id="9" creationId="{407B9D80-39F7-4DE8-A929-487BDC61D8EF}"/>
          </ac:spMkLst>
        </pc:spChg>
        <pc:spChg chg="add mod">
          <ac:chgData name="אמנדה מגזל" userId="d50b652f-cb88-4424-8cea-6618e2450d64" providerId="ADAL" clId="{408AB244-BCAE-4BDE-9668-4A2AA5C8353B}" dt="2022-03-20T22:14:44.633" v="6479" actId="14100"/>
          <ac:spMkLst>
            <pc:docMk/>
            <pc:sldMk cId="3301628378" sldId="262"/>
            <ac:spMk id="10" creationId="{076C0F44-71BE-45F3-8A89-E9BA24ECBAA5}"/>
          </ac:spMkLst>
        </pc:spChg>
        <pc:picChg chg="add mod">
          <ac:chgData name="אמנדה מגזל" userId="d50b652f-cb88-4424-8cea-6618e2450d64" providerId="ADAL" clId="{408AB244-BCAE-4BDE-9668-4A2AA5C8353B}" dt="2022-03-20T22:13:21.517" v="6473"/>
          <ac:picMkLst>
            <pc:docMk/>
            <pc:sldMk cId="3301628378" sldId="262"/>
            <ac:picMk id="2" creationId="{1C124547-9C08-4A85-B5D2-49295EC60D40}"/>
          </ac:picMkLst>
        </pc:picChg>
        <pc:picChg chg="add mod">
          <ac:chgData name="אמנדה מגזל" userId="d50b652f-cb88-4424-8cea-6618e2450d64" providerId="ADAL" clId="{408AB244-BCAE-4BDE-9668-4A2AA5C8353B}" dt="2022-03-20T22:13:21.517" v="6473"/>
          <ac:picMkLst>
            <pc:docMk/>
            <pc:sldMk cId="3301628378" sldId="262"/>
            <ac:picMk id="4" creationId="{7E94929D-2CDF-47AF-AE38-3C11D4081EB2}"/>
          </ac:picMkLst>
        </pc:picChg>
        <pc:picChg chg="add mod">
          <ac:chgData name="אמנדה מגזל" userId="d50b652f-cb88-4424-8cea-6618e2450d64" providerId="ADAL" clId="{408AB244-BCAE-4BDE-9668-4A2AA5C8353B}" dt="2022-03-20T22:13:21.517" v="6473"/>
          <ac:picMkLst>
            <pc:docMk/>
            <pc:sldMk cId="3301628378" sldId="262"/>
            <ac:picMk id="11" creationId="{64BC6FA1-E183-4DA7-B198-2FE06507A391}"/>
          </ac:picMkLst>
        </pc:picChg>
        <pc:picChg chg="add mod">
          <ac:chgData name="אמנדה מגזל" userId="d50b652f-cb88-4424-8cea-6618e2450d64" providerId="ADAL" clId="{408AB244-BCAE-4BDE-9668-4A2AA5C8353B}" dt="2022-03-20T22:16:03.883" v="6483" actId="1076"/>
          <ac:picMkLst>
            <pc:docMk/>
            <pc:sldMk cId="3301628378" sldId="262"/>
            <ac:picMk id="12" creationId="{A5336EF2-05FD-4040-A120-5F9641E0641F}"/>
          </ac:picMkLst>
        </pc:picChg>
        <pc:picChg chg="add mod">
          <ac:chgData name="אמנדה מגזל" userId="d50b652f-cb88-4424-8cea-6618e2450d64" providerId="ADAL" clId="{408AB244-BCAE-4BDE-9668-4A2AA5C8353B}" dt="2022-03-20T22:16:08.804" v="6484" actId="1076"/>
          <ac:picMkLst>
            <pc:docMk/>
            <pc:sldMk cId="3301628378" sldId="262"/>
            <ac:picMk id="13" creationId="{76A96BEE-5EA6-4DDF-B15F-7B4B24B30C7E}"/>
          </ac:picMkLst>
        </pc:picChg>
        <pc:cxnChg chg="add mod">
          <ac:chgData name="אמנדה מגזל" userId="d50b652f-cb88-4424-8cea-6618e2450d64" providerId="ADAL" clId="{408AB244-BCAE-4BDE-9668-4A2AA5C8353B}" dt="2022-03-20T22:13:21.517" v="6473"/>
          <ac:cxnSpMkLst>
            <pc:docMk/>
            <pc:sldMk cId="3301628378" sldId="262"/>
            <ac:cxnSpMk id="5" creationId="{ED6EF1A4-BD86-4C56-90EC-F9415BA33C45}"/>
          </ac:cxnSpMkLst>
        </pc:cxnChg>
      </pc:sldChg>
      <pc:sldChg chg="addSp delSp modSp add mod setBg modAnim">
        <pc:chgData name="אמנדה מגזל" userId="d50b652f-cb88-4424-8cea-6618e2450d64" providerId="ADAL" clId="{408AB244-BCAE-4BDE-9668-4A2AA5C8353B}" dt="2022-03-08T17:51:13.735" v="4398"/>
        <pc:sldMkLst>
          <pc:docMk/>
          <pc:sldMk cId="846307297" sldId="263"/>
        </pc:sldMkLst>
        <pc:spChg chg="add mod">
          <ac:chgData name="אמנדה מגזל" userId="d50b652f-cb88-4424-8cea-6618e2450d64" providerId="ADAL" clId="{408AB244-BCAE-4BDE-9668-4A2AA5C8353B}" dt="2022-03-01T16:41:45.389" v="645"/>
          <ac:spMkLst>
            <pc:docMk/>
            <pc:sldMk cId="846307297" sldId="263"/>
            <ac:spMk id="5" creationId="{D42E5CA7-853D-49BE-8B68-B2DF0E6597D1}"/>
          </ac:spMkLst>
        </pc:spChg>
        <pc:spChg chg="add mod">
          <ac:chgData name="אמנדה מגזל" userId="d50b652f-cb88-4424-8cea-6618e2450d64" providerId="ADAL" clId="{408AB244-BCAE-4BDE-9668-4A2AA5C8353B}" dt="2022-03-01T16:42:06.062" v="683" actId="20577"/>
          <ac:spMkLst>
            <pc:docMk/>
            <pc:sldMk cId="846307297" sldId="263"/>
            <ac:spMk id="7" creationId="{FA22BF25-96AA-4006-8764-D40C227165DC}"/>
          </ac:spMkLst>
        </pc:spChg>
        <pc:graphicFrameChg chg="del">
          <ac:chgData name="אמנדה מגזל" userId="d50b652f-cb88-4424-8cea-6618e2450d64" providerId="ADAL" clId="{408AB244-BCAE-4BDE-9668-4A2AA5C8353B}" dt="2022-03-01T16:38:55.047" v="617" actId="478"/>
          <ac:graphicFrameMkLst>
            <pc:docMk/>
            <pc:sldMk cId="846307297" sldId="263"/>
            <ac:graphicFrameMk id="2" creationId="{20FBD6EC-4036-4BE9-9098-5DFFA8BE2B91}"/>
          </ac:graphicFrameMkLst>
        </pc:graphicFrameChg>
        <pc:graphicFrameChg chg="mod modGraphic">
          <ac:chgData name="אמנדה מגזל" userId="d50b652f-cb88-4424-8cea-6618e2450d64" providerId="ADAL" clId="{408AB244-BCAE-4BDE-9668-4A2AA5C8353B}" dt="2022-03-02T10:52:56.285" v="688" actId="1076"/>
          <ac:graphicFrameMkLst>
            <pc:docMk/>
            <pc:sldMk cId="846307297" sldId="263"/>
            <ac:graphicFrameMk id="3" creationId="{5CB3CF84-A7AD-413E-B25C-C6B407CE07AF}"/>
          </ac:graphicFrameMkLst>
        </pc:graphicFrameChg>
        <pc:graphicFrameChg chg="add mod">
          <ac:chgData name="אמנדה מגזל" userId="d50b652f-cb88-4424-8cea-6618e2450d64" providerId="ADAL" clId="{408AB244-BCAE-4BDE-9668-4A2AA5C8353B}" dt="2022-03-01T16:39:01.979" v="620"/>
          <ac:graphicFrameMkLst>
            <pc:docMk/>
            <pc:sldMk cId="846307297" sldId="263"/>
            <ac:graphicFrameMk id="4" creationId="{3CAD17CC-1B24-4FEA-9583-605E04C03D7E}"/>
          </ac:graphicFrameMkLst>
        </pc:graphicFrameChg>
        <pc:cxnChg chg="add mod">
          <ac:chgData name="אמנדה מגזל" userId="d50b652f-cb88-4424-8cea-6618e2450d64" providerId="ADAL" clId="{408AB244-BCAE-4BDE-9668-4A2AA5C8353B}" dt="2022-03-01T16:41:45.389" v="645"/>
          <ac:cxnSpMkLst>
            <pc:docMk/>
            <pc:sldMk cId="846307297" sldId="263"/>
            <ac:cxnSpMk id="6" creationId="{C0F59D19-DFA2-4505-BC50-8DFFA14EE1C5}"/>
          </ac:cxnSpMkLst>
        </pc:cxnChg>
      </pc:sldChg>
      <pc:sldChg chg="addSp delSp modSp add mod ord setBg delAnim modAnim">
        <pc:chgData name="אמנדה מגזל" userId="d50b652f-cb88-4424-8cea-6618e2450d64" providerId="ADAL" clId="{408AB244-BCAE-4BDE-9668-4A2AA5C8353B}" dt="2022-03-08T17:51:13.735" v="4398"/>
        <pc:sldMkLst>
          <pc:docMk/>
          <pc:sldMk cId="3514071365" sldId="264"/>
        </pc:sldMkLst>
        <pc:spChg chg="mod">
          <ac:chgData name="אמנדה מגזל" userId="d50b652f-cb88-4424-8cea-6618e2450d64" providerId="ADAL" clId="{408AB244-BCAE-4BDE-9668-4A2AA5C8353B}" dt="2022-03-02T11:02:34.985" v="757" actId="1076"/>
          <ac:spMkLst>
            <pc:docMk/>
            <pc:sldMk cId="3514071365" sldId="264"/>
            <ac:spMk id="6" creationId="{55F873F2-A39F-4632-AE9D-ACBB0FF8898D}"/>
          </ac:spMkLst>
        </pc:spChg>
        <pc:spChg chg="del">
          <ac:chgData name="אמנדה מגזל" userId="d50b652f-cb88-4424-8cea-6618e2450d64" providerId="ADAL" clId="{408AB244-BCAE-4BDE-9668-4A2AA5C8353B}" dt="2022-03-02T11:00:18.873" v="692" actId="478"/>
          <ac:spMkLst>
            <pc:docMk/>
            <pc:sldMk cId="3514071365" sldId="264"/>
            <ac:spMk id="7" creationId="{311029FE-E80B-466B-A455-1C3188BFF471}"/>
          </ac:spMkLst>
        </pc:spChg>
        <pc:spChg chg="add del mod">
          <ac:chgData name="אמנדה מגזל" userId="d50b652f-cb88-4424-8cea-6618e2450d64" providerId="ADAL" clId="{408AB244-BCAE-4BDE-9668-4A2AA5C8353B}" dt="2022-03-02T11:03:10.952" v="759" actId="478"/>
          <ac:spMkLst>
            <pc:docMk/>
            <pc:sldMk cId="3514071365" sldId="264"/>
            <ac:spMk id="8" creationId="{F9CBC3D6-A201-4845-AA95-EC334C5119DD}"/>
          </ac:spMkLst>
        </pc:spChg>
        <pc:spChg chg="add del mod">
          <ac:chgData name="אמנדה מגזל" userId="d50b652f-cb88-4424-8cea-6618e2450d64" providerId="ADAL" clId="{408AB244-BCAE-4BDE-9668-4A2AA5C8353B}" dt="2022-03-02T11:03:10.952" v="759" actId="478"/>
          <ac:spMkLst>
            <pc:docMk/>
            <pc:sldMk cId="3514071365" sldId="264"/>
            <ac:spMk id="13" creationId="{B42196D0-7DCC-4173-929A-CBA35E82B5C6}"/>
          </ac:spMkLst>
        </pc:spChg>
        <pc:spChg chg="add del mod">
          <ac:chgData name="אמנדה מגזל" userId="d50b652f-cb88-4424-8cea-6618e2450d64" providerId="ADAL" clId="{408AB244-BCAE-4BDE-9668-4A2AA5C8353B}" dt="2022-03-02T11:03:10.952" v="759" actId="478"/>
          <ac:spMkLst>
            <pc:docMk/>
            <pc:sldMk cId="3514071365" sldId="264"/>
            <ac:spMk id="14" creationId="{5997342D-7B5D-48C7-9461-92F312A89D88}"/>
          </ac:spMkLst>
        </pc:spChg>
        <pc:spChg chg="add mod">
          <ac:chgData name="אמנדה מגזל" userId="d50b652f-cb88-4424-8cea-6618e2450d64" providerId="ADAL" clId="{408AB244-BCAE-4BDE-9668-4A2AA5C8353B}" dt="2022-03-02T11:03:36.944" v="780" actId="20577"/>
          <ac:spMkLst>
            <pc:docMk/>
            <pc:sldMk cId="3514071365" sldId="264"/>
            <ac:spMk id="15" creationId="{9B92A975-6376-4BFA-96BD-3C87FAEBB29A}"/>
          </ac:spMkLst>
        </pc:spChg>
        <pc:spChg chg="add mod">
          <ac:chgData name="אמנדה מגזל" userId="d50b652f-cb88-4424-8cea-6618e2450d64" providerId="ADAL" clId="{408AB244-BCAE-4BDE-9668-4A2AA5C8353B}" dt="2022-03-02T11:14:25.513" v="952" actId="20577"/>
          <ac:spMkLst>
            <pc:docMk/>
            <pc:sldMk cId="3514071365" sldId="264"/>
            <ac:spMk id="20" creationId="{8A26D6C6-8E12-4F9A-9383-6BC12E703069}"/>
          </ac:spMkLst>
        </pc:spChg>
        <pc:spChg chg="add mod">
          <ac:chgData name="אמנדה מגזל" userId="d50b652f-cb88-4424-8cea-6618e2450d64" providerId="ADAL" clId="{408AB244-BCAE-4BDE-9668-4A2AA5C8353B}" dt="2022-03-02T11:14:27.987" v="954" actId="20577"/>
          <ac:spMkLst>
            <pc:docMk/>
            <pc:sldMk cId="3514071365" sldId="264"/>
            <ac:spMk id="21" creationId="{5EF73AE7-A816-40A8-B9DD-BEAC2278ECE8}"/>
          </ac:spMkLst>
        </pc:spChg>
        <pc:spChg chg="add mod">
          <ac:chgData name="אמנדה מגזל" userId="d50b652f-cb88-4424-8cea-6618e2450d64" providerId="ADAL" clId="{408AB244-BCAE-4BDE-9668-4A2AA5C8353B}" dt="2022-03-02T11:04:16.249" v="800" actId="20577"/>
          <ac:spMkLst>
            <pc:docMk/>
            <pc:sldMk cId="3514071365" sldId="264"/>
            <ac:spMk id="22" creationId="{18749A47-1C28-47EA-A280-5D4D4F246228}"/>
          </ac:spMkLst>
        </pc:spChg>
        <pc:spChg chg="add mod">
          <ac:chgData name="אמנדה מגזל" userId="d50b652f-cb88-4424-8cea-6618e2450d64" providerId="ADAL" clId="{408AB244-BCAE-4BDE-9668-4A2AA5C8353B}" dt="2022-03-02T11:14:30.925" v="957" actId="20577"/>
          <ac:spMkLst>
            <pc:docMk/>
            <pc:sldMk cId="3514071365" sldId="264"/>
            <ac:spMk id="27" creationId="{3E588BBA-D216-4921-B00A-76C8A8456BBC}"/>
          </ac:spMkLst>
        </pc:spChg>
        <pc:spChg chg="add mod">
          <ac:chgData name="אמנדה מגזל" userId="d50b652f-cb88-4424-8cea-6618e2450d64" providerId="ADAL" clId="{408AB244-BCAE-4BDE-9668-4A2AA5C8353B}" dt="2022-03-02T11:14:33.289" v="959" actId="20577"/>
          <ac:spMkLst>
            <pc:docMk/>
            <pc:sldMk cId="3514071365" sldId="264"/>
            <ac:spMk id="28" creationId="{9881E01E-5C6E-4AE8-BECC-88C8BAE31493}"/>
          </ac:spMkLst>
        </pc:spChg>
        <pc:spChg chg="add mod">
          <ac:chgData name="אמנדה מגזל" userId="d50b652f-cb88-4424-8cea-6618e2450d64" providerId="ADAL" clId="{408AB244-BCAE-4BDE-9668-4A2AA5C8353B}" dt="2022-03-02T11:07:00.840" v="819" actId="20577"/>
          <ac:spMkLst>
            <pc:docMk/>
            <pc:sldMk cId="3514071365" sldId="264"/>
            <ac:spMk id="29" creationId="{29C3F8D1-651C-4C8D-9797-56FE476770BA}"/>
          </ac:spMkLst>
        </pc:spChg>
        <pc:spChg chg="add mod">
          <ac:chgData name="אמנדה מגזל" userId="d50b652f-cb88-4424-8cea-6618e2450d64" providerId="ADAL" clId="{408AB244-BCAE-4BDE-9668-4A2AA5C8353B}" dt="2022-03-02T11:07:04.851" v="823" actId="20577"/>
          <ac:spMkLst>
            <pc:docMk/>
            <pc:sldMk cId="3514071365" sldId="264"/>
            <ac:spMk id="30" creationId="{589937E6-773C-44FB-96C1-773B8043B901}"/>
          </ac:spMkLst>
        </pc:spChg>
        <pc:spChg chg="add mod">
          <ac:chgData name="אמנדה מגזל" userId="d50b652f-cb88-4424-8cea-6618e2450d64" providerId="ADAL" clId="{408AB244-BCAE-4BDE-9668-4A2AA5C8353B}" dt="2022-03-02T11:04:35.093" v="812" actId="20577"/>
          <ac:spMkLst>
            <pc:docMk/>
            <pc:sldMk cId="3514071365" sldId="264"/>
            <ac:spMk id="31" creationId="{9CAB178F-E167-4E6B-BCF5-0F7DCBBBEA28}"/>
          </ac:spMkLst>
        </pc:spChg>
        <pc:spChg chg="add mod">
          <ac:chgData name="אמנדה מגזל" userId="d50b652f-cb88-4424-8cea-6618e2450d64" providerId="ADAL" clId="{408AB244-BCAE-4BDE-9668-4A2AA5C8353B}" dt="2022-03-02T11:14:36.929" v="964" actId="20577"/>
          <ac:spMkLst>
            <pc:docMk/>
            <pc:sldMk cId="3514071365" sldId="264"/>
            <ac:spMk id="36" creationId="{E2D8891C-05DE-4E3F-ABF7-CF512769D2FF}"/>
          </ac:spMkLst>
        </pc:spChg>
        <pc:spChg chg="add mod">
          <ac:chgData name="אמנדה מגזל" userId="d50b652f-cb88-4424-8cea-6618e2450d64" providerId="ADAL" clId="{408AB244-BCAE-4BDE-9668-4A2AA5C8353B}" dt="2022-03-02T11:16:49.391" v="988" actId="1076"/>
          <ac:spMkLst>
            <pc:docMk/>
            <pc:sldMk cId="3514071365" sldId="264"/>
            <ac:spMk id="37" creationId="{36615E0F-DB61-4E20-84B0-5E7C5D91C2FE}"/>
          </ac:spMkLst>
        </pc:spChg>
        <pc:spChg chg="add mod">
          <ac:chgData name="אמנדה מגזל" userId="d50b652f-cb88-4424-8cea-6618e2450d64" providerId="ADAL" clId="{408AB244-BCAE-4BDE-9668-4A2AA5C8353B}" dt="2022-03-02T11:07:10.852" v="827" actId="20577"/>
          <ac:spMkLst>
            <pc:docMk/>
            <pc:sldMk cId="3514071365" sldId="264"/>
            <ac:spMk id="38" creationId="{8FED151D-F2BE-4563-BE44-6EB80F791C96}"/>
          </ac:spMkLst>
        </pc:spChg>
        <pc:spChg chg="add del mod">
          <ac:chgData name="אמנדה מגזל" userId="d50b652f-cb88-4424-8cea-6618e2450d64" providerId="ADAL" clId="{408AB244-BCAE-4BDE-9668-4A2AA5C8353B}" dt="2022-03-02T11:17:09.160" v="992" actId="478"/>
          <ac:spMkLst>
            <pc:docMk/>
            <pc:sldMk cId="3514071365" sldId="264"/>
            <ac:spMk id="41" creationId="{D44F9F00-EB1D-4E9E-A803-7601A21B185A}"/>
          </ac:spMkLst>
        </pc:spChg>
        <pc:graphicFrameChg chg="mod modGraphic">
          <ac:chgData name="אמנדה מגזל" userId="d50b652f-cb88-4424-8cea-6618e2450d64" providerId="ADAL" clId="{408AB244-BCAE-4BDE-9668-4A2AA5C8353B}" dt="2022-03-02T11:03:21.926" v="762" actId="14100"/>
          <ac:graphicFrameMkLst>
            <pc:docMk/>
            <pc:sldMk cId="3514071365" sldId="264"/>
            <ac:graphicFrameMk id="2" creationId="{20FBD6EC-4036-4BE9-9098-5DFFA8BE2B91}"/>
          </ac:graphicFrameMkLst>
        </pc:graphicFrameChg>
        <pc:graphicFrameChg chg="add del mod">
          <ac:chgData name="אמנדה מגזל" userId="d50b652f-cb88-4424-8cea-6618e2450d64" providerId="ADAL" clId="{408AB244-BCAE-4BDE-9668-4A2AA5C8353B}" dt="2022-03-02T11:03:10.952" v="759" actId="478"/>
          <ac:graphicFrameMkLst>
            <pc:docMk/>
            <pc:sldMk cId="3514071365" sldId="264"/>
            <ac:graphicFrameMk id="11" creationId="{FA4AE3A6-9954-4C9A-933E-590DA1DC71B0}"/>
          </ac:graphicFrameMkLst>
        </pc:graphicFrameChg>
        <pc:graphicFrameChg chg="add del mod">
          <ac:chgData name="אמנדה מגזל" userId="d50b652f-cb88-4424-8cea-6618e2450d64" providerId="ADAL" clId="{408AB244-BCAE-4BDE-9668-4A2AA5C8353B}" dt="2022-03-02T11:03:10.952" v="759" actId="478"/>
          <ac:graphicFrameMkLst>
            <pc:docMk/>
            <pc:sldMk cId="3514071365" sldId="264"/>
            <ac:graphicFrameMk id="12" creationId="{646DB5D8-8D0A-4E22-B83E-201F225E3A76}"/>
          </ac:graphicFrameMkLst>
        </pc:graphicFrameChg>
        <pc:graphicFrameChg chg="add mod modGraphic">
          <ac:chgData name="אמנדה מגזל" userId="d50b652f-cb88-4424-8cea-6618e2450d64" providerId="ADAL" clId="{408AB244-BCAE-4BDE-9668-4A2AA5C8353B}" dt="2022-03-02T15:40:36.386" v="2125" actId="20577"/>
          <ac:graphicFrameMkLst>
            <pc:docMk/>
            <pc:sldMk cId="3514071365" sldId="264"/>
            <ac:graphicFrameMk id="18" creationId="{A1639E22-43F1-410B-9B05-6E2D9BD8BE3D}"/>
          </ac:graphicFrameMkLst>
        </pc:graphicFrameChg>
        <pc:graphicFrameChg chg="add mod">
          <ac:chgData name="אמנדה מגזל" userId="d50b652f-cb88-4424-8cea-6618e2450d64" providerId="ADAL" clId="{408AB244-BCAE-4BDE-9668-4A2AA5C8353B}" dt="2022-03-02T15:40:43.802" v="2126"/>
          <ac:graphicFrameMkLst>
            <pc:docMk/>
            <pc:sldMk cId="3514071365" sldId="264"/>
            <ac:graphicFrameMk id="19" creationId="{00865217-741A-48C1-8002-D46CEA9F75AD}"/>
          </ac:graphicFrameMkLst>
        </pc:graphicFrameChg>
        <pc:graphicFrameChg chg="add mod modGraphic">
          <ac:chgData name="אמנדה מגזל" userId="d50b652f-cb88-4424-8cea-6618e2450d64" providerId="ADAL" clId="{408AB244-BCAE-4BDE-9668-4A2AA5C8353B}" dt="2022-03-02T15:40:46.284" v="2127"/>
          <ac:graphicFrameMkLst>
            <pc:docMk/>
            <pc:sldMk cId="3514071365" sldId="264"/>
            <ac:graphicFrameMk id="25" creationId="{A712BC5B-092D-4049-B065-0B14F90B10A4}"/>
          </ac:graphicFrameMkLst>
        </pc:graphicFrameChg>
        <pc:graphicFrameChg chg="add mod modGraphic">
          <ac:chgData name="אמנדה מגזל" userId="d50b652f-cb88-4424-8cea-6618e2450d64" providerId="ADAL" clId="{408AB244-BCAE-4BDE-9668-4A2AA5C8353B}" dt="2022-03-02T15:40:48.577" v="2128"/>
          <ac:graphicFrameMkLst>
            <pc:docMk/>
            <pc:sldMk cId="3514071365" sldId="264"/>
            <ac:graphicFrameMk id="26" creationId="{2D3265FC-CD8E-4D58-8C46-B98CF058C1DA}"/>
          </ac:graphicFrameMkLst>
        </pc:graphicFrameChg>
        <pc:graphicFrameChg chg="add mod modGraphic">
          <ac:chgData name="אמנדה מגזל" userId="d50b652f-cb88-4424-8cea-6618e2450d64" providerId="ADAL" clId="{408AB244-BCAE-4BDE-9668-4A2AA5C8353B}" dt="2022-03-02T15:40:51.165" v="2129"/>
          <ac:graphicFrameMkLst>
            <pc:docMk/>
            <pc:sldMk cId="3514071365" sldId="264"/>
            <ac:graphicFrameMk id="34" creationId="{853AC95C-09B8-4B1C-B596-4213AAF3F8E3}"/>
          </ac:graphicFrameMkLst>
        </pc:graphicFrameChg>
        <pc:graphicFrameChg chg="add mod modGraphic">
          <ac:chgData name="אמנדה מגזל" userId="d50b652f-cb88-4424-8cea-6618e2450d64" providerId="ADAL" clId="{408AB244-BCAE-4BDE-9668-4A2AA5C8353B}" dt="2022-03-02T15:40:53.096" v="2130"/>
          <ac:graphicFrameMkLst>
            <pc:docMk/>
            <pc:sldMk cId="3514071365" sldId="264"/>
            <ac:graphicFrameMk id="35" creationId="{08A39063-97AA-4408-BDDB-E9C76D2DEF41}"/>
          </ac:graphicFrameMkLst>
        </pc:graphicFrameChg>
        <pc:cxnChg chg="add del mod">
          <ac:chgData name="אמנדה מגזל" userId="d50b652f-cb88-4424-8cea-6618e2450d64" providerId="ADAL" clId="{408AB244-BCAE-4BDE-9668-4A2AA5C8353B}" dt="2022-03-02T11:03:10.952" v="759" actId="478"/>
          <ac:cxnSpMkLst>
            <pc:docMk/>
            <pc:sldMk cId="3514071365" sldId="264"/>
            <ac:cxnSpMk id="9" creationId="{4F8E84CF-3193-4369-B8B7-F61FEB7C6388}"/>
          </ac:cxnSpMkLst>
        </pc:cxnChg>
        <pc:cxnChg chg="add del mod">
          <ac:chgData name="אמנדה מגזל" userId="d50b652f-cb88-4424-8cea-6618e2450d64" providerId="ADAL" clId="{408AB244-BCAE-4BDE-9668-4A2AA5C8353B}" dt="2022-03-02T11:03:10.952" v="759" actId="478"/>
          <ac:cxnSpMkLst>
            <pc:docMk/>
            <pc:sldMk cId="3514071365" sldId="264"/>
            <ac:cxnSpMk id="10" creationId="{5349C5A1-02DD-43BA-B891-6FF3E59F1E79}"/>
          </ac:cxnSpMkLst>
        </pc:cxnChg>
        <pc:cxnChg chg="add mod">
          <ac:chgData name="אמנדה מגזל" userId="d50b652f-cb88-4424-8cea-6618e2450d64" providerId="ADAL" clId="{408AB244-BCAE-4BDE-9668-4A2AA5C8353B}" dt="2022-03-02T11:14:15.448" v="932" actId="14100"/>
          <ac:cxnSpMkLst>
            <pc:docMk/>
            <pc:sldMk cId="3514071365" sldId="264"/>
            <ac:cxnSpMk id="16" creationId="{855D9208-07CD-4F5E-ADE4-93837E63016D}"/>
          </ac:cxnSpMkLst>
        </pc:cxnChg>
        <pc:cxnChg chg="add mod">
          <ac:chgData name="אמנדה מגזל" userId="d50b652f-cb88-4424-8cea-6618e2450d64" providerId="ADAL" clId="{408AB244-BCAE-4BDE-9668-4A2AA5C8353B}" dt="2022-03-02T11:03:12.302" v="760"/>
          <ac:cxnSpMkLst>
            <pc:docMk/>
            <pc:sldMk cId="3514071365" sldId="264"/>
            <ac:cxnSpMk id="17" creationId="{EE5E9190-DE49-4F43-B238-B031BEC6F565}"/>
          </ac:cxnSpMkLst>
        </pc:cxnChg>
        <pc:cxnChg chg="add mod">
          <ac:chgData name="אמנדה מגזל" userId="d50b652f-cb88-4424-8cea-6618e2450d64" providerId="ADAL" clId="{408AB244-BCAE-4BDE-9668-4A2AA5C8353B}" dt="2022-03-02T11:03:12.302" v="760"/>
          <ac:cxnSpMkLst>
            <pc:docMk/>
            <pc:sldMk cId="3514071365" sldId="264"/>
            <ac:cxnSpMk id="23" creationId="{1E689E44-6A82-4CCE-907F-A3D67F7F9499}"/>
          </ac:cxnSpMkLst>
        </pc:cxnChg>
        <pc:cxnChg chg="add mod">
          <ac:chgData name="אמנדה מגזל" userId="d50b652f-cb88-4424-8cea-6618e2450d64" providerId="ADAL" clId="{408AB244-BCAE-4BDE-9668-4A2AA5C8353B}" dt="2022-03-02T11:03:12.302" v="760"/>
          <ac:cxnSpMkLst>
            <pc:docMk/>
            <pc:sldMk cId="3514071365" sldId="264"/>
            <ac:cxnSpMk id="24" creationId="{A492DC2C-DF2A-4E2A-BEFD-6135198EFE96}"/>
          </ac:cxnSpMkLst>
        </pc:cxnChg>
        <pc:cxnChg chg="add mod">
          <ac:chgData name="אמנדה מגזל" userId="d50b652f-cb88-4424-8cea-6618e2450d64" providerId="ADAL" clId="{408AB244-BCAE-4BDE-9668-4A2AA5C8353B}" dt="2022-03-02T11:03:12.302" v="760"/>
          <ac:cxnSpMkLst>
            <pc:docMk/>
            <pc:sldMk cId="3514071365" sldId="264"/>
            <ac:cxnSpMk id="32" creationId="{039FE6E2-4799-473B-BCD2-42371A7AEBA8}"/>
          </ac:cxnSpMkLst>
        </pc:cxnChg>
        <pc:cxnChg chg="add mod">
          <ac:chgData name="אמנדה מגזל" userId="d50b652f-cb88-4424-8cea-6618e2450d64" providerId="ADAL" clId="{408AB244-BCAE-4BDE-9668-4A2AA5C8353B}" dt="2022-03-02T11:03:12.302" v="760"/>
          <ac:cxnSpMkLst>
            <pc:docMk/>
            <pc:sldMk cId="3514071365" sldId="264"/>
            <ac:cxnSpMk id="33" creationId="{CB827905-BD20-4521-889B-28B8AB0CA195}"/>
          </ac:cxnSpMkLst>
        </pc:cxnChg>
      </pc:sldChg>
      <pc:sldChg chg="addSp delSp modSp add mod ord setBg modAnim">
        <pc:chgData name="אמנדה מגזל" userId="d50b652f-cb88-4424-8cea-6618e2450d64" providerId="ADAL" clId="{408AB244-BCAE-4BDE-9668-4A2AA5C8353B}" dt="2022-03-22T14:10:18.111" v="7554" actId="20577"/>
        <pc:sldMkLst>
          <pc:docMk/>
          <pc:sldMk cId="1873389050" sldId="265"/>
        </pc:sldMkLst>
        <pc:spChg chg="mod">
          <ac:chgData name="אמנדה מגזל" userId="d50b652f-cb88-4424-8cea-6618e2450d64" providerId="ADAL" clId="{408AB244-BCAE-4BDE-9668-4A2AA5C8353B}" dt="2022-03-02T11:27:17.920" v="1253" actId="20577"/>
          <ac:spMkLst>
            <pc:docMk/>
            <pc:sldMk cId="1873389050" sldId="265"/>
            <ac:spMk id="6" creationId="{349E174D-1218-4CF2-A08C-3489CE753083}"/>
          </ac:spMkLst>
        </pc:spChg>
        <pc:spChg chg="mod">
          <ac:chgData name="אמנדה מגזל" userId="d50b652f-cb88-4424-8cea-6618e2450d64" providerId="ADAL" clId="{408AB244-BCAE-4BDE-9668-4A2AA5C8353B}" dt="2022-03-02T11:29:04.299" v="1276" actId="1076"/>
          <ac:spMkLst>
            <pc:docMk/>
            <pc:sldMk cId="1873389050" sldId="265"/>
            <ac:spMk id="8" creationId="{DC4300D3-5DCF-4564-8A11-B1F12C088CEC}"/>
          </ac:spMkLst>
        </pc:spChg>
        <pc:spChg chg="add mod">
          <ac:chgData name="אמנדה מגזל" userId="d50b652f-cb88-4424-8cea-6618e2450d64" providerId="ADAL" clId="{408AB244-BCAE-4BDE-9668-4A2AA5C8353B}" dt="2022-03-22T14:10:18.111" v="7554" actId="20577"/>
          <ac:spMkLst>
            <pc:docMk/>
            <pc:sldMk cId="1873389050" sldId="265"/>
            <ac:spMk id="9" creationId="{0997D680-DC54-4813-A387-57CAF0D3F571}"/>
          </ac:spMkLst>
        </pc:spChg>
        <pc:spChg chg="add del mod">
          <ac:chgData name="אמנדה מגזל" userId="d50b652f-cb88-4424-8cea-6618e2450d64" providerId="ADAL" clId="{408AB244-BCAE-4BDE-9668-4A2AA5C8353B}" dt="2022-03-02T11:28:41.331" v="1273"/>
          <ac:spMkLst>
            <pc:docMk/>
            <pc:sldMk cId="1873389050" sldId="265"/>
            <ac:spMk id="10" creationId="{42DAF4B9-589F-45DA-9555-8EFE3B203A7B}"/>
          </ac:spMkLst>
        </pc:spChg>
        <pc:spChg chg="add del mod">
          <ac:chgData name="אמנדה מגזל" userId="d50b652f-cb88-4424-8cea-6618e2450d64" providerId="ADAL" clId="{408AB244-BCAE-4BDE-9668-4A2AA5C8353B}" dt="2022-03-02T11:28:41.331" v="1273"/>
          <ac:spMkLst>
            <pc:docMk/>
            <pc:sldMk cId="1873389050" sldId="265"/>
            <ac:spMk id="15" creationId="{E3DCD5C3-6F70-4513-A928-FCA1A13CAC08}"/>
          </ac:spMkLst>
        </pc:spChg>
        <pc:spChg chg="add del mod">
          <ac:chgData name="אמנדה מגזל" userId="d50b652f-cb88-4424-8cea-6618e2450d64" providerId="ADAL" clId="{408AB244-BCAE-4BDE-9668-4A2AA5C8353B}" dt="2022-03-02T11:28:41.331" v="1273"/>
          <ac:spMkLst>
            <pc:docMk/>
            <pc:sldMk cId="1873389050" sldId="265"/>
            <ac:spMk id="16" creationId="{E1BF4A4C-4648-4658-B8AC-877B23943C1A}"/>
          </ac:spMkLst>
        </pc:spChg>
        <pc:spChg chg="add mod">
          <ac:chgData name="אמנדה מגזל" userId="d50b652f-cb88-4424-8cea-6618e2450d64" providerId="ADAL" clId="{408AB244-BCAE-4BDE-9668-4A2AA5C8353B}" dt="2022-03-02T11:28:50.046" v="1275"/>
          <ac:spMkLst>
            <pc:docMk/>
            <pc:sldMk cId="1873389050" sldId="265"/>
            <ac:spMk id="17" creationId="{A5C4C36B-B47E-465E-B0BE-CED0779D4726}"/>
          </ac:spMkLst>
        </pc:spChg>
        <pc:spChg chg="add mod">
          <ac:chgData name="אמנדה מגזל" userId="d50b652f-cb88-4424-8cea-6618e2450d64" providerId="ADAL" clId="{408AB244-BCAE-4BDE-9668-4A2AA5C8353B}" dt="2022-03-02T11:28:50.046" v="1275"/>
          <ac:spMkLst>
            <pc:docMk/>
            <pc:sldMk cId="1873389050" sldId="265"/>
            <ac:spMk id="22" creationId="{AC5A4640-A236-496E-A25B-5BFEF3121232}"/>
          </ac:spMkLst>
        </pc:spChg>
        <pc:spChg chg="add mod">
          <ac:chgData name="אמנדה מגזל" userId="d50b652f-cb88-4424-8cea-6618e2450d64" providerId="ADAL" clId="{408AB244-BCAE-4BDE-9668-4A2AA5C8353B}" dt="2022-03-02T11:28:50.046" v="1275"/>
          <ac:spMkLst>
            <pc:docMk/>
            <pc:sldMk cId="1873389050" sldId="265"/>
            <ac:spMk id="23" creationId="{5C16F421-997B-4E84-BA72-0E10CE220B65}"/>
          </ac:spMkLst>
        </pc:spChg>
        <pc:graphicFrameChg chg="add del mod">
          <ac:chgData name="אמנדה מגזל" userId="d50b652f-cb88-4424-8cea-6618e2450d64" providerId="ADAL" clId="{408AB244-BCAE-4BDE-9668-4A2AA5C8353B}" dt="2022-03-02T11:28:41.331" v="1273"/>
          <ac:graphicFrameMkLst>
            <pc:docMk/>
            <pc:sldMk cId="1873389050" sldId="265"/>
            <ac:graphicFrameMk id="13" creationId="{353983FD-5993-43A9-BE69-92558915A431}"/>
          </ac:graphicFrameMkLst>
        </pc:graphicFrameChg>
        <pc:graphicFrameChg chg="add del mod">
          <ac:chgData name="אמנדה מגזל" userId="d50b652f-cb88-4424-8cea-6618e2450d64" providerId="ADAL" clId="{408AB244-BCAE-4BDE-9668-4A2AA5C8353B}" dt="2022-03-02T11:28:41.331" v="1273"/>
          <ac:graphicFrameMkLst>
            <pc:docMk/>
            <pc:sldMk cId="1873389050" sldId="265"/>
            <ac:graphicFrameMk id="14" creationId="{EE8A5ECC-9EAB-44F9-9379-533F9D342281}"/>
          </ac:graphicFrameMkLst>
        </pc:graphicFrameChg>
        <pc:graphicFrameChg chg="add mod">
          <ac:chgData name="אמנדה מגזל" userId="d50b652f-cb88-4424-8cea-6618e2450d64" providerId="ADAL" clId="{408AB244-BCAE-4BDE-9668-4A2AA5C8353B}" dt="2022-03-02T15:41:05.592" v="2133"/>
          <ac:graphicFrameMkLst>
            <pc:docMk/>
            <pc:sldMk cId="1873389050" sldId="265"/>
            <ac:graphicFrameMk id="20" creationId="{789D9D2E-B5A6-4BFC-A76F-D58E090ED7CC}"/>
          </ac:graphicFrameMkLst>
        </pc:graphicFrameChg>
        <pc:graphicFrameChg chg="add mod">
          <ac:chgData name="אמנדה מגזל" userId="d50b652f-cb88-4424-8cea-6618e2450d64" providerId="ADAL" clId="{408AB244-BCAE-4BDE-9668-4A2AA5C8353B}" dt="2022-03-02T15:41:07.966" v="2134"/>
          <ac:graphicFrameMkLst>
            <pc:docMk/>
            <pc:sldMk cId="1873389050" sldId="265"/>
            <ac:graphicFrameMk id="21" creationId="{635F7D1F-0C32-4384-8D62-24E86D0161A8}"/>
          </ac:graphicFrameMkLst>
        </pc:graphicFrameChg>
        <pc:cxnChg chg="add del mod">
          <ac:chgData name="אמנדה מגזל" userId="d50b652f-cb88-4424-8cea-6618e2450d64" providerId="ADAL" clId="{408AB244-BCAE-4BDE-9668-4A2AA5C8353B}" dt="2022-03-02T11:28:41.331" v="1273"/>
          <ac:cxnSpMkLst>
            <pc:docMk/>
            <pc:sldMk cId="1873389050" sldId="265"/>
            <ac:cxnSpMk id="11" creationId="{D5975C66-E307-4928-B3E1-39D8B7D174B5}"/>
          </ac:cxnSpMkLst>
        </pc:cxnChg>
        <pc:cxnChg chg="add del mod">
          <ac:chgData name="אמנדה מגזל" userId="d50b652f-cb88-4424-8cea-6618e2450d64" providerId="ADAL" clId="{408AB244-BCAE-4BDE-9668-4A2AA5C8353B}" dt="2022-03-02T11:28:41.331" v="1273"/>
          <ac:cxnSpMkLst>
            <pc:docMk/>
            <pc:sldMk cId="1873389050" sldId="265"/>
            <ac:cxnSpMk id="12" creationId="{7208FBA1-DA2D-420A-846D-73E2C7953283}"/>
          </ac:cxnSpMkLst>
        </pc:cxnChg>
        <pc:cxnChg chg="add mod">
          <ac:chgData name="אמנדה מגזל" userId="d50b652f-cb88-4424-8cea-6618e2450d64" providerId="ADAL" clId="{408AB244-BCAE-4BDE-9668-4A2AA5C8353B}" dt="2022-03-02T11:28:50.046" v="1275"/>
          <ac:cxnSpMkLst>
            <pc:docMk/>
            <pc:sldMk cId="1873389050" sldId="265"/>
            <ac:cxnSpMk id="18" creationId="{DB6D69EE-43B5-465F-9EC0-784FF4DFB819}"/>
          </ac:cxnSpMkLst>
        </pc:cxnChg>
        <pc:cxnChg chg="add mod">
          <ac:chgData name="אמנדה מגזל" userId="d50b652f-cb88-4424-8cea-6618e2450d64" providerId="ADAL" clId="{408AB244-BCAE-4BDE-9668-4A2AA5C8353B}" dt="2022-03-02T11:28:50.046" v="1275"/>
          <ac:cxnSpMkLst>
            <pc:docMk/>
            <pc:sldMk cId="1873389050" sldId="265"/>
            <ac:cxnSpMk id="19" creationId="{DD8D5DE8-F48D-4E13-85AE-EF5F5A77D7D3}"/>
          </ac:cxnSpMkLst>
        </pc:cxnChg>
      </pc:sldChg>
      <pc:sldChg chg="addSp delSp modSp add mod ord setBg delAnim modAnim">
        <pc:chgData name="אמנדה מגזל" userId="d50b652f-cb88-4424-8cea-6618e2450d64" providerId="ADAL" clId="{408AB244-BCAE-4BDE-9668-4A2AA5C8353B}" dt="2022-03-09T09:32:31.579" v="4490" actId="20577"/>
        <pc:sldMkLst>
          <pc:docMk/>
          <pc:sldMk cId="3959348972" sldId="266"/>
        </pc:sldMkLst>
        <pc:spChg chg="mod">
          <ac:chgData name="אמנדה מגזל" userId="d50b652f-cb88-4424-8cea-6618e2450d64" providerId="ADAL" clId="{408AB244-BCAE-4BDE-9668-4A2AA5C8353B}" dt="2022-03-02T11:31:24.729" v="1336" actId="1076"/>
          <ac:spMkLst>
            <pc:docMk/>
            <pc:sldMk cId="3959348972" sldId="266"/>
            <ac:spMk id="4" creationId="{EAF99AEB-1103-492D-8FFB-B946BA4C4E0E}"/>
          </ac:spMkLst>
        </pc:spChg>
        <pc:spChg chg="mod">
          <ac:chgData name="אמנדה מגזל" userId="d50b652f-cb88-4424-8cea-6618e2450d64" providerId="ADAL" clId="{408AB244-BCAE-4BDE-9668-4A2AA5C8353B}" dt="2022-03-02T15:28:39.077" v="1704" actId="20577"/>
          <ac:spMkLst>
            <pc:docMk/>
            <pc:sldMk cId="3959348972" sldId="266"/>
            <ac:spMk id="6" creationId="{349E174D-1218-4CF2-A08C-3489CE753083}"/>
          </ac:spMkLst>
        </pc:spChg>
        <pc:spChg chg="del mod">
          <ac:chgData name="אמנדה מגזל" userId="d50b652f-cb88-4424-8cea-6618e2450d64" providerId="ADAL" clId="{408AB244-BCAE-4BDE-9668-4A2AA5C8353B}" dt="2022-03-02T11:32:04.628" v="1341" actId="478"/>
          <ac:spMkLst>
            <pc:docMk/>
            <pc:sldMk cId="3959348972" sldId="266"/>
            <ac:spMk id="8" creationId="{DC4300D3-5DCF-4564-8A11-B1F12C088CEC}"/>
          </ac:spMkLst>
        </pc:spChg>
        <pc:spChg chg="del">
          <ac:chgData name="אמנדה מגזל" userId="d50b652f-cb88-4424-8cea-6618e2450d64" providerId="ADAL" clId="{408AB244-BCAE-4BDE-9668-4A2AA5C8353B}" dt="2022-03-02T11:32:07.312" v="1342" actId="478"/>
          <ac:spMkLst>
            <pc:docMk/>
            <pc:sldMk cId="3959348972" sldId="266"/>
            <ac:spMk id="9" creationId="{A0AB8AC8-D53C-4211-9C67-8C2A4985E7C2}"/>
          </ac:spMkLst>
        </pc:spChg>
        <pc:spChg chg="del">
          <ac:chgData name="אמנדה מגזל" userId="d50b652f-cb88-4424-8cea-6618e2450d64" providerId="ADAL" clId="{408AB244-BCAE-4BDE-9668-4A2AA5C8353B}" dt="2022-03-02T11:32:07.312" v="1342" actId="478"/>
          <ac:spMkLst>
            <pc:docMk/>
            <pc:sldMk cId="3959348972" sldId="266"/>
            <ac:spMk id="14" creationId="{77FA5556-E652-424D-B1CF-54160B3628C1}"/>
          </ac:spMkLst>
        </pc:spChg>
        <pc:spChg chg="del">
          <ac:chgData name="אמנדה מגזל" userId="d50b652f-cb88-4424-8cea-6618e2450d64" providerId="ADAL" clId="{408AB244-BCAE-4BDE-9668-4A2AA5C8353B}" dt="2022-03-02T11:32:07.312" v="1342" actId="478"/>
          <ac:spMkLst>
            <pc:docMk/>
            <pc:sldMk cId="3959348972" sldId="266"/>
            <ac:spMk id="15" creationId="{A332C2E2-FF93-4A03-8E42-8778F79D7D99}"/>
          </ac:spMkLst>
        </pc:spChg>
        <pc:spChg chg="del">
          <ac:chgData name="אמנדה מגזל" userId="d50b652f-cb88-4424-8cea-6618e2450d64" providerId="ADAL" clId="{408AB244-BCAE-4BDE-9668-4A2AA5C8353B}" dt="2022-03-02T11:40:19.254" v="1565" actId="478"/>
          <ac:spMkLst>
            <pc:docMk/>
            <pc:sldMk cId="3959348972" sldId="266"/>
            <ac:spMk id="16" creationId="{1E717539-BD60-496C-94C5-BF680555BB68}"/>
          </ac:spMkLst>
        </pc:spChg>
        <pc:spChg chg="mod">
          <ac:chgData name="אמנדה מגזל" userId="d50b652f-cb88-4424-8cea-6618e2450d64" providerId="ADAL" clId="{408AB244-BCAE-4BDE-9668-4A2AA5C8353B}" dt="2022-03-02T15:27:36.548" v="1696" actId="14100"/>
          <ac:spMkLst>
            <pc:docMk/>
            <pc:sldMk cId="3959348972" sldId="266"/>
            <ac:spMk id="18" creationId="{0F43C405-6C43-4996-B054-8D938A84B7F1}"/>
          </ac:spMkLst>
        </pc:spChg>
        <pc:spChg chg="add mod">
          <ac:chgData name="אמנדה מגזל" userId="d50b652f-cb88-4424-8cea-6618e2450d64" providerId="ADAL" clId="{408AB244-BCAE-4BDE-9668-4A2AA5C8353B}" dt="2022-03-02T15:28:07.101" v="1700" actId="1076"/>
          <ac:spMkLst>
            <pc:docMk/>
            <pc:sldMk cId="3959348972" sldId="266"/>
            <ac:spMk id="19" creationId="{9EF98CEE-3899-4EFC-AC2D-9212FB9BFC44}"/>
          </ac:spMkLst>
        </pc:spChg>
        <pc:spChg chg="add del mod">
          <ac:chgData name="אמנדה מגזל" userId="d50b652f-cb88-4424-8cea-6618e2450d64" providerId="ADAL" clId="{408AB244-BCAE-4BDE-9668-4A2AA5C8353B}" dt="2022-03-02T11:39:09.292" v="1541"/>
          <ac:spMkLst>
            <pc:docMk/>
            <pc:sldMk cId="3959348972" sldId="266"/>
            <ac:spMk id="20" creationId="{CF234A36-A1AB-4B10-9B86-57749425E9B9}"/>
          </ac:spMkLst>
        </pc:spChg>
        <pc:spChg chg="add mod">
          <ac:chgData name="אמנדה מגזל" userId="d50b652f-cb88-4424-8cea-6618e2450d64" providerId="ADAL" clId="{408AB244-BCAE-4BDE-9668-4A2AA5C8353B}" dt="2022-03-02T15:27:22.991" v="1692" actId="14100"/>
          <ac:spMkLst>
            <pc:docMk/>
            <pc:sldMk cId="3959348972" sldId="266"/>
            <ac:spMk id="22" creationId="{87F8E509-E512-4016-91D8-4C45E6B7950D}"/>
          </ac:spMkLst>
        </pc:spChg>
        <pc:spChg chg="add mod">
          <ac:chgData name="אמנדה מגזל" userId="d50b652f-cb88-4424-8cea-6618e2450d64" providerId="ADAL" clId="{408AB244-BCAE-4BDE-9668-4A2AA5C8353B}" dt="2022-03-02T11:44:25.271" v="1680" actId="1035"/>
          <ac:spMkLst>
            <pc:docMk/>
            <pc:sldMk cId="3959348972" sldId="266"/>
            <ac:spMk id="23" creationId="{F6275B4D-74E6-4D0D-91CF-167EEF9A8611}"/>
          </ac:spMkLst>
        </pc:spChg>
        <pc:spChg chg="add mod">
          <ac:chgData name="אמנדה מגזל" userId="d50b652f-cb88-4424-8cea-6618e2450d64" providerId="ADAL" clId="{408AB244-BCAE-4BDE-9668-4A2AA5C8353B}" dt="2022-03-09T09:32:31.579" v="4490" actId="20577"/>
          <ac:spMkLst>
            <pc:docMk/>
            <pc:sldMk cId="3959348972" sldId="266"/>
            <ac:spMk id="24" creationId="{67F539AD-4821-412D-A834-F4658A6719B1}"/>
          </ac:spMkLst>
        </pc:spChg>
        <pc:spChg chg="add mod">
          <ac:chgData name="אמנדה מגזל" userId="d50b652f-cb88-4424-8cea-6618e2450d64" providerId="ADAL" clId="{408AB244-BCAE-4BDE-9668-4A2AA5C8353B}" dt="2022-03-02T15:27:42.300" v="1698" actId="1076"/>
          <ac:spMkLst>
            <pc:docMk/>
            <pc:sldMk cId="3959348972" sldId="266"/>
            <ac:spMk id="25" creationId="{F018096E-5B19-4A02-9084-946A3E86E1B9}"/>
          </ac:spMkLst>
        </pc:spChg>
        <pc:graphicFrameChg chg="del">
          <ac:chgData name="אמנדה מגזל" userId="d50b652f-cb88-4424-8cea-6618e2450d64" providerId="ADAL" clId="{408AB244-BCAE-4BDE-9668-4A2AA5C8353B}" dt="2022-03-02T11:32:07.312" v="1342" actId="478"/>
          <ac:graphicFrameMkLst>
            <pc:docMk/>
            <pc:sldMk cId="3959348972" sldId="266"/>
            <ac:graphicFrameMk id="12" creationId="{77BA5987-F7E6-46E8-A55B-D29DD472B22D}"/>
          </ac:graphicFrameMkLst>
        </pc:graphicFrameChg>
        <pc:graphicFrameChg chg="del">
          <ac:chgData name="אמנדה מגזל" userId="d50b652f-cb88-4424-8cea-6618e2450d64" providerId="ADAL" clId="{408AB244-BCAE-4BDE-9668-4A2AA5C8353B}" dt="2022-03-02T11:32:07.312" v="1342" actId="478"/>
          <ac:graphicFrameMkLst>
            <pc:docMk/>
            <pc:sldMk cId="3959348972" sldId="266"/>
            <ac:graphicFrameMk id="13" creationId="{5CF82D1F-5976-41D3-BFF3-DDFDB196F395}"/>
          </ac:graphicFrameMkLst>
        </pc:graphicFrameChg>
        <pc:graphicFrameChg chg="add mod modGraphic">
          <ac:chgData name="אמנדה מגזל" userId="d50b652f-cb88-4424-8cea-6618e2450d64" providerId="ADAL" clId="{408AB244-BCAE-4BDE-9668-4A2AA5C8353B}" dt="2022-03-02T15:34:01.924" v="1917" actId="20577"/>
          <ac:graphicFrameMkLst>
            <pc:docMk/>
            <pc:sldMk cId="3959348972" sldId="266"/>
            <ac:graphicFrameMk id="21" creationId="{93BF7F79-9A8D-4921-ADFE-D64A2505E1BF}"/>
          </ac:graphicFrameMkLst>
        </pc:graphicFrameChg>
        <pc:cxnChg chg="del mod">
          <ac:chgData name="אמנדה מגזל" userId="d50b652f-cb88-4424-8cea-6618e2450d64" providerId="ADAL" clId="{408AB244-BCAE-4BDE-9668-4A2AA5C8353B}" dt="2022-03-02T11:32:07.312" v="1342" actId="478"/>
          <ac:cxnSpMkLst>
            <pc:docMk/>
            <pc:sldMk cId="3959348972" sldId="266"/>
            <ac:cxnSpMk id="10" creationId="{A5DBA3A8-AE07-4945-A414-6442D8CF0AD3}"/>
          </ac:cxnSpMkLst>
        </pc:cxnChg>
        <pc:cxnChg chg="del mod">
          <ac:chgData name="אמנדה מגזל" userId="d50b652f-cb88-4424-8cea-6618e2450d64" providerId="ADAL" clId="{408AB244-BCAE-4BDE-9668-4A2AA5C8353B}" dt="2022-03-02T11:32:07.312" v="1342" actId="478"/>
          <ac:cxnSpMkLst>
            <pc:docMk/>
            <pc:sldMk cId="3959348972" sldId="266"/>
            <ac:cxnSpMk id="11" creationId="{5828B20F-1C58-4F7F-B1BB-CDB7C60ED70D}"/>
          </ac:cxnSpMkLst>
        </pc:cxnChg>
      </pc:sldChg>
      <pc:sldChg chg="addSp modSp add del mod modAnim">
        <pc:chgData name="אמנדה מגזל" userId="d50b652f-cb88-4424-8cea-6618e2450d64" providerId="ADAL" clId="{408AB244-BCAE-4BDE-9668-4A2AA5C8353B}" dt="2022-03-02T15:28:25.542" v="1702" actId="47"/>
        <pc:sldMkLst>
          <pc:docMk/>
          <pc:sldMk cId="620596287" sldId="267"/>
        </pc:sldMkLst>
        <pc:spChg chg="mod">
          <ac:chgData name="אמנדה מגזל" userId="d50b652f-cb88-4424-8cea-6618e2450d64" providerId="ADAL" clId="{408AB244-BCAE-4BDE-9668-4A2AA5C8353B}" dt="2022-03-02T11:35:36.074" v="1445" actId="1076"/>
          <ac:spMkLst>
            <pc:docMk/>
            <pc:sldMk cId="620596287" sldId="267"/>
            <ac:spMk id="6" creationId="{349E174D-1218-4CF2-A08C-3489CE753083}"/>
          </ac:spMkLst>
        </pc:spChg>
        <pc:spChg chg="add mod">
          <ac:chgData name="אמנדה מגזל" userId="d50b652f-cb88-4424-8cea-6618e2450d64" providerId="ADAL" clId="{408AB244-BCAE-4BDE-9668-4A2AA5C8353B}" dt="2022-03-02T11:36:22.567" v="1491" actId="14100"/>
          <ac:spMkLst>
            <pc:docMk/>
            <pc:sldMk cId="620596287" sldId="267"/>
            <ac:spMk id="10" creationId="{F91FA501-42C6-4101-A33A-4943C3240273}"/>
          </ac:spMkLst>
        </pc:spChg>
        <pc:spChg chg="mod">
          <ac:chgData name="אמנדה מגזל" userId="d50b652f-cb88-4424-8cea-6618e2450d64" providerId="ADAL" clId="{408AB244-BCAE-4BDE-9668-4A2AA5C8353B}" dt="2022-03-02T11:36:07.663" v="1488" actId="1036"/>
          <ac:spMkLst>
            <pc:docMk/>
            <pc:sldMk cId="620596287" sldId="267"/>
            <ac:spMk id="16" creationId="{1E717539-BD60-496C-94C5-BF680555BB68}"/>
          </ac:spMkLst>
        </pc:spChg>
        <pc:spChg chg="mod">
          <ac:chgData name="אמנדה מגזל" userId="d50b652f-cb88-4424-8cea-6618e2450d64" providerId="ADAL" clId="{408AB244-BCAE-4BDE-9668-4A2AA5C8353B}" dt="2022-03-02T11:36:38.217" v="1492" actId="20577"/>
          <ac:spMkLst>
            <pc:docMk/>
            <pc:sldMk cId="620596287" sldId="267"/>
            <ac:spMk id="18" creationId="{0F43C405-6C43-4996-B054-8D938A84B7F1}"/>
          </ac:spMkLst>
        </pc:spChg>
        <pc:spChg chg="mod">
          <ac:chgData name="אמנדה מגזל" userId="d50b652f-cb88-4424-8cea-6618e2450d64" providerId="ADAL" clId="{408AB244-BCAE-4BDE-9668-4A2AA5C8353B}" dt="2022-03-02T11:37:06.321" v="1499" actId="20577"/>
          <ac:spMkLst>
            <pc:docMk/>
            <pc:sldMk cId="620596287" sldId="267"/>
            <ac:spMk id="19" creationId="{9EF98CEE-3899-4EFC-AC2D-9212FB9BFC44}"/>
          </ac:spMkLst>
        </pc:spChg>
        <pc:graphicFrameChg chg="mod">
          <ac:chgData name="אמנדה מגזל" userId="d50b652f-cb88-4424-8cea-6618e2450d64" providerId="ADAL" clId="{408AB244-BCAE-4BDE-9668-4A2AA5C8353B}" dt="2022-03-02T11:35:58.650" v="1446" actId="1076"/>
          <ac:graphicFrameMkLst>
            <pc:docMk/>
            <pc:sldMk cId="620596287" sldId="267"/>
            <ac:graphicFrameMk id="7" creationId="{FF4F6FED-0780-4713-9201-47645C5A9D11}"/>
          </ac:graphicFrameMkLst>
        </pc:graphicFrameChg>
      </pc:sldChg>
      <pc:sldChg chg="addSp delSp modSp add mod setBg modAnim">
        <pc:chgData name="אמנדה מגזל" userId="d50b652f-cb88-4424-8cea-6618e2450d64" providerId="ADAL" clId="{408AB244-BCAE-4BDE-9668-4A2AA5C8353B}" dt="2022-03-08T17:51:13.735" v="4398"/>
        <pc:sldMkLst>
          <pc:docMk/>
          <pc:sldMk cId="2293277539" sldId="267"/>
        </pc:sldMkLst>
        <pc:spChg chg="mod">
          <ac:chgData name="אמנדה מגזל" userId="d50b652f-cb88-4424-8cea-6618e2450d64" providerId="ADAL" clId="{408AB244-BCAE-4BDE-9668-4A2AA5C8353B}" dt="2022-03-02T15:28:54.975" v="1714" actId="20577"/>
          <ac:spMkLst>
            <pc:docMk/>
            <pc:sldMk cId="2293277539" sldId="267"/>
            <ac:spMk id="6" creationId="{349E174D-1218-4CF2-A08C-3489CE753083}"/>
          </ac:spMkLst>
        </pc:spChg>
        <pc:spChg chg="add mod">
          <ac:chgData name="אמנדה מגזל" userId="d50b652f-cb88-4424-8cea-6618e2450d64" providerId="ADAL" clId="{408AB244-BCAE-4BDE-9668-4A2AA5C8353B}" dt="2022-03-02T15:38:18.805" v="2088" actId="1035"/>
          <ac:spMkLst>
            <pc:docMk/>
            <pc:sldMk cId="2293277539" sldId="267"/>
            <ac:spMk id="15" creationId="{1C19A1E4-7CD9-4BF9-8A4F-53ECCBE51372}"/>
          </ac:spMkLst>
        </pc:spChg>
        <pc:spChg chg="add mod">
          <ac:chgData name="אמנדה מגזל" userId="d50b652f-cb88-4424-8cea-6618e2450d64" providerId="ADAL" clId="{408AB244-BCAE-4BDE-9668-4A2AA5C8353B}" dt="2022-03-02T15:38:18.805" v="2088" actId="1035"/>
          <ac:spMkLst>
            <pc:docMk/>
            <pc:sldMk cId="2293277539" sldId="267"/>
            <ac:spMk id="16" creationId="{21BB662E-2ED2-4877-84E1-19FDEF1E3343}"/>
          </ac:spMkLst>
        </pc:spChg>
        <pc:spChg chg="del">
          <ac:chgData name="אמנדה מגזל" userId="d50b652f-cb88-4424-8cea-6618e2450d64" providerId="ADAL" clId="{408AB244-BCAE-4BDE-9668-4A2AA5C8353B}" dt="2022-03-02T15:29:06.064" v="1715" actId="478"/>
          <ac:spMkLst>
            <pc:docMk/>
            <pc:sldMk cId="2293277539" sldId="267"/>
            <ac:spMk id="18" creationId="{0F43C405-6C43-4996-B054-8D938A84B7F1}"/>
          </ac:spMkLst>
        </pc:spChg>
        <pc:spChg chg="del">
          <ac:chgData name="אמנדה מגזל" userId="d50b652f-cb88-4424-8cea-6618e2450d64" providerId="ADAL" clId="{408AB244-BCAE-4BDE-9668-4A2AA5C8353B}" dt="2022-03-02T15:29:06.064" v="1715" actId="478"/>
          <ac:spMkLst>
            <pc:docMk/>
            <pc:sldMk cId="2293277539" sldId="267"/>
            <ac:spMk id="19" creationId="{9EF98CEE-3899-4EFC-AC2D-9212FB9BFC44}"/>
          </ac:spMkLst>
        </pc:spChg>
        <pc:spChg chg="add mod">
          <ac:chgData name="אמנדה מגזל" userId="d50b652f-cb88-4424-8cea-6618e2450d64" providerId="ADAL" clId="{408AB244-BCAE-4BDE-9668-4A2AA5C8353B}" dt="2022-03-02T15:38:27.835" v="2111" actId="1035"/>
          <ac:spMkLst>
            <pc:docMk/>
            <pc:sldMk cId="2293277539" sldId="267"/>
            <ac:spMk id="20" creationId="{DD48905D-1FE1-43AD-8181-87044A1ABA5A}"/>
          </ac:spMkLst>
        </pc:spChg>
        <pc:spChg chg="del">
          <ac:chgData name="אמנדה מגזל" userId="d50b652f-cb88-4424-8cea-6618e2450d64" providerId="ADAL" clId="{408AB244-BCAE-4BDE-9668-4A2AA5C8353B}" dt="2022-03-02T15:29:06.064" v="1715" actId="478"/>
          <ac:spMkLst>
            <pc:docMk/>
            <pc:sldMk cId="2293277539" sldId="267"/>
            <ac:spMk id="22" creationId="{87F8E509-E512-4016-91D8-4C45E6B7950D}"/>
          </ac:spMkLst>
        </pc:spChg>
        <pc:spChg chg="del">
          <ac:chgData name="אמנדה מגזל" userId="d50b652f-cb88-4424-8cea-6618e2450d64" providerId="ADAL" clId="{408AB244-BCAE-4BDE-9668-4A2AA5C8353B}" dt="2022-03-02T15:29:06.064" v="1715" actId="478"/>
          <ac:spMkLst>
            <pc:docMk/>
            <pc:sldMk cId="2293277539" sldId="267"/>
            <ac:spMk id="23" creationId="{F6275B4D-74E6-4D0D-91CF-167EEF9A8611}"/>
          </ac:spMkLst>
        </pc:spChg>
        <pc:spChg chg="del">
          <ac:chgData name="אמנדה מגזל" userId="d50b652f-cb88-4424-8cea-6618e2450d64" providerId="ADAL" clId="{408AB244-BCAE-4BDE-9668-4A2AA5C8353B}" dt="2022-03-02T15:29:06.064" v="1715" actId="478"/>
          <ac:spMkLst>
            <pc:docMk/>
            <pc:sldMk cId="2293277539" sldId="267"/>
            <ac:spMk id="24" creationId="{67F539AD-4821-412D-A834-F4658A6719B1}"/>
          </ac:spMkLst>
        </pc:spChg>
        <pc:spChg chg="del">
          <ac:chgData name="אמנדה מגזל" userId="d50b652f-cb88-4424-8cea-6618e2450d64" providerId="ADAL" clId="{408AB244-BCAE-4BDE-9668-4A2AA5C8353B}" dt="2022-03-02T15:29:06.064" v="1715" actId="478"/>
          <ac:spMkLst>
            <pc:docMk/>
            <pc:sldMk cId="2293277539" sldId="267"/>
            <ac:spMk id="25" creationId="{F018096E-5B19-4A02-9084-946A3E86E1B9}"/>
          </ac:spMkLst>
        </pc:spChg>
        <pc:graphicFrameChg chg="add mod modGraphic">
          <ac:chgData name="אמנדה מגזל" userId="d50b652f-cb88-4424-8cea-6618e2450d64" providerId="ADAL" clId="{408AB244-BCAE-4BDE-9668-4A2AA5C8353B}" dt="2022-03-08T17:00:02.174" v="2843" actId="20577"/>
          <ac:graphicFrameMkLst>
            <pc:docMk/>
            <pc:sldMk cId="2293277539" sldId="267"/>
            <ac:graphicFrameMk id="14" creationId="{0E1F65EC-2978-4D8B-A29C-E0C6A7DDFDB8}"/>
          </ac:graphicFrameMkLst>
        </pc:graphicFrameChg>
        <pc:graphicFrameChg chg="add del">
          <ac:chgData name="אמנדה מגזל" userId="d50b652f-cb88-4424-8cea-6618e2450d64" providerId="ADAL" clId="{408AB244-BCAE-4BDE-9668-4A2AA5C8353B}" dt="2022-03-02T15:29:35.679" v="1724" actId="478"/>
          <ac:graphicFrameMkLst>
            <pc:docMk/>
            <pc:sldMk cId="2293277539" sldId="267"/>
            <ac:graphicFrameMk id="17" creationId="{180E601D-6F56-49AA-8042-DABB694B8804}"/>
          </ac:graphicFrameMkLst>
        </pc:graphicFrameChg>
        <pc:graphicFrameChg chg="add del mod ord modGraphic">
          <ac:chgData name="אמנדה מגזל" userId="d50b652f-cb88-4424-8cea-6618e2450d64" providerId="ADAL" clId="{408AB244-BCAE-4BDE-9668-4A2AA5C8353B}" dt="2022-03-02T15:34:30.341" v="1925" actId="20577"/>
          <ac:graphicFrameMkLst>
            <pc:docMk/>
            <pc:sldMk cId="2293277539" sldId="267"/>
            <ac:graphicFrameMk id="21" creationId="{93BF7F79-9A8D-4921-ADFE-D64A2505E1BF}"/>
          </ac:graphicFrameMkLst>
        </pc:graphicFrameChg>
      </pc:sldChg>
      <pc:sldChg chg="addSp delSp modSp add mod">
        <pc:chgData name="אמנדה מגזל" userId="d50b652f-cb88-4424-8cea-6618e2450d64" providerId="ADAL" clId="{408AB244-BCAE-4BDE-9668-4A2AA5C8353B}" dt="2022-03-20T20:30:58.361" v="4756" actId="1076"/>
        <pc:sldMkLst>
          <pc:docMk/>
          <pc:sldMk cId="4201204882" sldId="268"/>
        </pc:sldMkLst>
        <pc:spChg chg="add mod">
          <ac:chgData name="אמנדה מגזל" userId="d50b652f-cb88-4424-8cea-6618e2450d64" providerId="ADAL" clId="{408AB244-BCAE-4BDE-9668-4A2AA5C8353B}" dt="2022-03-20T19:33:54.729" v="4504"/>
          <ac:spMkLst>
            <pc:docMk/>
            <pc:sldMk cId="4201204882" sldId="268"/>
            <ac:spMk id="3" creationId="{A8B8AB1B-EA56-4253-81DF-3A7773B453F1}"/>
          </ac:spMkLst>
        </pc:spChg>
        <pc:spChg chg="add mod">
          <ac:chgData name="אמנדה מגזל" userId="d50b652f-cb88-4424-8cea-6618e2450d64" providerId="ADAL" clId="{408AB244-BCAE-4BDE-9668-4A2AA5C8353B}" dt="2022-03-20T19:34:15.302" v="4538" actId="20577"/>
          <ac:spMkLst>
            <pc:docMk/>
            <pc:sldMk cId="4201204882" sldId="268"/>
            <ac:spMk id="5" creationId="{96AE3082-2CB2-4EF1-B34D-A92440E6DE75}"/>
          </ac:spMkLst>
        </pc:spChg>
        <pc:spChg chg="add mod">
          <ac:chgData name="אמנדה מגזל" userId="d50b652f-cb88-4424-8cea-6618e2450d64" providerId="ADAL" clId="{408AB244-BCAE-4BDE-9668-4A2AA5C8353B}" dt="2022-03-20T20:30:33.880" v="4755" actId="20577"/>
          <ac:spMkLst>
            <pc:docMk/>
            <pc:sldMk cId="4201204882" sldId="268"/>
            <ac:spMk id="8" creationId="{675C9252-0B68-4E43-BDD4-4555FA839B0A}"/>
          </ac:spMkLst>
        </pc:spChg>
        <pc:graphicFrameChg chg="add mod modGraphic">
          <ac:chgData name="אמנדה מגזל" userId="d50b652f-cb88-4424-8cea-6618e2450d64" providerId="ADAL" clId="{408AB244-BCAE-4BDE-9668-4A2AA5C8353B}" dt="2022-03-20T20:30:58.361" v="4756" actId="1076"/>
          <ac:graphicFrameMkLst>
            <pc:docMk/>
            <pc:sldMk cId="4201204882" sldId="268"/>
            <ac:graphicFrameMk id="2" creationId="{99FDCC5E-3DBB-401C-8F5C-5717F44EBCCC}"/>
          </ac:graphicFrameMkLst>
        </pc:graphicFrameChg>
        <pc:picChg chg="add del mod">
          <ac:chgData name="אמנדה מגזל" userId="d50b652f-cb88-4424-8cea-6618e2450d64" providerId="ADAL" clId="{408AB244-BCAE-4BDE-9668-4A2AA5C8353B}" dt="2022-03-20T20:29:12.445" v="4656" actId="478"/>
          <ac:picMkLst>
            <pc:docMk/>
            <pc:sldMk cId="4201204882" sldId="268"/>
            <ac:picMk id="7" creationId="{ACEFCA84-58FF-4638-909B-1F39A3E3044D}"/>
          </ac:picMkLst>
        </pc:picChg>
        <pc:cxnChg chg="add mod">
          <ac:chgData name="אמנדה מגזל" userId="d50b652f-cb88-4424-8cea-6618e2450d64" providerId="ADAL" clId="{408AB244-BCAE-4BDE-9668-4A2AA5C8353B}" dt="2022-03-20T19:33:54.729" v="4504"/>
          <ac:cxnSpMkLst>
            <pc:docMk/>
            <pc:sldMk cId="4201204882" sldId="268"/>
            <ac:cxnSpMk id="4" creationId="{6DA16B8F-23BE-48D1-ABF1-312FACAC84DD}"/>
          </ac:cxnSpMkLst>
        </pc:cxnChg>
      </pc:sldChg>
      <pc:sldChg chg="add del">
        <pc:chgData name="אמנדה מגזל" userId="d50b652f-cb88-4424-8cea-6618e2450d64" providerId="ADAL" clId="{408AB244-BCAE-4BDE-9668-4A2AA5C8353B}" dt="2022-03-20T22:39:35.478" v="7550" actId="47"/>
        <pc:sldMkLst>
          <pc:docMk/>
          <pc:sldMk cId="2134950125" sldId="269"/>
        </pc:sldMkLst>
      </pc:sldChg>
      <pc:sldChg chg="add del">
        <pc:chgData name="אמנדה מגזל" userId="d50b652f-cb88-4424-8cea-6618e2450d64" providerId="ADAL" clId="{408AB244-BCAE-4BDE-9668-4A2AA5C8353B}" dt="2022-03-20T22:39:36.987" v="7551" actId="47"/>
        <pc:sldMkLst>
          <pc:docMk/>
          <pc:sldMk cId="729945421" sldId="270"/>
        </pc:sldMkLst>
      </pc:sldChg>
      <pc:sldChg chg="addSp delSp modSp add mod">
        <pc:chgData name="אמנדה מגזל" userId="d50b652f-cb88-4424-8cea-6618e2450d64" providerId="ADAL" clId="{408AB244-BCAE-4BDE-9668-4A2AA5C8353B}" dt="2022-03-20T22:23:50.563" v="6601" actId="1076"/>
        <pc:sldMkLst>
          <pc:docMk/>
          <pc:sldMk cId="877539518" sldId="271"/>
        </pc:sldMkLst>
        <pc:spChg chg="add mod">
          <ac:chgData name="אמנדה מגזל" userId="d50b652f-cb88-4424-8cea-6618e2450d64" providerId="ADAL" clId="{408AB244-BCAE-4BDE-9668-4A2AA5C8353B}" dt="2022-03-20T22:16:28.271" v="6485"/>
          <ac:spMkLst>
            <pc:docMk/>
            <pc:sldMk cId="877539518" sldId="271"/>
            <ac:spMk id="2" creationId="{0AEF2487-BF6E-487E-83D8-E97C81F3BA61}"/>
          </ac:spMkLst>
        </pc:spChg>
        <pc:spChg chg="add mod">
          <ac:chgData name="אמנדה מגזל" userId="d50b652f-cb88-4424-8cea-6618e2450d64" providerId="ADAL" clId="{408AB244-BCAE-4BDE-9668-4A2AA5C8353B}" dt="2022-03-20T22:23:50.563" v="6601" actId="1076"/>
          <ac:spMkLst>
            <pc:docMk/>
            <pc:sldMk cId="877539518" sldId="271"/>
            <ac:spMk id="3" creationId="{078B4CC4-9232-4990-8294-F1F1A9F41325}"/>
          </ac:spMkLst>
        </pc:spChg>
        <pc:spChg chg="add mod">
          <ac:chgData name="אמנדה מגזל" userId="d50b652f-cb88-4424-8cea-6618e2450d64" providerId="ADAL" clId="{408AB244-BCAE-4BDE-9668-4A2AA5C8353B}" dt="2022-03-20T22:16:40.645" v="6504" actId="20577"/>
          <ac:spMkLst>
            <pc:docMk/>
            <pc:sldMk cId="877539518" sldId="271"/>
            <ac:spMk id="4" creationId="{B2A21776-3AFB-4C23-A16C-DF854E06ACCA}"/>
          </ac:spMkLst>
        </pc:spChg>
        <pc:spChg chg="add del">
          <ac:chgData name="אמנדה מגזל" userId="d50b652f-cb88-4424-8cea-6618e2450d64" providerId="ADAL" clId="{408AB244-BCAE-4BDE-9668-4A2AA5C8353B}" dt="2022-03-20T22:21:37.335" v="6555"/>
          <ac:spMkLst>
            <pc:docMk/>
            <pc:sldMk cId="877539518" sldId="271"/>
            <ac:spMk id="6" creationId="{446D2223-71A2-4DCD-A4CC-B7AF5EF49FCF}"/>
          </ac:spMkLst>
        </pc:spChg>
        <pc:cxnChg chg="add mod">
          <ac:chgData name="אמנדה מגזל" userId="d50b652f-cb88-4424-8cea-6618e2450d64" providerId="ADAL" clId="{408AB244-BCAE-4BDE-9668-4A2AA5C8353B}" dt="2022-03-20T22:16:28.271" v="6485"/>
          <ac:cxnSpMkLst>
            <pc:docMk/>
            <pc:sldMk cId="877539518" sldId="271"/>
            <ac:cxnSpMk id="5" creationId="{E1E71948-1F89-4A4F-8A6A-B374A6202F4F}"/>
          </ac:cxnSpMkLst>
        </pc:cxnChg>
      </pc:sldChg>
      <pc:sldChg chg="modSp add mod ord setBg">
        <pc:chgData name="אמנדה מגזל" userId="d50b652f-cb88-4424-8cea-6618e2450d64" providerId="ADAL" clId="{408AB244-BCAE-4BDE-9668-4A2AA5C8353B}" dt="2022-03-20T19:23:37.231" v="4502" actId="20577"/>
        <pc:sldMkLst>
          <pc:docMk/>
          <pc:sldMk cId="3627646993" sldId="272"/>
        </pc:sldMkLst>
        <pc:spChg chg="mod">
          <ac:chgData name="אמנדה מגזל" userId="d50b652f-cb88-4424-8cea-6618e2450d64" providerId="ADAL" clId="{408AB244-BCAE-4BDE-9668-4A2AA5C8353B}" dt="2022-03-20T19:23:37.231" v="4502" actId="20577"/>
          <ac:spMkLst>
            <pc:docMk/>
            <pc:sldMk cId="3627646993" sldId="272"/>
            <ac:spMk id="5" creationId="{170738C8-A80D-406C-87D9-C70E75A61E56}"/>
          </ac:spMkLst>
        </pc:spChg>
        <pc:spChg chg="mod">
          <ac:chgData name="אמנדה מגזל" userId="d50b652f-cb88-4424-8cea-6618e2450d64" providerId="ADAL" clId="{408AB244-BCAE-4BDE-9668-4A2AA5C8353B}" dt="2022-03-08T18:14:19.672" v="4435" actId="20577"/>
          <ac:spMkLst>
            <pc:docMk/>
            <pc:sldMk cId="3627646993" sldId="272"/>
            <ac:spMk id="7" creationId="{CC9246AB-CD46-4C95-8644-3143686AF94F}"/>
          </ac:spMkLst>
        </pc:spChg>
        <pc:spChg chg="mod">
          <ac:chgData name="אמנדה מגזל" userId="d50b652f-cb88-4424-8cea-6618e2450d64" providerId="ADAL" clId="{408AB244-BCAE-4BDE-9668-4A2AA5C8353B}" dt="2022-03-08T18:15:07.301" v="4483" actId="14100"/>
          <ac:spMkLst>
            <pc:docMk/>
            <pc:sldMk cId="3627646993" sldId="272"/>
            <ac:spMk id="10" creationId="{3F451C06-DD4B-4934-A940-ADDDCC73798E}"/>
          </ac:spMkLst>
        </pc:spChg>
      </pc:sldChg>
      <pc:sldChg chg="add del ord">
        <pc:chgData name="אמנדה מגזל" userId="d50b652f-cb88-4424-8cea-6618e2450d64" providerId="ADAL" clId="{408AB244-BCAE-4BDE-9668-4A2AA5C8353B}" dt="2022-03-08T16:47:39.909" v="2322" actId="47"/>
        <pc:sldMkLst>
          <pc:docMk/>
          <pc:sldMk cId="144901549" sldId="273"/>
        </pc:sldMkLst>
      </pc:sldChg>
      <pc:sldChg chg="addSp delSp modSp add mod ord setBg delAnim modAnim">
        <pc:chgData name="אמנדה מגזל" userId="d50b652f-cb88-4424-8cea-6618e2450d64" providerId="ADAL" clId="{408AB244-BCAE-4BDE-9668-4A2AA5C8353B}" dt="2022-03-08T17:51:13.735" v="4398"/>
        <pc:sldMkLst>
          <pc:docMk/>
          <pc:sldMk cId="1229580131" sldId="273"/>
        </pc:sldMkLst>
        <pc:spChg chg="mod">
          <ac:chgData name="אמנדה מגזל" userId="d50b652f-cb88-4424-8cea-6618e2450d64" providerId="ADAL" clId="{408AB244-BCAE-4BDE-9668-4A2AA5C8353B}" dt="2022-03-08T16:48:07.010" v="2349" actId="20577"/>
          <ac:spMkLst>
            <pc:docMk/>
            <pc:sldMk cId="1229580131" sldId="273"/>
            <ac:spMk id="6" creationId="{349E174D-1218-4CF2-A08C-3489CE753083}"/>
          </ac:spMkLst>
        </pc:spChg>
        <pc:spChg chg="del">
          <ac:chgData name="אמנדה מגזל" userId="d50b652f-cb88-4424-8cea-6618e2450d64" providerId="ADAL" clId="{408AB244-BCAE-4BDE-9668-4A2AA5C8353B}" dt="2022-03-08T16:47:58.065" v="2327" actId="478"/>
          <ac:spMkLst>
            <pc:docMk/>
            <pc:sldMk cId="1229580131" sldId="273"/>
            <ac:spMk id="8" creationId="{DC4300D3-5DCF-4564-8A11-B1F12C088CEC}"/>
          </ac:spMkLst>
        </pc:spChg>
        <pc:spChg chg="del">
          <ac:chgData name="אמנדה מגזל" userId="d50b652f-cb88-4424-8cea-6618e2450d64" providerId="ADAL" clId="{408AB244-BCAE-4BDE-9668-4A2AA5C8353B}" dt="2022-03-08T16:47:58.065" v="2327" actId="478"/>
          <ac:spMkLst>
            <pc:docMk/>
            <pc:sldMk cId="1229580131" sldId="273"/>
            <ac:spMk id="9" creationId="{0997D680-DC54-4813-A387-57CAF0D3F571}"/>
          </ac:spMkLst>
        </pc:spChg>
        <pc:spChg chg="add mod">
          <ac:chgData name="אמנדה מגזל" userId="d50b652f-cb88-4424-8cea-6618e2450d64" providerId="ADAL" clId="{408AB244-BCAE-4BDE-9668-4A2AA5C8353B}" dt="2022-03-08T16:54:09.024" v="2734" actId="1076"/>
          <ac:spMkLst>
            <pc:docMk/>
            <pc:sldMk cId="1229580131" sldId="273"/>
            <ac:spMk id="16" creationId="{695A456B-3E44-411F-93AF-D8EF95E427DA}"/>
          </ac:spMkLst>
        </pc:spChg>
        <pc:spChg chg="del">
          <ac:chgData name="אמנדה מגזל" userId="d50b652f-cb88-4424-8cea-6618e2450d64" providerId="ADAL" clId="{408AB244-BCAE-4BDE-9668-4A2AA5C8353B}" dt="2022-03-08T16:47:58.065" v="2327" actId="478"/>
          <ac:spMkLst>
            <pc:docMk/>
            <pc:sldMk cId="1229580131" sldId="273"/>
            <ac:spMk id="17" creationId="{A5C4C36B-B47E-465E-B0BE-CED0779D4726}"/>
          </ac:spMkLst>
        </pc:spChg>
        <pc:spChg chg="del">
          <ac:chgData name="אמנדה מגזל" userId="d50b652f-cb88-4424-8cea-6618e2450d64" providerId="ADAL" clId="{408AB244-BCAE-4BDE-9668-4A2AA5C8353B}" dt="2022-03-08T16:47:58.065" v="2327" actId="478"/>
          <ac:spMkLst>
            <pc:docMk/>
            <pc:sldMk cId="1229580131" sldId="273"/>
            <ac:spMk id="22" creationId="{AC5A4640-A236-496E-A25B-5BFEF3121232}"/>
          </ac:spMkLst>
        </pc:spChg>
        <pc:spChg chg="del">
          <ac:chgData name="אמנדה מגזל" userId="d50b652f-cb88-4424-8cea-6618e2450d64" providerId="ADAL" clId="{408AB244-BCAE-4BDE-9668-4A2AA5C8353B}" dt="2022-03-08T16:47:58.065" v="2327" actId="478"/>
          <ac:spMkLst>
            <pc:docMk/>
            <pc:sldMk cId="1229580131" sldId="273"/>
            <ac:spMk id="23" creationId="{5C16F421-997B-4E84-BA72-0E10CE220B65}"/>
          </ac:spMkLst>
        </pc:spChg>
        <pc:graphicFrameChg chg="mod">
          <ac:chgData name="אמנדה מגזל" userId="d50b652f-cb88-4424-8cea-6618e2450d64" providerId="ADAL" clId="{408AB244-BCAE-4BDE-9668-4A2AA5C8353B}" dt="2022-03-08T17:01:15.605" v="2844"/>
          <ac:graphicFrameMkLst>
            <pc:docMk/>
            <pc:sldMk cId="1229580131" sldId="273"/>
            <ac:graphicFrameMk id="2" creationId="{C0B444A0-4835-4DDC-9756-6CB1E1D52792}"/>
          </ac:graphicFrameMkLst>
        </pc:graphicFrameChg>
        <pc:graphicFrameChg chg="del">
          <ac:chgData name="אמנדה מגזל" userId="d50b652f-cb88-4424-8cea-6618e2450d64" providerId="ADAL" clId="{408AB244-BCAE-4BDE-9668-4A2AA5C8353B}" dt="2022-03-08T16:47:58.065" v="2327" actId="478"/>
          <ac:graphicFrameMkLst>
            <pc:docMk/>
            <pc:sldMk cId="1229580131" sldId="273"/>
            <ac:graphicFrameMk id="20" creationId="{789D9D2E-B5A6-4BFC-A76F-D58E090ED7CC}"/>
          </ac:graphicFrameMkLst>
        </pc:graphicFrameChg>
        <pc:graphicFrameChg chg="del">
          <ac:chgData name="אמנדה מגזל" userId="d50b652f-cb88-4424-8cea-6618e2450d64" providerId="ADAL" clId="{408AB244-BCAE-4BDE-9668-4A2AA5C8353B}" dt="2022-03-08T16:47:58.065" v="2327" actId="478"/>
          <ac:graphicFrameMkLst>
            <pc:docMk/>
            <pc:sldMk cId="1229580131" sldId="273"/>
            <ac:graphicFrameMk id="21" creationId="{635F7D1F-0C32-4384-8D62-24E86D0161A8}"/>
          </ac:graphicFrameMkLst>
        </pc:graphicFrameChg>
        <pc:cxnChg chg="del mod">
          <ac:chgData name="אמנדה מגזל" userId="d50b652f-cb88-4424-8cea-6618e2450d64" providerId="ADAL" clId="{408AB244-BCAE-4BDE-9668-4A2AA5C8353B}" dt="2022-03-08T16:47:58.065" v="2327" actId="478"/>
          <ac:cxnSpMkLst>
            <pc:docMk/>
            <pc:sldMk cId="1229580131" sldId="273"/>
            <ac:cxnSpMk id="18" creationId="{DB6D69EE-43B5-465F-9EC0-784FF4DFB819}"/>
          </ac:cxnSpMkLst>
        </pc:cxnChg>
        <pc:cxnChg chg="del mod">
          <ac:chgData name="אמנדה מגזל" userId="d50b652f-cb88-4424-8cea-6618e2450d64" providerId="ADAL" clId="{408AB244-BCAE-4BDE-9668-4A2AA5C8353B}" dt="2022-03-08T16:47:58.065" v="2327" actId="478"/>
          <ac:cxnSpMkLst>
            <pc:docMk/>
            <pc:sldMk cId="1229580131" sldId="273"/>
            <ac:cxnSpMk id="19" creationId="{DD8D5DE8-F48D-4E13-85AE-EF5F5A77D7D3}"/>
          </ac:cxnSpMkLst>
        </pc:cxnChg>
      </pc:sldChg>
      <pc:sldChg chg="addSp delSp modSp add del mod delAnim modAnim modNotesTx">
        <pc:chgData name="אמנדה מגזל" userId="d50b652f-cb88-4424-8cea-6618e2450d64" providerId="ADAL" clId="{408AB244-BCAE-4BDE-9668-4A2AA5C8353B}" dt="2022-03-08T17:12:41.247" v="3591" actId="47"/>
        <pc:sldMkLst>
          <pc:docMk/>
          <pc:sldMk cId="2017014934" sldId="274"/>
        </pc:sldMkLst>
        <pc:spChg chg="mod">
          <ac:chgData name="אמנדה מגזל" userId="d50b652f-cb88-4424-8cea-6618e2450d64" providerId="ADAL" clId="{408AB244-BCAE-4BDE-9668-4A2AA5C8353B}" dt="2022-03-08T16:54:46.472" v="2759" actId="20577"/>
          <ac:spMkLst>
            <pc:docMk/>
            <pc:sldMk cId="2017014934" sldId="274"/>
            <ac:spMk id="6" creationId="{349E174D-1218-4CF2-A08C-3489CE753083}"/>
          </ac:spMkLst>
        </pc:spChg>
        <pc:spChg chg="add del mod">
          <ac:chgData name="אמנדה מגזל" userId="d50b652f-cb88-4424-8cea-6618e2450d64" providerId="ADAL" clId="{408AB244-BCAE-4BDE-9668-4A2AA5C8353B}" dt="2022-03-08T16:55:41.703" v="2776" actId="478"/>
          <ac:spMkLst>
            <pc:docMk/>
            <pc:sldMk cId="2017014934" sldId="274"/>
            <ac:spMk id="8" creationId="{59AA778E-EC14-4BC2-A67B-DEA2A882F6A7}"/>
          </ac:spMkLst>
        </pc:spChg>
        <pc:spChg chg="mod">
          <ac:chgData name="אמנדה מגזל" userId="d50b652f-cb88-4424-8cea-6618e2450d64" providerId="ADAL" clId="{408AB244-BCAE-4BDE-9668-4A2AA5C8353B}" dt="2022-03-08T17:08:49.202" v="3201" actId="1076"/>
          <ac:spMkLst>
            <pc:docMk/>
            <pc:sldMk cId="2017014934" sldId="274"/>
            <ac:spMk id="16" creationId="{695A456B-3E44-411F-93AF-D8EF95E427DA}"/>
          </ac:spMkLst>
        </pc:spChg>
        <pc:graphicFrameChg chg="mod">
          <ac:chgData name="אמנדה מגזל" userId="d50b652f-cb88-4424-8cea-6618e2450d64" providerId="ADAL" clId="{408AB244-BCAE-4BDE-9668-4A2AA5C8353B}" dt="2022-03-08T17:01:20.781" v="2845"/>
          <ac:graphicFrameMkLst>
            <pc:docMk/>
            <pc:sldMk cId="2017014934" sldId="274"/>
            <ac:graphicFrameMk id="2" creationId="{C0B444A0-4835-4DDC-9756-6CB1E1D52792}"/>
          </ac:graphicFrameMkLst>
        </pc:graphicFrameChg>
        <pc:graphicFrameChg chg="add mod modGraphic">
          <ac:chgData name="אמנדה מגזל" userId="d50b652f-cb88-4424-8cea-6618e2450d64" providerId="ADAL" clId="{408AB244-BCAE-4BDE-9668-4A2AA5C8353B}" dt="2022-03-08T17:04:25.814" v="2895" actId="20577"/>
          <ac:graphicFrameMkLst>
            <pc:docMk/>
            <pc:sldMk cId="2017014934" sldId="274"/>
            <ac:graphicFrameMk id="9" creationId="{9B05026D-46DD-40FC-A289-7155DA58D693}"/>
          </ac:graphicFrameMkLst>
        </pc:graphicFrameChg>
      </pc:sldChg>
      <pc:sldChg chg="addSp modSp add del mod setBg">
        <pc:chgData name="אמנדה מגזל" userId="d50b652f-cb88-4424-8cea-6618e2450d64" providerId="ADAL" clId="{408AB244-BCAE-4BDE-9668-4A2AA5C8353B}" dt="2022-03-08T17:55:22.395" v="4410" actId="47"/>
        <pc:sldMkLst>
          <pc:docMk/>
          <pc:sldMk cId="3765058610" sldId="275"/>
        </pc:sldMkLst>
        <pc:spChg chg="mod">
          <ac:chgData name="אמנדה מגזל" userId="d50b652f-cb88-4424-8cea-6618e2450d64" providerId="ADAL" clId="{408AB244-BCAE-4BDE-9668-4A2AA5C8353B}" dt="2022-03-08T17:11:45.897" v="3578" actId="1076"/>
          <ac:spMkLst>
            <pc:docMk/>
            <pc:sldMk cId="3765058610" sldId="275"/>
            <ac:spMk id="16" creationId="{695A456B-3E44-411F-93AF-D8EF95E427DA}"/>
          </ac:spMkLst>
        </pc:spChg>
        <pc:cxnChg chg="add mod">
          <ac:chgData name="אמנדה מגזל" userId="d50b652f-cb88-4424-8cea-6618e2450d64" providerId="ADAL" clId="{408AB244-BCAE-4BDE-9668-4A2AA5C8353B}" dt="2022-03-08T17:12:30.415" v="3587" actId="1076"/>
          <ac:cxnSpMkLst>
            <pc:docMk/>
            <pc:sldMk cId="3765058610" sldId="275"/>
            <ac:cxnSpMk id="10" creationId="{D6F00968-CF9F-46AC-8E57-D63016A4BC75}"/>
          </ac:cxnSpMkLst>
        </pc:cxnChg>
      </pc:sldChg>
      <pc:sldChg chg="modSp add ord setBg">
        <pc:chgData name="אמנדה מגזל" userId="d50b652f-cb88-4424-8cea-6618e2450d64" providerId="ADAL" clId="{408AB244-BCAE-4BDE-9668-4A2AA5C8353B}" dt="2022-03-08T17:51:13.735" v="4398"/>
        <pc:sldMkLst>
          <pc:docMk/>
          <pc:sldMk cId="3313615786" sldId="276"/>
        </pc:sldMkLst>
        <pc:spChg chg="mod">
          <ac:chgData name="אמנדה מגזל" userId="d50b652f-cb88-4424-8cea-6618e2450d64" providerId="ADAL" clId="{408AB244-BCAE-4BDE-9668-4A2AA5C8353B}" dt="2022-03-08T17:12:47.221" v="3593" actId="5793"/>
          <ac:spMkLst>
            <pc:docMk/>
            <pc:sldMk cId="3313615786" sldId="276"/>
            <ac:spMk id="16" creationId="{695A456B-3E44-411F-93AF-D8EF95E427DA}"/>
          </ac:spMkLst>
        </pc:spChg>
      </pc:sldChg>
      <pc:sldChg chg="addSp delSp modSp add mod setBg modAnim modNotesTx">
        <pc:chgData name="אמנדה מגזל" userId="d50b652f-cb88-4424-8cea-6618e2450d64" providerId="ADAL" clId="{408AB244-BCAE-4BDE-9668-4A2AA5C8353B}" dt="2022-03-08T17:51:13.735" v="4398"/>
        <pc:sldMkLst>
          <pc:docMk/>
          <pc:sldMk cId="4023603063" sldId="277"/>
        </pc:sldMkLst>
        <pc:spChg chg="add mod">
          <ac:chgData name="אמנדה מגזל" userId="d50b652f-cb88-4424-8cea-6618e2450d64" providerId="ADAL" clId="{408AB244-BCAE-4BDE-9668-4A2AA5C8353B}" dt="2022-03-08T17:17:59.810" v="3699"/>
          <ac:spMkLst>
            <pc:docMk/>
            <pc:sldMk cId="4023603063" sldId="277"/>
            <ac:spMk id="12" creationId="{19F29A7E-46FC-4A2B-AC3F-5B3ECF15D5DC}"/>
          </ac:spMkLst>
        </pc:spChg>
        <pc:spChg chg="add mod">
          <ac:chgData name="אמנדה מגזל" userId="d50b652f-cb88-4424-8cea-6618e2450d64" providerId="ADAL" clId="{408AB244-BCAE-4BDE-9668-4A2AA5C8353B}" dt="2022-03-08T17:18:23.173" v="3742" actId="1035"/>
          <ac:spMkLst>
            <pc:docMk/>
            <pc:sldMk cId="4023603063" sldId="277"/>
            <ac:spMk id="14" creationId="{4E9FA85F-0630-45A4-8B42-7750030434A7}"/>
          </ac:spMkLst>
        </pc:spChg>
        <pc:spChg chg="mod">
          <ac:chgData name="אמנדה מגזל" userId="d50b652f-cb88-4424-8cea-6618e2450d64" providerId="ADAL" clId="{408AB244-BCAE-4BDE-9668-4A2AA5C8353B}" dt="2022-03-08T17:17:29.317" v="3696" actId="20577"/>
          <ac:spMkLst>
            <pc:docMk/>
            <pc:sldMk cId="4023603063" sldId="277"/>
            <ac:spMk id="16" creationId="{695A456B-3E44-411F-93AF-D8EF95E427DA}"/>
          </ac:spMkLst>
        </pc:spChg>
        <pc:graphicFrameChg chg="del">
          <ac:chgData name="אמנדה מגזל" userId="d50b652f-cb88-4424-8cea-6618e2450d64" providerId="ADAL" clId="{408AB244-BCAE-4BDE-9668-4A2AA5C8353B}" dt="2022-03-08T17:17:40.641" v="3697" actId="478"/>
          <ac:graphicFrameMkLst>
            <pc:docMk/>
            <pc:sldMk cId="4023603063" sldId="277"/>
            <ac:graphicFrameMk id="2" creationId="{C0B444A0-4835-4DDC-9756-6CB1E1D52792}"/>
          </ac:graphicFrameMkLst>
        </pc:graphicFrameChg>
        <pc:graphicFrameChg chg="del">
          <ac:chgData name="אמנדה מגזל" userId="d50b652f-cb88-4424-8cea-6618e2450d64" providerId="ADAL" clId="{408AB244-BCAE-4BDE-9668-4A2AA5C8353B}" dt="2022-03-08T17:17:43.887" v="3698" actId="478"/>
          <ac:graphicFrameMkLst>
            <pc:docMk/>
            <pc:sldMk cId="4023603063" sldId="277"/>
            <ac:graphicFrameMk id="9" creationId="{9B05026D-46DD-40FC-A289-7155DA58D693}"/>
          </ac:graphicFrameMkLst>
        </pc:graphicFrameChg>
        <pc:graphicFrameChg chg="add mod">
          <ac:chgData name="אמנדה מגזל" userId="d50b652f-cb88-4424-8cea-6618e2450d64" providerId="ADAL" clId="{408AB244-BCAE-4BDE-9668-4A2AA5C8353B}" dt="2022-03-08T17:17:59.810" v="3699"/>
          <ac:graphicFrameMkLst>
            <pc:docMk/>
            <pc:sldMk cId="4023603063" sldId="277"/>
            <ac:graphicFrameMk id="11" creationId="{5E04FA0B-B427-4101-BFE7-A08FEB72D89F}"/>
          </ac:graphicFrameMkLst>
        </pc:graphicFrameChg>
        <pc:cxnChg chg="add mod">
          <ac:chgData name="אמנדה מגזל" userId="d50b652f-cb88-4424-8cea-6618e2450d64" providerId="ADAL" clId="{408AB244-BCAE-4BDE-9668-4A2AA5C8353B}" dt="2022-03-08T17:17:59.810" v="3699"/>
          <ac:cxnSpMkLst>
            <pc:docMk/>
            <pc:sldMk cId="4023603063" sldId="277"/>
            <ac:cxnSpMk id="13" creationId="{AC7B95E3-FD0F-42ED-9F31-9FCAD606F8B1}"/>
          </ac:cxnSpMkLst>
        </pc:cxnChg>
      </pc:sldChg>
      <pc:sldChg chg="addSp delSp modSp add mod ord setBg modAnim modNotesTx">
        <pc:chgData name="אמנדה מגזל" userId="d50b652f-cb88-4424-8cea-6618e2450d64" providerId="ADAL" clId="{408AB244-BCAE-4BDE-9668-4A2AA5C8353B}" dt="2022-03-08T17:51:13.735" v="4398"/>
        <pc:sldMkLst>
          <pc:docMk/>
          <pc:sldMk cId="2870626305" sldId="278"/>
        </pc:sldMkLst>
        <pc:spChg chg="add del mod">
          <ac:chgData name="אמנדה מגזל" userId="d50b652f-cb88-4424-8cea-6618e2450d64" providerId="ADAL" clId="{408AB244-BCAE-4BDE-9668-4A2AA5C8353B}" dt="2022-03-08T17:14:48.004" v="3658" actId="478"/>
          <ac:spMkLst>
            <pc:docMk/>
            <pc:sldMk cId="2870626305" sldId="278"/>
            <ac:spMk id="3" creationId="{2913283F-C645-490C-99E7-8BCF4F5E1C26}"/>
          </ac:spMkLst>
        </pc:spChg>
        <pc:spChg chg="add mod">
          <ac:chgData name="אמנדה מגזל" userId="d50b652f-cb88-4424-8cea-6618e2450d64" providerId="ADAL" clId="{408AB244-BCAE-4BDE-9668-4A2AA5C8353B}" dt="2022-03-08T17:16:19.317" v="3686" actId="1037"/>
          <ac:spMkLst>
            <pc:docMk/>
            <pc:sldMk cId="2870626305" sldId="278"/>
            <ac:spMk id="8" creationId="{601FA13E-2F7E-4A04-9BD9-C9B2B494A2D1}"/>
          </ac:spMkLst>
        </pc:spChg>
        <pc:spChg chg="mod">
          <ac:chgData name="אמנדה מגזל" userId="d50b652f-cb88-4424-8cea-6618e2450d64" providerId="ADAL" clId="{408AB244-BCAE-4BDE-9668-4A2AA5C8353B}" dt="2022-03-08T17:13:42.080" v="3601" actId="5793"/>
          <ac:spMkLst>
            <pc:docMk/>
            <pc:sldMk cId="2870626305" sldId="278"/>
            <ac:spMk id="16" creationId="{695A456B-3E44-411F-93AF-D8EF95E427DA}"/>
          </ac:spMkLst>
        </pc:spChg>
        <pc:graphicFrameChg chg="del">
          <ac:chgData name="אמנדה מגזל" userId="d50b652f-cb88-4424-8cea-6618e2450d64" providerId="ADAL" clId="{408AB244-BCAE-4BDE-9668-4A2AA5C8353B}" dt="2022-03-08T17:13:53.006" v="3603" actId="478"/>
          <ac:graphicFrameMkLst>
            <pc:docMk/>
            <pc:sldMk cId="2870626305" sldId="278"/>
            <ac:graphicFrameMk id="2" creationId="{C0B444A0-4835-4DDC-9756-6CB1E1D52792}"/>
          </ac:graphicFrameMkLst>
        </pc:graphicFrameChg>
        <pc:graphicFrameChg chg="mod">
          <ac:chgData name="אמנדה מגזל" userId="d50b652f-cb88-4424-8cea-6618e2450d64" providerId="ADAL" clId="{408AB244-BCAE-4BDE-9668-4A2AA5C8353B}" dt="2022-03-08T17:14:05.563" v="3655" actId="1037"/>
          <ac:graphicFrameMkLst>
            <pc:docMk/>
            <pc:sldMk cId="2870626305" sldId="278"/>
            <ac:graphicFrameMk id="9" creationId="{9B05026D-46DD-40FC-A289-7155DA58D693}"/>
          </ac:graphicFrameMkLst>
        </pc:graphicFrameChg>
        <pc:cxnChg chg="add mod">
          <ac:chgData name="אמנדה מגזל" userId="d50b652f-cb88-4424-8cea-6618e2450d64" providerId="ADAL" clId="{408AB244-BCAE-4BDE-9668-4A2AA5C8353B}" dt="2022-03-08T17:17:06.282" v="3692" actId="17032"/>
          <ac:cxnSpMkLst>
            <pc:docMk/>
            <pc:sldMk cId="2870626305" sldId="278"/>
            <ac:cxnSpMk id="12" creationId="{6A3CA2AD-5A2D-4459-BB73-7252E3F10675}"/>
          </ac:cxnSpMkLst>
        </pc:cxnChg>
      </pc:sldChg>
      <pc:sldChg chg="addSp delSp modSp add mod setBg modAnim">
        <pc:chgData name="אמנדה מגזל" userId="d50b652f-cb88-4424-8cea-6618e2450d64" providerId="ADAL" clId="{408AB244-BCAE-4BDE-9668-4A2AA5C8353B}" dt="2022-03-20T21:23:56.339" v="5992" actId="20577"/>
        <pc:sldMkLst>
          <pc:docMk/>
          <pc:sldMk cId="2908613836" sldId="279"/>
        </pc:sldMkLst>
        <pc:spChg chg="add mod">
          <ac:chgData name="אמנדה מגזל" userId="d50b652f-cb88-4424-8cea-6618e2450d64" providerId="ADAL" clId="{408AB244-BCAE-4BDE-9668-4A2AA5C8353B}" dt="2022-03-08T17:21:26.294" v="3779" actId="1037"/>
          <ac:spMkLst>
            <pc:docMk/>
            <pc:sldMk cId="2908613836" sldId="279"/>
            <ac:spMk id="12" creationId="{5E7257C3-05F2-4200-8B93-7E3B522F031F}"/>
          </ac:spMkLst>
        </pc:spChg>
        <pc:spChg chg="add mod">
          <ac:chgData name="אמנדה מגזל" userId="d50b652f-cb88-4424-8cea-6618e2450d64" providerId="ADAL" clId="{408AB244-BCAE-4BDE-9668-4A2AA5C8353B}" dt="2022-03-08T17:21:42.638" v="3820" actId="14100"/>
          <ac:spMkLst>
            <pc:docMk/>
            <pc:sldMk cId="2908613836" sldId="279"/>
            <ac:spMk id="13" creationId="{9C501B78-FF78-4C3A-91BC-A974045ACEB4}"/>
          </ac:spMkLst>
        </pc:spChg>
        <pc:spChg chg="add mod">
          <ac:chgData name="אמנדה מגזל" userId="d50b652f-cb88-4424-8cea-6618e2450d64" providerId="ADAL" clId="{408AB244-BCAE-4BDE-9668-4A2AA5C8353B}" dt="2022-03-08T17:22:04.352" v="3838" actId="1035"/>
          <ac:spMkLst>
            <pc:docMk/>
            <pc:sldMk cId="2908613836" sldId="279"/>
            <ac:spMk id="14" creationId="{26E53B17-1869-4C4F-8C10-087A6B59AB20}"/>
          </ac:spMkLst>
        </pc:spChg>
        <pc:spChg chg="mod">
          <ac:chgData name="אמנדה מגזל" userId="d50b652f-cb88-4424-8cea-6618e2450d64" providerId="ADAL" clId="{408AB244-BCAE-4BDE-9668-4A2AA5C8353B}" dt="2022-03-20T21:23:56.339" v="5992" actId="20577"/>
          <ac:spMkLst>
            <pc:docMk/>
            <pc:sldMk cId="2908613836" sldId="279"/>
            <ac:spMk id="16" creationId="{695A456B-3E44-411F-93AF-D8EF95E427DA}"/>
          </ac:spMkLst>
        </pc:spChg>
        <pc:graphicFrameChg chg="del">
          <ac:chgData name="אמנדה מגזל" userId="d50b652f-cb88-4424-8cea-6618e2450d64" providerId="ADAL" clId="{408AB244-BCAE-4BDE-9668-4A2AA5C8353B}" dt="2022-03-08T17:18:45.226" v="3745" actId="478"/>
          <ac:graphicFrameMkLst>
            <pc:docMk/>
            <pc:sldMk cId="2908613836" sldId="279"/>
            <ac:graphicFrameMk id="2" creationId="{C0B444A0-4835-4DDC-9756-6CB1E1D52792}"/>
          </ac:graphicFrameMkLst>
        </pc:graphicFrameChg>
        <pc:graphicFrameChg chg="add del">
          <ac:chgData name="אמנדה מגזל" userId="d50b652f-cb88-4424-8cea-6618e2450d64" providerId="ADAL" clId="{408AB244-BCAE-4BDE-9668-4A2AA5C8353B}" dt="2022-03-08T17:20:43.182" v="3762" actId="478"/>
          <ac:graphicFrameMkLst>
            <pc:docMk/>
            <pc:sldMk cId="2908613836" sldId="279"/>
            <ac:graphicFrameMk id="7" creationId="{FF4F6FED-0780-4713-9201-47645C5A9D11}"/>
          </ac:graphicFrameMkLst>
        </pc:graphicFrameChg>
        <pc:graphicFrameChg chg="del modGraphic">
          <ac:chgData name="אמנדה מגזל" userId="d50b652f-cb88-4424-8cea-6618e2450d64" providerId="ADAL" clId="{408AB244-BCAE-4BDE-9668-4A2AA5C8353B}" dt="2022-03-08T17:18:41.524" v="3744" actId="478"/>
          <ac:graphicFrameMkLst>
            <pc:docMk/>
            <pc:sldMk cId="2908613836" sldId="279"/>
            <ac:graphicFrameMk id="9" creationId="{9B05026D-46DD-40FC-A289-7155DA58D693}"/>
          </ac:graphicFrameMkLst>
        </pc:graphicFrameChg>
        <pc:graphicFrameChg chg="add mod modGraphic">
          <ac:chgData name="אמנדה מגזל" userId="d50b652f-cb88-4424-8cea-6618e2450d64" providerId="ADAL" clId="{408AB244-BCAE-4BDE-9668-4A2AA5C8353B}" dt="2022-03-08T17:21:01.948" v="3765" actId="1076"/>
          <ac:graphicFrameMkLst>
            <pc:docMk/>
            <pc:sldMk cId="2908613836" sldId="279"/>
            <ac:graphicFrameMk id="11" creationId="{4A14CA94-23CB-40B7-B280-76A817ED72F9}"/>
          </ac:graphicFrameMkLst>
        </pc:graphicFrameChg>
      </pc:sldChg>
      <pc:sldChg chg="addSp delSp modSp add mod ord setBg delAnim">
        <pc:chgData name="אמנדה מגזל" userId="d50b652f-cb88-4424-8cea-6618e2450d64" providerId="ADAL" clId="{408AB244-BCAE-4BDE-9668-4A2AA5C8353B}" dt="2022-03-20T21:28:07.536" v="6456" actId="1076"/>
        <pc:sldMkLst>
          <pc:docMk/>
          <pc:sldMk cId="1907235010" sldId="280"/>
        </pc:sldMkLst>
        <pc:spChg chg="mod">
          <ac:chgData name="אמנדה מגזל" userId="d50b652f-cb88-4424-8cea-6618e2450d64" providerId="ADAL" clId="{408AB244-BCAE-4BDE-9668-4A2AA5C8353B}" dt="2022-03-08T17:24:30.306" v="3845"/>
          <ac:spMkLst>
            <pc:docMk/>
            <pc:sldMk cId="1907235010" sldId="280"/>
            <ac:spMk id="7" creationId="{FA22BF25-96AA-4006-8764-D40C227165DC}"/>
          </ac:spMkLst>
        </pc:spChg>
        <pc:spChg chg="add mod">
          <ac:chgData name="אמנדה מגזל" userId="d50b652f-cb88-4424-8cea-6618e2450d64" providerId="ADAL" clId="{408AB244-BCAE-4BDE-9668-4A2AA5C8353B}" dt="2022-03-20T21:28:07.536" v="6456" actId="1076"/>
          <ac:spMkLst>
            <pc:docMk/>
            <pc:sldMk cId="1907235010" sldId="280"/>
            <ac:spMk id="10" creationId="{DD468110-FED3-4C24-80A4-9AE8F1C8D285}"/>
          </ac:spMkLst>
        </pc:spChg>
        <pc:graphicFrameChg chg="del">
          <ac:chgData name="אמנדה מגזל" userId="d50b652f-cb88-4424-8cea-6618e2450d64" providerId="ADAL" clId="{408AB244-BCAE-4BDE-9668-4A2AA5C8353B}" dt="2022-03-08T17:25:12.425" v="3847" actId="478"/>
          <ac:graphicFrameMkLst>
            <pc:docMk/>
            <pc:sldMk cId="1907235010" sldId="280"/>
            <ac:graphicFrameMk id="3" creationId="{5CB3CF84-A7AD-413E-B25C-C6B407CE07AF}"/>
          </ac:graphicFrameMkLst>
        </pc:graphicFrameChg>
        <pc:graphicFrameChg chg="del mod">
          <ac:chgData name="אמנדה מגזל" userId="d50b652f-cb88-4424-8cea-6618e2450d64" providerId="ADAL" clId="{408AB244-BCAE-4BDE-9668-4A2AA5C8353B}" dt="2022-03-08T17:25:12.425" v="3847" actId="478"/>
          <ac:graphicFrameMkLst>
            <pc:docMk/>
            <pc:sldMk cId="1907235010" sldId="280"/>
            <ac:graphicFrameMk id="4" creationId="{3CAD17CC-1B24-4FEA-9583-605E04C03D7E}"/>
          </ac:graphicFrameMkLst>
        </pc:graphicFrameChg>
        <pc:graphicFrameChg chg="add del mod">
          <ac:chgData name="אמנדה מגזל" userId="d50b652f-cb88-4424-8cea-6618e2450d64" providerId="ADAL" clId="{408AB244-BCAE-4BDE-9668-4A2AA5C8353B}" dt="2022-03-20T21:26:06.241" v="6196" actId="478"/>
          <ac:graphicFrameMkLst>
            <pc:docMk/>
            <pc:sldMk cId="1907235010" sldId="280"/>
            <ac:graphicFrameMk id="8" creationId="{C7535944-B8AD-4934-9F91-69CD7F06F8C4}"/>
          </ac:graphicFrameMkLst>
        </pc:graphicFrameChg>
        <pc:graphicFrameChg chg="add mod">
          <ac:chgData name="אמנדה מגזל" userId="d50b652f-cb88-4424-8cea-6618e2450d64" providerId="ADAL" clId="{408AB244-BCAE-4BDE-9668-4A2AA5C8353B}" dt="2022-03-08T17:25:21.934" v="3849"/>
          <ac:graphicFrameMkLst>
            <pc:docMk/>
            <pc:sldMk cId="1907235010" sldId="280"/>
            <ac:graphicFrameMk id="9" creationId="{06217494-2144-4F4A-9AD8-6302055EE94D}"/>
          </ac:graphicFrameMkLst>
        </pc:graphicFrameChg>
      </pc:sldChg>
      <pc:sldChg chg="addSp delSp modSp add mod setBg">
        <pc:chgData name="אמנדה מגזל" userId="d50b652f-cb88-4424-8cea-6618e2450d64" providerId="ADAL" clId="{408AB244-BCAE-4BDE-9668-4A2AA5C8353B}" dt="2022-03-20T21:28:37.711" v="6472" actId="1076"/>
        <pc:sldMkLst>
          <pc:docMk/>
          <pc:sldMk cId="3931790539" sldId="281"/>
        </pc:sldMkLst>
        <pc:spChg chg="del">
          <ac:chgData name="אמנדה מגזל" userId="d50b652f-cb88-4424-8cea-6618e2450d64" providerId="ADAL" clId="{408AB244-BCAE-4BDE-9668-4A2AA5C8353B}" dt="2022-03-08T17:35:06.116" v="4081" actId="478"/>
          <ac:spMkLst>
            <pc:docMk/>
            <pc:sldMk cId="3931790539" sldId="281"/>
            <ac:spMk id="5" creationId="{D42E5CA7-853D-49BE-8B68-B2DF0E6597D1}"/>
          </ac:spMkLst>
        </pc:spChg>
        <pc:spChg chg="del">
          <ac:chgData name="אמנדה מגזל" userId="d50b652f-cb88-4424-8cea-6618e2450d64" providerId="ADAL" clId="{408AB244-BCAE-4BDE-9668-4A2AA5C8353B}" dt="2022-03-08T17:35:06.116" v="4081" actId="478"/>
          <ac:spMkLst>
            <pc:docMk/>
            <pc:sldMk cId="3931790539" sldId="281"/>
            <ac:spMk id="7" creationId="{FA22BF25-96AA-4006-8764-D40C227165DC}"/>
          </ac:spMkLst>
        </pc:spChg>
        <pc:spChg chg="del">
          <ac:chgData name="אמנדה מגזל" userId="d50b652f-cb88-4424-8cea-6618e2450d64" providerId="ADAL" clId="{408AB244-BCAE-4BDE-9668-4A2AA5C8353B}" dt="2022-03-08T17:35:06.116" v="4081" actId="478"/>
          <ac:spMkLst>
            <pc:docMk/>
            <pc:sldMk cId="3931790539" sldId="281"/>
            <ac:spMk id="10" creationId="{DD468110-FED3-4C24-80A4-9AE8F1C8D285}"/>
          </ac:spMkLst>
        </pc:spChg>
        <pc:spChg chg="add mod">
          <ac:chgData name="אמנדה מגזל" userId="d50b652f-cb88-4424-8cea-6618e2450d64" providerId="ADAL" clId="{408AB244-BCAE-4BDE-9668-4A2AA5C8353B}" dt="2022-03-08T17:35:07.216" v="4082"/>
          <ac:spMkLst>
            <pc:docMk/>
            <pc:sldMk cId="3931790539" sldId="281"/>
            <ac:spMk id="11" creationId="{99E98428-EE15-4374-9AF8-46B0163A8151}"/>
          </ac:spMkLst>
        </pc:spChg>
        <pc:spChg chg="add mod">
          <ac:chgData name="אמנדה מגזל" userId="d50b652f-cb88-4424-8cea-6618e2450d64" providerId="ADAL" clId="{408AB244-BCAE-4BDE-9668-4A2AA5C8353B}" dt="2022-03-20T21:28:37.711" v="6472" actId="1076"/>
          <ac:spMkLst>
            <pc:docMk/>
            <pc:sldMk cId="3931790539" sldId="281"/>
            <ac:spMk id="12" creationId="{49CEDB8E-6460-49CA-A2E7-1A9555F1A6AD}"/>
          </ac:spMkLst>
        </pc:spChg>
        <pc:spChg chg="add mod">
          <ac:chgData name="אמנדה מגזל" userId="d50b652f-cb88-4424-8cea-6618e2450d64" providerId="ADAL" clId="{408AB244-BCAE-4BDE-9668-4A2AA5C8353B}" dt="2022-03-08T17:41:20.958" v="4352" actId="1076"/>
          <ac:spMkLst>
            <pc:docMk/>
            <pc:sldMk cId="3931790539" sldId="281"/>
            <ac:spMk id="14" creationId="{C742B850-03DE-4D72-B113-7D421CE5FC1A}"/>
          </ac:spMkLst>
        </pc:spChg>
        <pc:graphicFrameChg chg="del">
          <ac:chgData name="אמנדה מגזל" userId="d50b652f-cb88-4424-8cea-6618e2450d64" providerId="ADAL" clId="{408AB244-BCAE-4BDE-9668-4A2AA5C8353B}" dt="2022-03-08T17:35:06.116" v="4081" actId="478"/>
          <ac:graphicFrameMkLst>
            <pc:docMk/>
            <pc:sldMk cId="3931790539" sldId="281"/>
            <ac:graphicFrameMk id="8" creationId="{C7535944-B8AD-4934-9F91-69CD7F06F8C4}"/>
          </ac:graphicFrameMkLst>
        </pc:graphicFrameChg>
        <pc:graphicFrameChg chg="del">
          <ac:chgData name="אמנדה מגזל" userId="d50b652f-cb88-4424-8cea-6618e2450d64" providerId="ADAL" clId="{408AB244-BCAE-4BDE-9668-4A2AA5C8353B}" dt="2022-03-08T17:35:06.116" v="4081" actId="478"/>
          <ac:graphicFrameMkLst>
            <pc:docMk/>
            <pc:sldMk cId="3931790539" sldId="281"/>
            <ac:graphicFrameMk id="9" creationId="{06217494-2144-4F4A-9AD8-6302055EE94D}"/>
          </ac:graphicFrameMkLst>
        </pc:graphicFrameChg>
        <pc:cxnChg chg="del">
          <ac:chgData name="אמנדה מגזל" userId="d50b652f-cb88-4424-8cea-6618e2450d64" providerId="ADAL" clId="{408AB244-BCAE-4BDE-9668-4A2AA5C8353B}" dt="2022-03-08T17:35:06.116" v="4081" actId="478"/>
          <ac:cxnSpMkLst>
            <pc:docMk/>
            <pc:sldMk cId="3931790539" sldId="281"/>
            <ac:cxnSpMk id="6" creationId="{C0F59D19-DFA2-4505-BC50-8DFFA14EE1C5}"/>
          </ac:cxnSpMkLst>
        </pc:cxnChg>
        <pc:cxnChg chg="add mod">
          <ac:chgData name="אמנדה מגזל" userId="d50b652f-cb88-4424-8cea-6618e2450d64" providerId="ADAL" clId="{408AB244-BCAE-4BDE-9668-4A2AA5C8353B}" dt="2022-03-08T17:35:07.216" v="4082"/>
          <ac:cxnSpMkLst>
            <pc:docMk/>
            <pc:sldMk cId="3931790539" sldId="281"/>
            <ac:cxnSpMk id="13" creationId="{689278BF-D209-4F3A-ABE1-136DCBF9C3A4}"/>
          </ac:cxnSpMkLst>
        </pc:cxnChg>
      </pc:sldChg>
      <pc:sldChg chg="addSp delSp modSp add mod modAnim">
        <pc:chgData name="אמנדה מגזל" userId="d50b652f-cb88-4424-8cea-6618e2450d64" providerId="ADAL" clId="{408AB244-BCAE-4BDE-9668-4A2AA5C8353B}" dt="2022-03-20T20:50:09.158" v="5148" actId="20577"/>
        <pc:sldMkLst>
          <pc:docMk/>
          <pc:sldMk cId="2335584644" sldId="282"/>
        </pc:sldMkLst>
        <pc:spChg chg="mod">
          <ac:chgData name="אמנדה מגזל" userId="d50b652f-cb88-4424-8cea-6618e2450d64" providerId="ADAL" clId="{408AB244-BCAE-4BDE-9668-4A2AA5C8353B}" dt="2022-03-20T20:50:09.158" v="5148" actId="20577"/>
          <ac:spMkLst>
            <pc:docMk/>
            <pc:sldMk cId="2335584644" sldId="282"/>
            <ac:spMk id="5" creationId="{96AE3082-2CB2-4EF1-B34D-A92440E6DE75}"/>
          </ac:spMkLst>
        </pc:spChg>
        <pc:spChg chg="add mod">
          <ac:chgData name="אמנדה מגזל" userId="d50b652f-cb88-4424-8cea-6618e2450d64" providerId="ADAL" clId="{408AB244-BCAE-4BDE-9668-4A2AA5C8353B}" dt="2022-03-20T20:46:54.919" v="5072" actId="1076"/>
          <ac:spMkLst>
            <pc:docMk/>
            <pc:sldMk cId="2335584644" sldId="282"/>
            <ac:spMk id="7" creationId="{56FB617C-E0D6-4BB6-A992-3974C7956F78}"/>
          </ac:spMkLst>
        </pc:spChg>
        <pc:spChg chg="del">
          <ac:chgData name="אמנדה מגזל" userId="d50b652f-cb88-4424-8cea-6618e2450d64" providerId="ADAL" clId="{408AB244-BCAE-4BDE-9668-4A2AA5C8353B}" dt="2022-03-20T20:40:27.459" v="4800" actId="478"/>
          <ac:spMkLst>
            <pc:docMk/>
            <pc:sldMk cId="2335584644" sldId="282"/>
            <ac:spMk id="8" creationId="{675C9252-0B68-4E43-BDD4-4555FA839B0A}"/>
          </ac:spMkLst>
        </pc:spChg>
        <pc:spChg chg="add mod">
          <ac:chgData name="אמנדה מגזל" userId="d50b652f-cb88-4424-8cea-6618e2450d64" providerId="ADAL" clId="{408AB244-BCAE-4BDE-9668-4A2AA5C8353B}" dt="2022-03-20T20:46:54.919" v="5072" actId="1076"/>
          <ac:spMkLst>
            <pc:docMk/>
            <pc:sldMk cId="2335584644" sldId="282"/>
            <ac:spMk id="9" creationId="{4A4BEB27-2AAB-4C74-9A94-4F2658930130}"/>
          </ac:spMkLst>
        </pc:spChg>
        <pc:spChg chg="add mod">
          <ac:chgData name="אמנדה מגזל" userId="d50b652f-cb88-4424-8cea-6618e2450d64" providerId="ADAL" clId="{408AB244-BCAE-4BDE-9668-4A2AA5C8353B}" dt="2022-03-20T20:46:54.919" v="5072" actId="1076"/>
          <ac:spMkLst>
            <pc:docMk/>
            <pc:sldMk cId="2335584644" sldId="282"/>
            <ac:spMk id="10" creationId="{A86B6B18-04A4-4725-9AFB-7B2988B15711}"/>
          </ac:spMkLst>
        </pc:spChg>
      </pc:sldChg>
      <pc:sldChg chg="addSp delSp modSp add mod delAnim modAnim">
        <pc:chgData name="אמנדה מגזל" userId="d50b652f-cb88-4424-8cea-6618e2450d64" providerId="ADAL" clId="{408AB244-BCAE-4BDE-9668-4A2AA5C8353B}" dt="2022-03-20T21:05:52.238" v="5690" actId="114"/>
        <pc:sldMkLst>
          <pc:docMk/>
          <pc:sldMk cId="497596955" sldId="283"/>
        </pc:sldMkLst>
        <pc:spChg chg="mod">
          <ac:chgData name="אמנדה מגזל" userId="d50b652f-cb88-4424-8cea-6618e2450d64" providerId="ADAL" clId="{408AB244-BCAE-4BDE-9668-4A2AA5C8353B}" dt="2022-03-20T20:50:18.060" v="5149" actId="20577"/>
          <ac:spMkLst>
            <pc:docMk/>
            <pc:sldMk cId="497596955" sldId="283"/>
            <ac:spMk id="5" creationId="{96AE3082-2CB2-4EF1-B34D-A92440E6DE75}"/>
          </ac:spMkLst>
        </pc:spChg>
        <pc:spChg chg="del">
          <ac:chgData name="אמנדה מגזל" userId="d50b652f-cb88-4424-8cea-6618e2450d64" providerId="ADAL" clId="{408AB244-BCAE-4BDE-9668-4A2AA5C8353B}" dt="2022-03-20T20:43:18.598" v="4833" actId="478"/>
          <ac:spMkLst>
            <pc:docMk/>
            <pc:sldMk cId="497596955" sldId="283"/>
            <ac:spMk id="7" creationId="{56FB617C-E0D6-4BB6-A992-3974C7956F78}"/>
          </ac:spMkLst>
        </pc:spChg>
        <pc:spChg chg="del">
          <ac:chgData name="אמנדה מגזל" userId="d50b652f-cb88-4424-8cea-6618e2450d64" providerId="ADAL" clId="{408AB244-BCAE-4BDE-9668-4A2AA5C8353B}" dt="2022-03-20T20:43:20.527" v="4834" actId="478"/>
          <ac:spMkLst>
            <pc:docMk/>
            <pc:sldMk cId="497596955" sldId="283"/>
            <ac:spMk id="9" creationId="{4A4BEB27-2AAB-4C74-9A94-4F2658930130}"/>
          </ac:spMkLst>
        </pc:spChg>
        <pc:spChg chg="add mod">
          <ac:chgData name="אמנדה מגזל" userId="d50b652f-cb88-4424-8cea-6618e2450d64" providerId="ADAL" clId="{408AB244-BCAE-4BDE-9668-4A2AA5C8353B}" dt="2022-03-20T21:05:52.238" v="5690" actId="114"/>
          <ac:spMkLst>
            <pc:docMk/>
            <pc:sldMk cId="497596955" sldId="283"/>
            <ac:spMk id="10" creationId="{466604F9-E408-4956-9D8B-0E9F14E1B64E}"/>
          </ac:spMkLst>
        </pc:spChg>
        <pc:graphicFrameChg chg="mod modGraphic">
          <ac:chgData name="אמנדה מגזל" userId="d50b652f-cb88-4424-8cea-6618e2450d64" providerId="ADAL" clId="{408AB244-BCAE-4BDE-9668-4A2AA5C8353B}" dt="2022-03-20T20:43:13.166" v="4832" actId="1076"/>
          <ac:graphicFrameMkLst>
            <pc:docMk/>
            <pc:sldMk cId="497596955" sldId="283"/>
            <ac:graphicFrameMk id="2" creationId="{99FDCC5E-3DBB-401C-8F5C-5717F44EBCCC}"/>
          </ac:graphicFrameMkLst>
        </pc:graphicFrameChg>
        <pc:graphicFrameChg chg="add mod modGraphic">
          <ac:chgData name="אמנדה מגזל" userId="d50b652f-cb88-4424-8cea-6618e2450d64" providerId="ADAL" clId="{408AB244-BCAE-4BDE-9668-4A2AA5C8353B}" dt="2022-03-20T20:48:31.877" v="5101" actId="20577"/>
          <ac:graphicFrameMkLst>
            <pc:docMk/>
            <pc:sldMk cId="497596955" sldId="283"/>
            <ac:graphicFrameMk id="8" creationId="{4B46B810-F975-4BC6-9F4C-E0768C8F6289}"/>
          </ac:graphicFrameMkLst>
        </pc:graphicFrameChg>
        <pc:picChg chg="add del mod">
          <ac:chgData name="אמנדה מגזל" userId="d50b652f-cb88-4424-8cea-6618e2450d64" providerId="ADAL" clId="{408AB244-BCAE-4BDE-9668-4A2AA5C8353B}" dt="2022-03-20T20:48:34.552" v="5102" actId="478"/>
          <ac:picMkLst>
            <pc:docMk/>
            <pc:sldMk cId="497596955" sldId="283"/>
            <ac:picMk id="11" creationId="{3C2DA2D0-5EF4-4E4D-9B14-520622AA44B4}"/>
          </ac:picMkLst>
        </pc:picChg>
      </pc:sldChg>
      <pc:sldChg chg="addSp delSp modSp add mod modAnim modNotesTx">
        <pc:chgData name="אמנדה מגזל" userId="d50b652f-cb88-4424-8cea-6618e2450d64" providerId="ADAL" clId="{408AB244-BCAE-4BDE-9668-4A2AA5C8353B}" dt="2022-03-20T21:03:50.636" v="5664" actId="1076"/>
        <pc:sldMkLst>
          <pc:docMk/>
          <pc:sldMk cId="2619621957" sldId="284"/>
        </pc:sldMkLst>
        <pc:spChg chg="mod">
          <ac:chgData name="אמנדה מגזל" userId="d50b652f-cb88-4424-8cea-6618e2450d64" providerId="ADAL" clId="{408AB244-BCAE-4BDE-9668-4A2AA5C8353B}" dt="2022-03-20T20:50:38.482" v="5183" actId="20577"/>
          <ac:spMkLst>
            <pc:docMk/>
            <pc:sldMk cId="2619621957" sldId="284"/>
            <ac:spMk id="5" creationId="{96AE3082-2CB2-4EF1-B34D-A92440E6DE75}"/>
          </ac:spMkLst>
        </pc:spChg>
        <pc:spChg chg="add del mod">
          <ac:chgData name="אמנדה מגזל" userId="d50b652f-cb88-4424-8cea-6618e2450d64" providerId="ADAL" clId="{408AB244-BCAE-4BDE-9668-4A2AA5C8353B}" dt="2022-03-20T20:54:20.634" v="5262" actId="21"/>
          <ac:spMkLst>
            <pc:docMk/>
            <pc:sldMk cId="2619621957" sldId="284"/>
            <ac:spMk id="9" creationId="{B7F85A39-5F0B-4291-B2A4-86C8F8619E50}"/>
          </ac:spMkLst>
        </pc:spChg>
        <pc:spChg chg="mod">
          <ac:chgData name="אמנדה מגזל" userId="d50b652f-cb88-4424-8cea-6618e2450d64" providerId="ADAL" clId="{408AB244-BCAE-4BDE-9668-4A2AA5C8353B}" dt="2022-03-20T21:03:50.636" v="5664" actId="1076"/>
          <ac:spMkLst>
            <pc:docMk/>
            <pc:sldMk cId="2619621957" sldId="284"/>
            <ac:spMk id="10" creationId="{466604F9-E408-4956-9D8B-0E9F14E1B64E}"/>
          </ac:spMkLst>
        </pc:spChg>
        <pc:spChg chg="add del mod">
          <ac:chgData name="אמנדה מגזל" userId="d50b652f-cb88-4424-8cea-6618e2450d64" providerId="ADAL" clId="{408AB244-BCAE-4BDE-9668-4A2AA5C8353B}" dt="2022-03-20T20:54:20.634" v="5262" actId="21"/>
          <ac:spMkLst>
            <pc:docMk/>
            <pc:sldMk cId="2619621957" sldId="284"/>
            <ac:spMk id="11" creationId="{178EE2FB-DE5C-4749-A5D7-7CB6B8F0A331}"/>
          </ac:spMkLst>
        </pc:spChg>
        <pc:spChg chg="add del mod">
          <ac:chgData name="אמנדה מגזל" userId="d50b652f-cb88-4424-8cea-6618e2450d64" providerId="ADAL" clId="{408AB244-BCAE-4BDE-9668-4A2AA5C8353B}" dt="2022-03-20T20:54:20.634" v="5262" actId="21"/>
          <ac:spMkLst>
            <pc:docMk/>
            <pc:sldMk cId="2619621957" sldId="284"/>
            <ac:spMk id="16" creationId="{6D9CF761-E548-417D-AEB6-5E2CECE4E3B9}"/>
          </ac:spMkLst>
        </pc:spChg>
        <pc:spChg chg="add del mod">
          <ac:chgData name="אמנדה מגזל" userId="d50b652f-cb88-4424-8cea-6618e2450d64" providerId="ADAL" clId="{408AB244-BCAE-4BDE-9668-4A2AA5C8353B}" dt="2022-03-20T20:54:20.634" v="5262" actId="21"/>
          <ac:spMkLst>
            <pc:docMk/>
            <pc:sldMk cId="2619621957" sldId="284"/>
            <ac:spMk id="17" creationId="{CE7C6201-8063-4750-B593-BFCD2B763DF4}"/>
          </ac:spMkLst>
        </pc:spChg>
        <pc:spChg chg="add del mod">
          <ac:chgData name="אמנדה מגזל" userId="d50b652f-cb88-4424-8cea-6618e2450d64" providerId="ADAL" clId="{408AB244-BCAE-4BDE-9668-4A2AA5C8353B}" dt="2022-03-20T20:54:20.634" v="5262" actId="21"/>
          <ac:spMkLst>
            <pc:docMk/>
            <pc:sldMk cId="2619621957" sldId="284"/>
            <ac:spMk id="18" creationId="{DD9A5CA8-138F-4A24-92A8-7AD499453FAB}"/>
          </ac:spMkLst>
        </pc:spChg>
        <pc:spChg chg="add del mod">
          <ac:chgData name="אמנדה מגזל" userId="d50b652f-cb88-4424-8cea-6618e2450d64" providerId="ADAL" clId="{408AB244-BCAE-4BDE-9668-4A2AA5C8353B}" dt="2022-03-20T20:54:20.634" v="5262" actId="21"/>
          <ac:spMkLst>
            <pc:docMk/>
            <pc:sldMk cId="2619621957" sldId="284"/>
            <ac:spMk id="21" creationId="{E51B1B8E-011F-4A40-BD5F-00729B022105}"/>
          </ac:spMkLst>
        </pc:spChg>
        <pc:spChg chg="add del mod">
          <ac:chgData name="אמנדה מגזל" userId="d50b652f-cb88-4424-8cea-6618e2450d64" providerId="ADAL" clId="{408AB244-BCAE-4BDE-9668-4A2AA5C8353B}" dt="2022-03-20T20:54:20.634" v="5262" actId="21"/>
          <ac:spMkLst>
            <pc:docMk/>
            <pc:sldMk cId="2619621957" sldId="284"/>
            <ac:spMk id="22" creationId="{89050FD8-8CB9-43A1-9E79-8456E371612A}"/>
          </ac:spMkLst>
        </pc:spChg>
        <pc:spChg chg="add mod">
          <ac:chgData name="אמנדה מגזל" userId="d50b652f-cb88-4424-8cea-6618e2450d64" providerId="ADAL" clId="{408AB244-BCAE-4BDE-9668-4A2AA5C8353B}" dt="2022-03-20T20:53:26.138" v="5260" actId="571"/>
          <ac:spMkLst>
            <pc:docMk/>
            <pc:sldMk cId="2619621957" sldId="284"/>
            <ac:spMk id="24" creationId="{7FF9DD01-D72F-4B84-A806-624907F20714}"/>
          </ac:spMkLst>
        </pc:spChg>
        <pc:spChg chg="add mod">
          <ac:chgData name="אמנדה מגזל" userId="d50b652f-cb88-4424-8cea-6618e2450d64" providerId="ADAL" clId="{408AB244-BCAE-4BDE-9668-4A2AA5C8353B}" dt="2022-03-20T20:53:26.138" v="5260" actId="571"/>
          <ac:spMkLst>
            <pc:docMk/>
            <pc:sldMk cId="2619621957" sldId="284"/>
            <ac:spMk id="25" creationId="{8C57DCC7-7F77-4CC7-B778-458B1C9F2E35}"/>
          </ac:spMkLst>
        </pc:spChg>
        <pc:spChg chg="add mod">
          <ac:chgData name="אמנדה מגזל" userId="d50b652f-cb88-4424-8cea-6618e2450d64" providerId="ADAL" clId="{408AB244-BCAE-4BDE-9668-4A2AA5C8353B}" dt="2022-03-20T21:00:05.196" v="5615" actId="1076"/>
          <ac:spMkLst>
            <pc:docMk/>
            <pc:sldMk cId="2619621957" sldId="284"/>
            <ac:spMk id="27" creationId="{30428E68-3E81-4CB5-A4F2-F8DDF432DA88}"/>
          </ac:spMkLst>
        </pc:spChg>
        <pc:spChg chg="add mod">
          <ac:chgData name="אמנדה מגזל" userId="d50b652f-cb88-4424-8cea-6618e2450d64" providerId="ADAL" clId="{408AB244-BCAE-4BDE-9668-4A2AA5C8353B}" dt="2022-03-20T21:00:05.196" v="5615" actId="1076"/>
          <ac:spMkLst>
            <pc:docMk/>
            <pc:sldMk cId="2619621957" sldId="284"/>
            <ac:spMk id="28" creationId="{EA51DEBB-0120-46D4-8EBE-AE01423FE2EA}"/>
          </ac:spMkLst>
        </pc:spChg>
        <pc:spChg chg="add mod">
          <ac:chgData name="אמנדה מגזל" userId="d50b652f-cb88-4424-8cea-6618e2450d64" providerId="ADAL" clId="{408AB244-BCAE-4BDE-9668-4A2AA5C8353B}" dt="2022-03-20T21:01:03.606" v="5621" actId="1076"/>
          <ac:spMkLst>
            <pc:docMk/>
            <pc:sldMk cId="2619621957" sldId="284"/>
            <ac:spMk id="33" creationId="{B2BF9B54-BB47-4754-8AF9-0D70470D8562}"/>
          </ac:spMkLst>
        </pc:spChg>
        <pc:spChg chg="add mod">
          <ac:chgData name="אמנדה מגזל" userId="d50b652f-cb88-4424-8cea-6618e2450d64" providerId="ADAL" clId="{408AB244-BCAE-4BDE-9668-4A2AA5C8353B}" dt="2022-03-20T21:00:05.196" v="5615" actId="1076"/>
          <ac:spMkLst>
            <pc:docMk/>
            <pc:sldMk cId="2619621957" sldId="284"/>
            <ac:spMk id="34" creationId="{0EA960DF-DEFC-4C99-8962-81BD057CF794}"/>
          </ac:spMkLst>
        </pc:spChg>
        <pc:spChg chg="add mod">
          <ac:chgData name="אמנדה מגזל" userId="d50b652f-cb88-4424-8cea-6618e2450d64" providerId="ADAL" clId="{408AB244-BCAE-4BDE-9668-4A2AA5C8353B}" dt="2022-03-20T21:00:36.271" v="5619" actId="1076"/>
          <ac:spMkLst>
            <pc:docMk/>
            <pc:sldMk cId="2619621957" sldId="284"/>
            <ac:spMk id="35" creationId="{E4E2F2D6-B72E-4B13-9DBF-1FF1DE87729C}"/>
          </ac:spMkLst>
        </pc:spChg>
        <pc:spChg chg="add mod">
          <ac:chgData name="אמנדה מגזל" userId="d50b652f-cb88-4424-8cea-6618e2450d64" providerId="ADAL" clId="{408AB244-BCAE-4BDE-9668-4A2AA5C8353B}" dt="2022-03-20T21:00:56.027" v="5620" actId="1076"/>
          <ac:spMkLst>
            <pc:docMk/>
            <pc:sldMk cId="2619621957" sldId="284"/>
            <ac:spMk id="38" creationId="{4B99D045-81FB-4445-A40C-6348C58B6862}"/>
          </ac:spMkLst>
        </pc:spChg>
        <pc:spChg chg="add mod">
          <ac:chgData name="אמנדה מגזל" userId="d50b652f-cb88-4424-8cea-6618e2450d64" providerId="ADAL" clId="{408AB244-BCAE-4BDE-9668-4A2AA5C8353B}" dt="2022-03-20T21:00:05.196" v="5615" actId="1076"/>
          <ac:spMkLst>
            <pc:docMk/>
            <pc:sldMk cId="2619621957" sldId="284"/>
            <ac:spMk id="39" creationId="{220F74F2-F604-43C9-92B5-355B7A4B58E4}"/>
          </ac:spMkLst>
        </pc:spChg>
        <pc:cxnChg chg="add del mod">
          <ac:chgData name="אמנדה מגזל" userId="d50b652f-cb88-4424-8cea-6618e2450d64" providerId="ADAL" clId="{408AB244-BCAE-4BDE-9668-4A2AA5C8353B}" dt="2022-03-20T20:54:20.634" v="5262" actId="21"/>
          <ac:cxnSpMkLst>
            <pc:docMk/>
            <pc:sldMk cId="2619621957" sldId="284"/>
            <ac:cxnSpMk id="12" creationId="{C45727CC-3A00-4245-AD0F-019E8DE402F2}"/>
          </ac:cxnSpMkLst>
        </pc:cxnChg>
        <pc:cxnChg chg="add del mod">
          <ac:chgData name="אמנדה מגזל" userId="d50b652f-cb88-4424-8cea-6618e2450d64" providerId="ADAL" clId="{408AB244-BCAE-4BDE-9668-4A2AA5C8353B}" dt="2022-03-20T20:54:20.634" v="5262" actId="21"/>
          <ac:cxnSpMkLst>
            <pc:docMk/>
            <pc:sldMk cId="2619621957" sldId="284"/>
            <ac:cxnSpMk id="13" creationId="{665D1B0C-D45F-47E9-9B93-E6B832E103E5}"/>
          </ac:cxnSpMkLst>
        </pc:cxnChg>
        <pc:cxnChg chg="add del mod">
          <ac:chgData name="אמנדה מגזל" userId="d50b652f-cb88-4424-8cea-6618e2450d64" providerId="ADAL" clId="{408AB244-BCAE-4BDE-9668-4A2AA5C8353B}" dt="2022-03-20T20:54:20.634" v="5262" actId="21"/>
          <ac:cxnSpMkLst>
            <pc:docMk/>
            <pc:sldMk cId="2619621957" sldId="284"/>
            <ac:cxnSpMk id="14" creationId="{6AB01AAD-AFAA-437C-A457-891642DB3135}"/>
          </ac:cxnSpMkLst>
        </pc:cxnChg>
        <pc:cxnChg chg="add del mod">
          <ac:chgData name="אמנדה מגזל" userId="d50b652f-cb88-4424-8cea-6618e2450d64" providerId="ADAL" clId="{408AB244-BCAE-4BDE-9668-4A2AA5C8353B}" dt="2022-03-20T20:54:20.634" v="5262" actId="21"/>
          <ac:cxnSpMkLst>
            <pc:docMk/>
            <pc:sldMk cId="2619621957" sldId="284"/>
            <ac:cxnSpMk id="15" creationId="{BED5617F-638F-422B-88E4-3F57951C0CA6}"/>
          </ac:cxnSpMkLst>
        </pc:cxnChg>
        <pc:cxnChg chg="add del mod">
          <ac:chgData name="אמנדה מגזל" userId="d50b652f-cb88-4424-8cea-6618e2450d64" providerId="ADAL" clId="{408AB244-BCAE-4BDE-9668-4A2AA5C8353B}" dt="2022-03-20T20:54:20.634" v="5262" actId="21"/>
          <ac:cxnSpMkLst>
            <pc:docMk/>
            <pc:sldMk cId="2619621957" sldId="284"/>
            <ac:cxnSpMk id="19" creationId="{FF77946B-595B-4CF8-8FFD-4CA9D0B67CDB}"/>
          </ac:cxnSpMkLst>
        </pc:cxnChg>
        <pc:cxnChg chg="add del mod">
          <ac:chgData name="אמנדה מגזל" userId="d50b652f-cb88-4424-8cea-6618e2450d64" providerId="ADAL" clId="{408AB244-BCAE-4BDE-9668-4A2AA5C8353B}" dt="2022-03-20T20:54:20.634" v="5262" actId="21"/>
          <ac:cxnSpMkLst>
            <pc:docMk/>
            <pc:sldMk cId="2619621957" sldId="284"/>
            <ac:cxnSpMk id="20" creationId="{89D05E81-A25F-4FA7-B3DF-967B7F2EE0BC}"/>
          </ac:cxnSpMkLst>
        </pc:cxnChg>
        <pc:cxnChg chg="add mod">
          <ac:chgData name="אמנדה מגזל" userId="d50b652f-cb88-4424-8cea-6618e2450d64" providerId="ADAL" clId="{408AB244-BCAE-4BDE-9668-4A2AA5C8353B}" dt="2022-03-20T20:53:26.138" v="5260" actId="571"/>
          <ac:cxnSpMkLst>
            <pc:docMk/>
            <pc:sldMk cId="2619621957" sldId="284"/>
            <ac:cxnSpMk id="23" creationId="{38028929-7FBE-468A-BA51-EBA7DE6FCB0D}"/>
          </ac:cxnSpMkLst>
        </pc:cxnChg>
        <pc:cxnChg chg="add mod">
          <ac:chgData name="אמנדה מגזל" userId="d50b652f-cb88-4424-8cea-6618e2450d64" providerId="ADAL" clId="{408AB244-BCAE-4BDE-9668-4A2AA5C8353B}" dt="2022-03-20T21:00:05.196" v="5615" actId="1076"/>
          <ac:cxnSpMkLst>
            <pc:docMk/>
            <pc:sldMk cId="2619621957" sldId="284"/>
            <ac:cxnSpMk id="29" creationId="{FABA7B8C-03AA-4467-A02A-92744C4C1993}"/>
          </ac:cxnSpMkLst>
        </pc:cxnChg>
        <pc:cxnChg chg="add mod">
          <ac:chgData name="אמנדה מגזל" userId="d50b652f-cb88-4424-8cea-6618e2450d64" providerId="ADAL" clId="{408AB244-BCAE-4BDE-9668-4A2AA5C8353B}" dt="2022-03-20T21:00:05.196" v="5615" actId="1076"/>
          <ac:cxnSpMkLst>
            <pc:docMk/>
            <pc:sldMk cId="2619621957" sldId="284"/>
            <ac:cxnSpMk id="30" creationId="{EB801F65-225B-469B-8873-385EF1D33D0D}"/>
          </ac:cxnSpMkLst>
        </pc:cxnChg>
        <pc:cxnChg chg="add mod">
          <ac:chgData name="אמנדה מגזל" userId="d50b652f-cb88-4424-8cea-6618e2450d64" providerId="ADAL" clId="{408AB244-BCAE-4BDE-9668-4A2AA5C8353B}" dt="2022-03-20T21:00:36.271" v="5619" actId="1076"/>
          <ac:cxnSpMkLst>
            <pc:docMk/>
            <pc:sldMk cId="2619621957" sldId="284"/>
            <ac:cxnSpMk id="31" creationId="{67C51990-3AFB-4765-A9AF-49F227B024B3}"/>
          </ac:cxnSpMkLst>
        </pc:cxnChg>
        <pc:cxnChg chg="add mod">
          <ac:chgData name="אמנדה מגזל" userId="d50b652f-cb88-4424-8cea-6618e2450d64" providerId="ADAL" clId="{408AB244-BCAE-4BDE-9668-4A2AA5C8353B}" dt="2022-03-20T21:01:03.606" v="5621" actId="1076"/>
          <ac:cxnSpMkLst>
            <pc:docMk/>
            <pc:sldMk cId="2619621957" sldId="284"/>
            <ac:cxnSpMk id="32" creationId="{EABD152B-34B7-4C62-A3AA-4ED0F3AC69BF}"/>
          </ac:cxnSpMkLst>
        </pc:cxnChg>
        <pc:cxnChg chg="add mod">
          <ac:chgData name="אמנדה מגזל" userId="d50b652f-cb88-4424-8cea-6618e2450d64" providerId="ADAL" clId="{408AB244-BCAE-4BDE-9668-4A2AA5C8353B}" dt="2022-03-20T21:00:05.196" v="5615" actId="1076"/>
          <ac:cxnSpMkLst>
            <pc:docMk/>
            <pc:sldMk cId="2619621957" sldId="284"/>
            <ac:cxnSpMk id="36" creationId="{99FDE042-2BEA-4A08-B322-65831E88E16F}"/>
          </ac:cxnSpMkLst>
        </pc:cxnChg>
        <pc:cxnChg chg="add mod">
          <ac:chgData name="אמנדה מגזל" userId="d50b652f-cb88-4424-8cea-6618e2450d64" providerId="ADAL" clId="{408AB244-BCAE-4BDE-9668-4A2AA5C8353B}" dt="2022-03-20T21:00:56.027" v="5620" actId="1076"/>
          <ac:cxnSpMkLst>
            <pc:docMk/>
            <pc:sldMk cId="2619621957" sldId="284"/>
            <ac:cxnSpMk id="37" creationId="{5B84B60B-4950-4E43-A23E-2BD2F87FDC31}"/>
          </ac:cxnSpMkLst>
        </pc:cxnChg>
      </pc:sldChg>
      <pc:sldChg chg="addSp delSp modSp add mod modAnim">
        <pc:chgData name="אמנדה מגזל" userId="d50b652f-cb88-4424-8cea-6618e2450d64" providerId="ADAL" clId="{408AB244-BCAE-4BDE-9668-4A2AA5C8353B}" dt="2022-03-20T21:09:59.439" v="5754"/>
        <pc:sldMkLst>
          <pc:docMk/>
          <pc:sldMk cId="2410502084" sldId="285"/>
        </pc:sldMkLst>
        <pc:spChg chg="mod">
          <ac:chgData name="אמנדה מגזל" userId="d50b652f-cb88-4424-8cea-6618e2450d64" providerId="ADAL" clId="{408AB244-BCAE-4BDE-9668-4A2AA5C8353B}" dt="2022-03-20T21:03:26.722" v="5659" actId="20577"/>
          <ac:spMkLst>
            <pc:docMk/>
            <pc:sldMk cId="2410502084" sldId="285"/>
            <ac:spMk id="5" creationId="{96AE3082-2CB2-4EF1-B34D-A92440E6DE75}"/>
          </ac:spMkLst>
        </pc:spChg>
        <pc:spChg chg="add del mod">
          <ac:chgData name="אמנדה מגזל" userId="d50b652f-cb88-4424-8cea-6618e2450d64" providerId="ADAL" clId="{408AB244-BCAE-4BDE-9668-4A2AA5C8353B}" dt="2022-03-20T20:59:54.486" v="5612" actId="21"/>
          <ac:spMkLst>
            <pc:docMk/>
            <pc:sldMk cId="2410502084" sldId="285"/>
            <ac:spMk id="9" creationId="{1CD42950-F2FD-4AC1-A3F4-36F5686776D5}"/>
          </ac:spMkLst>
        </pc:spChg>
        <pc:spChg chg="del">
          <ac:chgData name="אמנדה מגזל" userId="d50b652f-cb88-4424-8cea-6618e2450d64" providerId="ADAL" clId="{408AB244-BCAE-4BDE-9668-4A2AA5C8353B}" dt="2022-03-20T20:54:36.440" v="5264" actId="478"/>
          <ac:spMkLst>
            <pc:docMk/>
            <pc:sldMk cId="2410502084" sldId="285"/>
            <ac:spMk id="10" creationId="{466604F9-E408-4956-9D8B-0E9F14E1B64E}"/>
          </ac:spMkLst>
        </pc:spChg>
        <pc:spChg chg="add del mod">
          <ac:chgData name="אמנדה מגזל" userId="d50b652f-cb88-4424-8cea-6618e2450d64" providerId="ADAL" clId="{408AB244-BCAE-4BDE-9668-4A2AA5C8353B}" dt="2022-03-20T20:59:54.486" v="5612" actId="21"/>
          <ac:spMkLst>
            <pc:docMk/>
            <pc:sldMk cId="2410502084" sldId="285"/>
            <ac:spMk id="11" creationId="{55FED18B-80C1-4406-8514-50BD364D96EB}"/>
          </ac:spMkLst>
        </pc:spChg>
        <pc:spChg chg="add del mod">
          <ac:chgData name="אמנדה מגזל" userId="d50b652f-cb88-4424-8cea-6618e2450d64" providerId="ADAL" clId="{408AB244-BCAE-4BDE-9668-4A2AA5C8353B}" dt="2022-03-20T20:59:54.486" v="5612" actId="21"/>
          <ac:spMkLst>
            <pc:docMk/>
            <pc:sldMk cId="2410502084" sldId="285"/>
            <ac:spMk id="16" creationId="{403F391D-61C8-407D-8A29-F775CEA2BEEF}"/>
          </ac:spMkLst>
        </pc:spChg>
        <pc:spChg chg="add del mod">
          <ac:chgData name="אמנדה מגזל" userId="d50b652f-cb88-4424-8cea-6618e2450d64" providerId="ADAL" clId="{408AB244-BCAE-4BDE-9668-4A2AA5C8353B}" dt="2022-03-20T20:59:54.486" v="5612" actId="21"/>
          <ac:spMkLst>
            <pc:docMk/>
            <pc:sldMk cId="2410502084" sldId="285"/>
            <ac:spMk id="17" creationId="{BEE3D2BE-6792-4599-B0B9-BEB900FE3B81}"/>
          </ac:spMkLst>
        </pc:spChg>
        <pc:spChg chg="add del mod">
          <ac:chgData name="אמנדה מגזל" userId="d50b652f-cb88-4424-8cea-6618e2450d64" providerId="ADAL" clId="{408AB244-BCAE-4BDE-9668-4A2AA5C8353B}" dt="2022-03-20T20:59:54.486" v="5612" actId="21"/>
          <ac:spMkLst>
            <pc:docMk/>
            <pc:sldMk cId="2410502084" sldId="285"/>
            <ac:spMk id="18" creationId="{444CB5F1-36F3-458E-9CCF-647CB9601AF0}"/>
          </ac:spMkLst>
        </pc:spChg>
        <pc:spChg chg="add del mod">
          <ac:chgData name="אמנדה מגזל" userId="d50b652f-cb88-4424-8cea-6618e2450d64" providerId="ADAL" clId="{408AB244-BCAE-4BDE-9668-4A2AA5C8353B}" dt="2022-03-20T20:59:54.486" v="5612" actId="21"/>
          <ac:spMkLst>
            <pc:docMk/>
            <pc:sldMk cId="2410502084" sldId="285"/>
            <ac:spMk id="21" creationId="{1B65B45D-8E16-4EE5-8A47-82ECC2BF3B11}"/>
          </ac:spMkLst>
        </pc:spChg>
        <pc:spChg chg="add del mod">
          <ac:chgData name="אמנדה מגזל" userId="d50b652f-cb88-4424-8cea-6618e2450d64" providerId="ADAL" clId="{408AB244-BCAE-4BDE-9668-4A2AA5C8353B}" dt="2022-03-20T20:59:54.486" v="5612" actId="21"/>
          <ac:spMkLst>
            <pc:docMk/>
            <pc:sldMk cId="2410502084" sldId="285"/>
            <ac:spMk id="22" creationId="{1C234F36-2114-4ADA-AEEF-563FFF884F82}"/>
          </ac:spMkLst>
        </pc:spChg>
        <pc:spChg chg="add del mod">
          <ac:chgData name="אמנדה מגזל" userId="d50b652f-cb88-4424-8cea-6618e2450d64" providerId="ADAL" clId="{408AB244-BCAE-4BDE-9668-4A2AA5C8353B}" dt="2022-03-20T21:03:16.472" v="5629" actId="478"/>
          <ac:spMkLst>
            <pc:docMk/>
            <pc:sldMk cId="2410502084" sldId="285"/>
            <ac:spMk id="23" creationId="{B6973C58-4964-4807-9BF6-B480C33283D2}"/>
          </ac:spMkLst>
        </pc:spChg>
        <pc:spChg chg="add mod">
          <ac:chgData name="אמנדה מגזל" userId="d50b652f-cb88-4424-8cea-6618e2450d64" providerId="ADAL" clId="{408AB244-BCAE-4BDE-9668-4A2AA5C8353B}" dt="2022-03-20T20:58:46.609" v="5603" actId="571"/>
          <ac:spMkLst>
            <pc:docMk/>
            <pc:sldMk cId="2410502084" sldId="285"/>
            <ac:spMk id="25" creationId="{74830215-355A-4DBE-A419-72F47A61E48B}"/>
          </ac:spMkLst>
        </pc:spChg>
        <pc:spChg chg="add mod">
          <ac:chgData name="אמנדה מגזל" userId="d50b652f-cb88-4424-8cea-6618e2450d64" providerId="ADAL" clId="{408AB244-BCAE-4BDE-9668-4A2AA5C8353B}" dt="2022-03-20T20:58:46.609" v="5603" actId="571"/>
          <ac:spMkLst>
            <pc:docMk/>
            <pc:sldMk cId="2410502084" sldId="285"/>
            <ac:spMk id="26" creationId="{690126DE-FD8D-465B-85EA-74249F0C8921}"/>
          </ac:spMkLst>
        </pc:spChg>
        <pc:spChg chg="add mod">
          <ac:chgData name="אמנדה מגזל" userId="d50b652f-cb88-4424-8cea-6618e2450d64" providerId="ADAL" clId="{408AB244-BCAE-4BDE-9668-4A2AA5C8353B}" dt="2022-03-20T20:58:46.609" v="5603" actId="571"/>
          <ac:spMkLst>
            <pc:docMk/>
            <pc:sldMk cId="2410502084" sldId="285"/>
            <ac:spMk id="27" creationId="{3C267086-9666-4626-B6A5-0A7AF960F6C7}"/>
          </ac:spMkLst>
        </pc:spChg>
        <pc:spChg chg="add mod">
          <ac:chgData name="אמנדה מגזל" userId="d50b652f-cb88-4424-8cea-6618e2450d64" providerId="ADAL" clId="{408AB244-BCAE-4BDE-9668-4A2AA5C8353B}" dt="2022-03-20T21:07:47.932" v="5746" actId="1076"/>
          <ac:spMkLst>
            <pc:docMk/>
            <pc:sldMk cId="2410502084" sldId="285"/>
            <ac:spMk id="33" creationId="{212049D2-1C3D-4858-9D36-7A9C2378F908}"/>
          </ac:spMkLst>
        </pc:spChg>
        <pc:spChg chg="add mod">
          <ac:chgData name="אמנדה מגזל" userId="d50b652f-cb88-4424-8cea-6618e2450d64" providerId="ADAL" clId="{408AB244-BCAE-4BDE-9668-4A2AA5C8353B}" dt="2022-03-20T21:07:27.841" v="5744" actId="1076"/>
          <ac:spMkLst>
            <pc:docMk/>
            <pc:sldMk cId="2410502084" sldId="285"/>
            <ac:spMk id="34" creationId="{7F37A4A7-3CFA-404B-8644-3539F9AF95BA}"/>
          </ac:spMkLst>
        </pc:spChg>
        <pc:spChg chg="add mod">
          <ac:chgData name="אמנדה מגזל" userId="d50b652f-cb88-4424-8cea-6618e2450d64" providerId="ADAL" clId="{408AB244-BCAE-4BDE-9668-4A2AA5C8353B}" dt="2022-03-20T21:07:27.841" v="5744" actId="1076"/>
          <ac:spMkLst>
            <pc:docMk/>
            <pc:sldMk cId="2410502084" sldId="285"/>
            <ac:spMk id="35" creationId="{67B403F1-F184-4489-BA84-0262759B28F5}"/>
          </ac:spMkLst>
        </pc:spChg>
        <pc:spChg chg="add mod">
          <ac:chgData name="אמנדה מגזל" userId="d50b652f-cb88-4424-8cea-6618e2450d64" providerId="ADAL" clId="{408AB244-BCAE-4BDE-9668-4A2AA5C8353B}" dt="2022-03-20T21:07:27.841" v="5744" actId="1076"/>
          <ac:spMkLst>
            <pc:docMk/>
            <pc:sldMk cId="2410502084" sldId="285"/>
            <ac:spMk id="40" creationId="{AB9DA49D-2A3A-430A-94F1-DFE5E3B05D74}"/>
          </ac:spMkLst>
        </pc:spChg>
        <pc:spChg chg="add mod">
          <ac:chgData name="אמנדה מגזל" userId="d50b652f-cb88-4424-8cea-6618e2450d64" providerId="ADAL" clId="{408AB244-BCAE-4BDE-9668-4A2AA5C8353B}" dt="2022-03-20T21:07:27.841" v="5744" actId="1076"/>
          <ac:spMkLst>
            <pc:docMk/>
            <pc:sldMk cId="2410502084" sldId="285"/>
            <ac:spMk id="41" creationId="{B55BBBCA-D9E9-409B-82A2-F3E8972E2A05}"/>
          </ac:spMkLst>
        </pc:spChg>
        <pc:spChg chg="add mod">
          <ac:chgData name="אמנדה מגזל" userId="d50b652f-cb88-4424-8cea-6618e2450d64" providerId="ADAL" clId="{408AB244-BCAE-4BDE-9668-4A2AA5C8353B}" dt="2022-03-20T21:07:27.841" v="5744" actId="1076"/>
          <ac:spMkLst>
            <pc:docMk/>
            <pc:sldMk cId="2410502084" sldId="285"/>
            <ac:spMk id="42" creationId="{FF51BEA4-4AE0-4796-865E-3E9CC67B9B54}"/>
          </ac:spMkLst>
        </pc:spChg>
        <pc:spChg chg="add mod">
          <ac:chgData name="אמנדה מגזל" userId="d50b652f-cb88-4424-8cea-6618e2450d64" providerId="ADAL" clId="{408AB244-BCAE-4BDE-9668-4A2AA5C8353B}" dt="2022-03-20T21:07:27.841" v="5744" actId="1076"/>
          <ac:spMkLst>
            <pc:docMk/>
            <pc:sldMk cId="2410502084" sldId="285"/>
            <ac:spMk id="45" creationId="{884DFE69-BE19-4F6E-B608-78C5E7FD80BC}"/>
          </ac:spMkLst>
        </pc:spChg>
        <pc:spChg chg="add mod">
          <ac:chgData name="אמנדה מגזל" userId="d50b652f-cb88-4424-8cea-6618e2450d64" providerId="ADAL" clId="{408AB244-BCAE-4BDE-9668-4A2AA5C8353B}" dt="2022-03-20T21:07:27.841" v="5744" actId="1076"/>
          <ac:spMkLst>
            <pc:docMk/>
            <pc:sldMk cId="2410502084" sldId="285"/>
            <ac:spMk id="46" creationId="{C90E50FE-BED7-411A-9978-973BA48293AC}"/>
          </ac:spMkLst>
        </pc:spChg>
        <pc:spChg chg="add mod">
          <ac:chgData name="אמנדה מגזל" userId="d50b652f-cb88-4424-8cea-6618e2450d64" providerId="ADAL" clId="{408AB244-BCAE-4BDE-9668-4A2AA5C8353B}" dt="2022-03-20T21:07:53.436" v="5747" actId="14100"/>
          <ac:spMkLst>
            <pc:docMk/>
            <pc:sldMk cId="2410502084" sldId="285"/>
            <ac:spMk id="47" creationId="{810691D6-78C2-470A-BF1E-6A47469281B1}"/>
          </ac:spMkLst>
        </pc:spChg>
        <pc:spChg chg="add mod">
          <ac:chgData name="אמנדה מגזל" userId="d50b652f-cb88-4424-8cea-6618e2450d64" providerId="ADAL" clId="{408AB244-BCAE-4BDE-9668-4A2AA5C8353B}" dt="2022-03-20T21:08:13.985" v="5750" actId="1076"/>
          <ac:spMkLst>
            <pc:docMk/>
            <pc:sldMk cId="2410502084" sldId="285"/>
            <ac:spMk id="48" creationId="{E5995B9F-138C-432D-8DD5-8138207B73F2}"/>
          </ac:spMkLst>
        </pc:spChg>
        <pc:graphicFrameChg chg="del">
          <ac:chgData name="אמנדה מגזל" userId="d50b652f-cb88-4424-8cea-6618e2450d64" providerId="ADAL" clId="{408AB244-BCAE-4BDE-9668-4A2AA5C8353B}" dt="2022-03-20T20:54:36.440" v="5264" actId="478"/>
          <ac:graphicFrameMkLst>
            <pc:docMk/>
            <pc:sldMk cId="2410502084" sldId="285"/>
            <ac:graphicFrameMk id="2" creationId="{99FDCC5E-3DBB-401C-8F5C-5717F44EBCCC}"/>
          </ac:graphicFrameMkLst>
        </pc:graphicFrameChg>
        <pc:graphicFrameChg chg="del">
          <ac:chgData name="אמנדה מגזל" userId="d50b652f-cb88-4424-8cea-6618e2450d64" providerId="ADAL" clId="{408AB244-BCAE-4BDE-9668-4A2AA5C8353B}" dt="2022-03-20T20:54:36.440" v="5264" actId="478"/>
          <ac:graphicFrameMkLst>
            <pc:docMk/>
            <pc:sldMk cId="2410502084" sldId="285"/>
            <ac:graphicFrameMk id="8" creationId="{4B46B810-F975-4BC6-9F4C-E0768C8F6289}"/>
          </ac:graphicFrameMkLst>
        </pc:graphicFrameChg>
        <pc:graphicFrameChg chg="add mod">
          <ac:chgData name="אמנדה מגזל" userId="d50b652f-cb88-4424-8cea-6618e2450d64" providerId="ADAL" clId="{408AB244-BCAE-4BDE-9668-4A2AA5C8353B}" dt="2022-03-20T21:08:05.680" v="5749" actId="1076"/>
          <ac:graphicFrameMkLst>
            <pc:docMk/>
            <pc:sldMk cId="2410502084" sldId="285"/>
            <ac:graphicFrameMk id="49" creationId="{826858A7-57C1-4BB0-A01F-92336A0EC390}"/>
          </ac:graphicFrameMkLst>
        </pc:graphicFrameChg>
        <pc:picChg chg="add del mod">
          <ac:chgData name="אמנדה מגזל" userId="d50b652f-cb88-4424-8cea-6618e2450d64" providerId="ADAL" clId="{408AB244-BCAE-4BDE-9668-4A2AA5C8353B}" dt="2022-03-20T20:56:35.987" v="5330" actId="478"/>
          <ac:picMkLst>
            <pc:docMk/>
            <pc:sldMk cId="2410502084" sldId="285"/>
            <ac:picMk id="7" creationId="{D6263190-E1EA-4AE7-92B3-25AF804CA395}"/>
          </ac:picMkLst>
        </pc:picChg>
        <pc:cxnChg chg="add del mod">
          <ac:chgData name="אמנדה מגזל" userId="d50b652f-cb88-4424-8cea-6618e2450d64" providerId="ADAL" clId="{408AB244-BCAE-4BDE-9668-4A2AA5C8353B}" dt="2022-03-20T20:59:54.486" v="5612" actId="21"/>
          <ac:cxnSpMkLst>
            <pc:docMk/>
            <pc:sldMk cId="2410502084" sldId="285"/>
            <ac:cxnSpMk id="12" creationId="{E1A9CBBF-2061-4F23-999A-A27C57149115}"/>
          </ac:cxnSpMkLst>
        </pc:cxnChg>
        <pc:cxnChg chg="add del mod">
          <ac:chgData name="אמנדה מגזל" userId="d50b652f-cb88-4424-8cea-6618e2450d64" providerId="ADAL" clId="{408AB244-BCAE-4BDE-9668-4A2AA5C8353B}" dt="2022-03-20T20:59:54.486" v="5612" actId="21"/>
          <ac:cxnSpMkLst>
            <pc:docMk/>
            <pc:sldMk cId="2410502084" sldId="285"/>
            <ac:cxnSpMk id="13" creationId="{2E69B6C9-320F-4877-9C74-8F9794DDA76B}"/>
          </ac:cxnSpMkLst>
        </pc:cxnChg>
        <pc:cxnChg chg="add del mod">
          <ac:chgData name="אמנדה מגזל" userId="d50b652f-cb88-4424-8cea-6618e2450d64" providerId="ADAL" clId="{408AB244-BCAE-4BDE-9668-4A2AA5C8353B}" dt="2022-03-20T20:59:54.486" v="5612" actId="21"/>
          <ac:cxnSpMkLst>
            <pc:docMk/>
            <pc:sldMk cId="2410502084" sldId="285"/>
            <ac:cxnSpMk id="14" creationId="{98AFEDA3-4BD5-42E4-96DD-171DC3B485D8}"/>
          </ac:cxnSpMkLst>
        </pc:cxnChg>
        <pc:cxnChg chg="add del mod">
          <ac:chgData name="אמנדה מגזל" userId="d50b652f-cb88-4424-8cea-6618e2450d64" providerId="ADAL" clId="{408AB244-BCAE-4BDE-9668-4A2AA5C8353B}" dt="2022-03-20T20:59:54.486" v="5612" actId="21"/>
          <ac:cxnSpMkLst>
            <pc:docMk/>
            <pc:sldMk cId="2410502084" sldId="285"/>
            <ac:cxnSpMk id="15" creationId="{E9C92992-3688-4F12-9CE2-298722291EF4}"/>
          </ac:cxnSpMkLst>
        </pc:cxnChg>
        <pc:cxnChg chg="add del mod">
          <ac:chgData name="אמנדה מגזל" userId="d50b652f-cb88-4424-8cea-6618e2450d64" providerId="ADAL" clId="{408AB244-BCAE-4BDE-9668-4A2AA5C8353B}" dt="2022-03-20T20:59:54.486" v="5612" actId="21"/>
          <ac:cxnSpMkLst>
            <pc:docMk/>
            <pc:sldMk cId="2410502084" sldId="285"/>
            <ac:cxnSpMk id="19" creationId="{B9424360-073D-4F86-BADE-6A4CB9C996EE}"/>
          </ac:cxnSpMkLst>
        </pc:cxnChg>
        <pc:cxnChg chg="add del mod">
          <ac:chgData name="אמנדה מגזל" userId="d50b652f-cb88-4424-8cea-6618e2450d64" providerId="ADAL" clId="{408AB244-BCAE-4BDE-9668-4A2AA5C8353B}" dt="2022-03-20T20:59:54.486" v="5612" actId="21"/>
          <ac:cxnSpMkLst>
            <pc:docMk/>
            <pc:sldMk cId="2410502084" sldId="285"/>
            <ac:cxnSpMk id="20" creationId="{7F2A637E-6F81-4F82-8EB5-AC1D837B6A81}"/>
          </ac:cxnSpMkLst>
        </pc:cxnChg>
        <pc:cxnChg chg="add mod">
          <ac:chgData name="אמנדה מגזל" userId="d50b652f-cb88-4424-8cea-6618e2450d64" providerId="ADAL" clId="{408AB244-BCAE-4BDE-9668-4A2AA5C8353B}" dt="2022-03-20T21:07:27.841" v="5744" actId="1076"/>
          <ac:cxnSpMkLst>
            <pc:docMk/>
            <pc:sldMk cId="2410502084" sldId="285"/>
            <ac:cxnSpMk id="36" creationId="{E3C57465-35BC-4F3F-B35C-98DD2E423F5E}"/>
          </ac:cxnSpMkLst>
        </pc:cxnChg>
        <pc:cxnChg chg="add mod">
          <ac:chgData name="אמנדה מגזל" userId="d50b652f-cb88-4424-8cea-6618e2450d64" providerId="ADAL" clId="{408AB244-BCAE-4BDE-9668-4A2AA5C8353B}" dt="2022-03-20T21:07:27.841" v="5744" actId="1076"/>
          <ac:cxnSpMkLst>
            <pc:docMk/>
            <pc:sldMk cId="2410502084" sldId="285"/>
            <ac:cxnSpMk id="37" creationId="{BCABA3E0-82D9-4D76-AECD-DB1F0B55E461}"/>
          </ac:cxnSpMkLst>
        </pc:cxnChg>
        <pc:cxnChg chg="add mod">
          <ac:chgData name="אמנדה מגזל" userId="d50b652f-cb88-4424-8cea-6618e2450d64" providerId="ADAL" clId="{408AB244-BCAE-4BDE-9668-4A2AA5C8353B}" dt="2022-03-20T21:07:27.841" v="5744" actId="1076"/>
          <ac:cxnSpMkLst>
            <pc:docMk/>
            <pc:sldMk cId="2410502084" sldId="285"/>
            <ac:cxnSpMk id="38" creationId="{8AAA2C8C-BDC8-42E2-A554-7352679A6D08}"/>
          </ac:cxnSpMkLst>
        </pc:cxnChg>
        <pc:cxnChg chg="add mod">
          <ac:chgData name="אמנדה מגזל" userId="d50b652f-cb88-4424-8cea-6618e2450d64" providerId="ADAL" clId="{408AB244-BCAE-4BDE-9668-4A2AA5C8353B}" dt="2022-03-20T21:07:27.841" v="5744" actId="1076"/>
          <ac:cxnSpMkLst>
            <pc:docMk/>
            <pc:sldMk cId="2410502084" sldId="285"/>
            <ac:cxnSpMk id="39" creationId="{ED70506D-2831-4310-9754-BF5724CEFBF0}"/>
          </ac:cxnSpMkLst>
        </pc:cxnChg>
        <pc:cxnChg chg="add mod">
          <ac:chgData name="אמנדה מגזל" userId="d50b652f-cb88-4424-8cea-6618e2450d64" providerId="ADAL" clId="{408AB244-BCAE-4BDE-9668-4A2AA5C8353B}" dt="2022-03-20T21:07:27.841" v="5744" actId="1076"/>
          <ac:cxnSpMkLst>
            <pc:docMk/>
            <pc:sldMk cId="2410502084" sldId="285"/>
            <ac:cxnSpMk id="43" creationId="{9AD8EC0C-218B-45B6-BDB5-CAD563D33CE3}"/>
          </ac:cxnSpMkLst>
        </pc:cxnChg>
        <pc:cxnChg chg="add mod">
          <ac:chgData name="אמנדה מגזל" userId="d50b652f-cb88-4424-8cea-6618e2450d64" providerId="ADAL" clId="{408AB244-BCAE-4BDE-9668-4A2AA5C8353B}" dt="2022-03-20T21:07:27.841" v="5744" actId="1076"/>
          <ac:cxnSpMkLst>
            <pc:docMk/>
            <pc:sldMk cId="2410502084" sldId="285"/>
            <ac:cxnSpMk id="44" creationId="{C34B46C6-55E4-4EE3-BF13-23044B9D8653}"/>
          </ac:cxnSpMkLst>
        </pc:cxnChg>
      </pc:sldChg>
      <pc:sldChg chg="addSp delSp modSp add mod delAnim modAnim">
        <pc:chgData name="אמנדה מגזל" userId="d50b652f-cb88-4424-8cea-6618e2450d64" providerId="ADAL" clId="{408AB244-BCAE-4BDE-9668-4A2AA5C8353B}" dt="2022-03-20T22:41:30.668" v="7552"/>
        <pc:sldMkLst>
          <pc:docMk/>
          <pc:sldMk cId="583543218" sldId="286"/>
        </pc:sldMkLst>
        <pc:spChg chg="mod">
          <ac:chgData name="אמנדה מגזל" userId="d50b652f-cb88-4424-8cea-6618e2450d64" providerId="ADAL" clId="{408AB244-BCAE-4BDE-9668-4A2AA5C8353B}" dt="2022-03-20T21:14:47.379" v="5836" actId="20577"/>
          <ac:spMkLst>
            <pc:docMk/>
            <pc:sldMk cId="583543218" sldId="286"/>
            <ac:spMk id="5" creationId="{96AE3082-2CB2-4EF1-B34D-A92440E6DE75}"/>
          </ac:spMkLst>
        </pc:spChg>
        <pc:spChg chg="add mod">
          <ac:chgData name="אמנדה מגזל" userId="d50b652f-cb88-4424-8cea-6618e2450d64" providerId="ADAL" clId="{408AB244-BCAE-4BDE-9668-4A2AA5C8353B}" dt="2022-03-20T21:16:52.568" v="5964"/>
          <ac:spMkLst>
            <pc:docMk/>
            <pc:sldMk cId="583543218" sldId="286"/>
            <ac:spMk id="22" creationId="{32F2F62B-B3FB-4C5B-B128-4C051DBB2528}"/>
          </ac:spMkLst>
        </pc:spChg>
        <pc:spChg chg="add mod">
          <ac:chgData name="אמנדה מגזל" userId="d50b652f-cb88-4424-8cea-6618e2450d64" providerId="ADAL" clId="{408AB244-BCAE-4BDE-9668-4A2AA5C8353B}" dt="2022-03-20T21:16:52.568" v="5964"/>
          <ac:spMkLst>
            <pc:docMk/>
            <pc:sldMk cId="583543218" sldId="286"/>
            <ac:spMk id="23" creationId="{206311CF-EF16-4A76-95BE-1B0982302507}"/>
          </ac:spMkLst>
        </pc:spChg>
        <pc:spChg chg="add mod">
          <ac:chgData name="אמנדה מגזל" userId="d50b652f-cb88-4424-8cea-6618e2450d64" providerId="ADAL" clId="{408AB244-BCAE-4BDE-9668-4A2AA5C8353B}" dt="2022-03-20T21:16:52.568" v="5964"/>
          <ac:spMkLst>
            <pc:docMk/>
            <pc:sldMk cId="583543218" sldId="286"/>
            <ac:spMk id="24" creationId="{D4B81F87-DBFB-4FFE-8BC3-523D4C12A0BB}"/>
          </ac:spMkLst>
        </pc:spChg>
        <pc:spChg chg="add mod">
          <ac:chgData name="אמנדה מגזל" userId="d50b652f-cb88-4424-8cea-6618e2450d64" providerId="ADAL" clId="{408AB244-BCAE-4BDE-9668-4A2AA5C8353B}" dt="2022-03-20T21:16:52.568" v="5964"/>
          <ac:spMkLst>
            <pc:docMk/>
            <pc:sldMk cId="583543218" sldId="286"/>
            <ac:spMk id="29" creationId="{CD5AC080-E435-41FF-ADA2-F6E885A3CCDA}"/>
          </ac:spMkLst>
        </pc:spChg>
        <pc:spChg chg="add mod">
          <ac:chgData name="אמנדה מגזל" userId="d50b652f-cb88-4424-8cea-6618e2450d64" providerId="ADAL" clId="{408AB244-BCAE-4BDE-9668-4A2AA5C8353B}" dt="2022-03-20T21:16:52.568" v="5964"/>
          <ac:spMkLst>
            <pc:docMk/>
            <pc:sldMk cId="583543218" sldId="286"/>
            <ac:spMk id="30" creationId="{CCC2E80D-8652-4416-9DB9-8312A664FF03}"/>
          </ac:spMkLst>
        </pc:spChg>
        <pc:spChg chg="add mod">
          <ac:chgData name="אמנדה מגזל" userId="d50b652f-cb88-4424-8cea-6618e2450d64" providerId="ADAL" clId="{408AB244-BCAE-4BDE-9668-4A2AA5C8353B}" dt="2022-03-20T21:16:52.568" v="5964"/>
          <ac:spMkLst>
            <pc:docMk/>
            <pc:sldMk cId="583543218" sldId="286"/>
            <ac:spMk id="31" creationId="{0A0C12E0-9EF1-46EA-A36D-26E8036B02C2}"/>
          </ac:spMkLst>
        </pc:spChg>
        <pc:spChg chg="del">
          <ac:chgData name="אמנדה מגזל" userId="d50b652f-cb88-4424-8cea-6618e2450d64" providerId="ADAL" clId="{408AB244-BCAE-4BDE-9668-4A2AA5C8353B}" dt="2022-03-20T21:14:15.574" v="5756" actId="478"/>
          <ac:spMkLst>
            <pc:docMk/>
            <pc:sldMk cId="583543218" sldId="286"/>
            <ac:spMk id="33" creationId="{212049D2-1C3D-4858-9D36-7A9C2378F908}"/>
          </ac:spMkLst>
        </pc:spChg>
        <pc:spChg chg="del">
          <ac:chgData name="אמנדה מגזל" userId="d50b652f-cb88-4424-8cea-6618e2450d64" providerId="ADAL" clId="{408AB244-BCAE-4BDE-9668-4A2AA5C8353B}" dt="2022-03-20T21:14:15.574" v="5756" actId="478"/>
          <ac:spMkLst>
            <pc:docMk/>
            <pc:sldMk cId="583543218" sldId="286"/>
            <ac:spMk id="34" creationId="{7F37A4A7-3CFA-404B-8644-3539F9AF95BA}"/>
          </ac:spMkLst>
        </pc:spChg>
        <pc:spChg chg="del">
          <ac:chgData name="אמנדה מגזל" userId="d50b652f-cb88-4424-8cea-6618e2450d64" providerId="ADAL" clId="{408AB244-BCAE-4BDE-9668-4A2AA5C8353B}" dt="2022-03-20T21:14:15.574" v="5756" actId="478"/>
          <ac:spMkLst>
            <pc:docMk/>
            <pc:sldMk cId="583543218" sldId="286"/>
            <ac:spMk id="35" creationId="{67B403F1-F184-4489-BA84-0262759B28F5}"/>
          </ac:spMkLst>
        </pc:spChg>
        <pc:spChg chg="del">
          <ac:chgData name="אמנדה מגזל" userId="d50b652f-cb88-4424-8cea-6618e2450d64" providerId="ADAL" clId="{408AB244-BCAE-4BDE-9668-4A2AA5C8353B}" dt="2022-03-20T21:14:15.574" v="5756" actId="478"/>
          <ac:spMkLst>
            <pc:docMk/>
            <pc:sldMk cId="583543218" sldId="286"/>
            <ac:spMk id="40" creationId="{AB9DA49D-2A3A-430A-94F1-DFE5E3B05D74}"/>
          </ac:spMkLst>
        </pc:spChg>
        <pc:spChg chg="del">
          <ac:chgData name="אמנדה מגזל" userId="d50b652f-cb88-4424-8cea-6618e2450d64" providerId="ADAL" clId="{408AB244-BCAE-4BDE-9668-4A2AA5C8353B}" dt="2022-03-20T21:14:15.574" v="5756" actId="478"/>
          <ac:spMkLst>
            <pc:docMk/>
            <pc:sldMk cId="583543218" sldId="286"/>
            <ac:spMk id="41" creationId="{B55BBBCA-D9E9-409B-82A2-F3E8972E2A05}"/>
          </ac:spMkLst>
        </pc:spChg>
        <pc:spChg chg="del">
          <ac:chgData name="אמנדה מגזל" userId="d50b652f-cb88-4424-8cea-6618e2450d64" providerId="ADAL" clId="{408AB244-BCAE-4BDE-9668-4A2AA5C8353B}" dt="2022-03-20T21:14:15.574" v="5756" actId="478"/>
          <ac:spMkLst>
            <pc:docMk/>
            <pc:sldMk cId="583543218" sldId="286"/>
            <ac:spMk id="42" creationId="{FF51BEA4-4AE0-4796-865E-3E9CC67B9B54}"/>
          </ac:spMkLst>
        </pc:spChg>
        <pc:spChg chg="del">
          <ac:chgData name="אמנדה מגזל" userId="d50b652f-cb88-4424-8cea-6618e2450d64" providerId="ADAL" clId="{408AB244-BCAE-4BDE-9668-4A2AA5C8353B}" dt="2022-03-20T21:14:15.574" v="5756" actId="478"/>
          <ac:spMkLst>
            <pc:docMk/>
            <pc:sldMk cId="583543218" sldId="286"/>
            <ac:spMk id="45" creationId="{884DFE69-BE19-4F6E-B608-78C5E7FD80BC}"/>
          </ac:spMkLst>
        </pc:spChg>
        <pc:spChg chg="del">
          <ac:chgData name="אמנדה מגזל" userId="d50b652f-cb88-4424-8cea-6618e2450d64" providerId="ADAL" clId="{408AB244-BCAE-4BDE-9668-4A2AA5C8353B}" dt="2022-03-20T21:14:15.574" v="5756" actId="478"/>
          <ac:spMkLst>
            <pc:docMk/>
            <pc:sldMk cId="583543218" sldId="286"/>
            <ac:spMk id="46" creationId="{C90E50FE-BED7-411A-9978-973BA48293AC}"/>
          </ac:spMkLst>
        </pc:spChg>
        <pc:spChg chg="del">
          <ac:chgData name="אמנדה מגזל" userId="d50b652f-cb88-4424-8cea-6618e2450d64" providerId="ADAL" clId="{408AB244-BCAE-4BDE-9668-4A2AA5C8353B}" dt="2022-03-20T21:14:15.574" v="5756" actId="478"/>
          <ac:spMkLst>
            <pc:docMk/>
            <pc:sldMk cId="583543218" sldId="286"/>
            <ac:spMk id="47" creationId="{810691D6-78C2-470A-BF1E-6A47469281B1}"/>
          </ac:spMkLst>
        </pc:spChg>
        <pc:spChg chg="mod">
          <ac:chgData name="אמנדה מגזל" userId="d50b652f-cb88-4424-8cea-6618e2450d64" providerId="ADAL" clId="{408AB244-BCAE-4BDE-9668-4A2AA5C8353B}" dt="2022-03-20T21:17:17.382" v="5968" actId="1076"/>
          <ac:spMkLst>
            <pc:docMk/>
            <pc:sldMk cId="583543218" sldId="286"/>
            <ac:spMk id="48" creationId="{E5995B9F-138C-432D-8DD5-8138207B73F2}"/>
          </ac:spMkLst>
        </pc:spChg>
        <pc:spChg chg="add mod">
          <ac:chgData name="אמנדה מגזל" userId="d50b652f-cb88-4424-8cea-6618e2450d64" providerId="ADAL" clId="{408AB244-BCAE-4BDE-9668-4A2AA5C8353B}" dt="2022-03-20T21:16:52.568" v="5964"/>
          <ac:spMkLst>
            <pc:docMk/>
            <pc:sldMk cId="583543218" sldId="286"/>
            <ac:spMk id="51" creationId="{5F8B6AB2-93D4-4154-9898-88C6AD82F1AA}"/>
          </ac:spMkLst>
        </pc:spChg>
        <pc:spChg chg="add mod">
          <ac:chgData name="אמנדה מגזל" userId="d50b652f-cb88-4424-8cea-6618e2450d64" providerId="ADAL" clId="{408AB244-BCAE-4BDE-9668-4A2AA5C8353B}" dt="2022-03-20T21:16:52.568" v="5964"/>
          <ac:spMkLst>
            <pc:docMk/>
            <pc:sldMk cId="583543218" sldId="286"/>
            <ac:spMk id="52" creationId="{2FA3CF67-0546-4D51-A0FE-55BEF373BFFA}"/>
          </ac:spMkLst>
        </pc:spChg>
        <pc:spChg chg="add mod">
          <ac:chgData name="אמנדה מגזל" userId="d50b652f-cb88-4424-8cea-6618e2450d64" providerId="ADAL" clId="{408AB244-BCAE-4BDE-9668-4A2AA5C8353B}" dt="2022-03-20T21:16:52.568" v="5964"/>
          <ac:spMkLst>
            <pc:docMk/>
            <pc:sldMk cId="583543218" sldId="286"/>
            <ac:spMk id="53" creationId="{D565D504-5C17-4BA5-B14D-508DFAD9AFB2}"/>
          </ac:spMkLst>
        </pc:spChg>
        <pc:spChg chg="add mod">
          <ac:chgData name="אמנדה מגזל" userId="d50b652f-cb88-4424-8cea-6618e2450d64" providerId="ADAL" clId="{408AB244-BCAE-4BDE-9668-4A2AA5C8353B}" dt="2022-03-20T21:17:54.901" v="5987" actId="1076"/>
          <ac:spMkLst>
            <pc:docMk/>
            <pc:sldMk cId="583543218" sldId="286"/>
            <ac:spMk id="54" creationId="{B5C543CC-B259-4E0B-85F6-DEFC63A71C5A}"/>
          </ac:spMkLst>
        </pc:spChg>
        <pc:graphicFrameChg chg="del">
          <ac:chgData name="אמנדה מגזל" userId="d50b652f-cb88-4424-8cea-6618e2450d64" providerId="ADAL" clId="{408AB244-BCAE-4BDE-9668-4A2AA5C8353B}" dt="2022-03-20T21:14:15.574" v="5756" actId="478"/>
          <ac:graphicFrameMkLst>
            <pc:docMk/>
            <pc:sldMk cId="583543218" sldId="286"/>
            <ac:graphicFrameMk id="49" creationId="{826858A7-57C1-4BB0-A01F-92336A0EC390}"/>
          </ac:graphicFrameMkLst>
        </pc:graphicFrameChg>
        <pc:cxnChg chg="add mod">
          <ac:chgData name="אמנדה מגזל" userId="d50b652f-cb88-4424-8cea-6618e2450d64" providerId="ADAL" clId="{408AB244-BCAE-4BDE-9668-4A2AA5C8353B}" dt="2022-03-20T21:18:14.398" v="5990" actId="14100"/>
          <ac:cxnSpMkLst>
            <pc:docMk/>
            <pc:sldMk cId="583543218" sldId="286"/>
            <ac:cxnSpMk id="6" creationId="{E75EB354-D969-4BF7-90B9-4A0F3F75002B}"/>
          </ac:cxnSpMkLst>
        </pc:cxnChg>
        <pc:cxnChg chg="add mod">
          <ac:chgData name="אמנדה מגזל" userId="d50b652f-cb88-4424-8cea-6618e2450d64" providerId="ADAL" clId="{408AB244-BCAE-4BDE-9668-4A2AA5C8353B}" dt="2022-03-20T21:16:52.568" v="5964"/>
          <ac:cxnSpMkLst>
            <pc:docMk/>
            <pc:sldMk cId="583543218" sldId="286"/>
            <ac:cxnSpMk id="25" creationId="{95371012-4FD7-40A8-BFC5-972A75B6F4A9}"/>
          </ac:cxnSpMkLst>
        </pc:cxnChg>
        <pc:cxnChg chg="add mod">
          <ac:chgData name="אמנדה מגזל" userId="d50b652f-cb88-4424-8cea-6618e2450d64" providerId="ADAL" clId="{408AB244-BCAE-4BDE-9668-4A2AA5C8353B}" dt="2022-03-20T21:16:52.568" v="5964"/>
          <ac:cxnSpMkLst>
            <pc:docMk/>
            <pc:sldMk cId="583543218" sldId="286"/>
            <ac:cxnSpMk id="26" creationId="{5EA5A522-FA3F-4618-BB18-4B68031A9F59}"/>
          </ac:cxnSpMkLst>
        </pc:cxnChg>
        <pc:cxnChg chg="add mod">
          <ac:chgData name="אמנדה מגזל" userId="d50b652f-cb88-4424-8cea-6618e2450d64" providerId="ADAL" clId="{408AB244-BCAE-4BDE-9668-4A2AA5C8353B}" dt="2022-03-20T21:16:52.568" v="5964"/>
          <ac:cxnSpMkLst>
            <pc:docMk/>
            <pc:sldMk cId="583543218" sldId="286"/>
            <ac:cxnSpMk id="27" creationId="{1E8F1908-068B-434B-9C73-053C04A007A4}"/>
          </ac:cxnSpMkLst>
        </pc:cxnChg>
        <pc:cxnChg chg="add mod">
          <ac:chgData name="אמנדה מגזל" userId="d50b652f-cb88-4424-8cea-6618e2450d64" providerId="ADAL" clId="{408AB244-BCAE-4BDE-9668-4A2AA5C8353B}" dt="2022-03-20T21:16:52.568" v="5964"/>
          <ac:cxnSpMkLst>
            <pc:docMk/>
            <pc:sldMk cId="583543218" sldId="286"/>
            <ac:cxnSpMk id="28" creationId="{B3FF3367-4646-4D24-A9C3-7C78CD44AFB1}"/>
          </ac:cxnSpMkLst>
        </pc:cxnChg>
        <pc:cxnChg chg="add mod">
          <ac:chgData name="אמנדה מגזל" userId="d50b652f-cb88-4424-8cea-6618e2450d64" providerId="ADAL" clId="{408AB244-BCAE-4BDE-9668-4A2AA5C8353B}" dt="2022-03-20T21:16:52.568" v="5964"/>
          <ac:cxnSpMkLst>
            <pc:docMk/>
            <pc:sldMk cId="583543218" sldId="286"/>
            <ac:cxnSpMk id="32" creationId="{544A65A1-CEFD-4017-8841-1524FA434F89}"/>
          </ac:cxnSpMkLst>
        </pc:cxnChg>
        <pc:cxnChg chg="del mod">
          <ac:chgData name="אמנדה מגזל" userId="d50b652f-cb88-4424-8cea-6618e2450d64" providerId="ADAL" clId="{408AB244-BCAE-4BDE-9668-4A2AA5C8353B}" dt="2022-03-20T21:14:15.574" v="5756" actId="478"/>
          <ac:cxnSpMkLst>
            <pc:docMk/>
            <pc:sldMk cId="583543218" sldId="286"/>
            <ac:cxnSpMk id="36" creationId="{E3C57465-35BC-4F3F-B35C-98DD2E423F5E}"/>
          </ac:cxnSpMkLst>
        </pc:cxnChg>
        <pc:cxnChg chg="del mod">
          <ac:chgData name="אמנדה מגזל" userId="d50b652f-cb88-4424-8cea-6618e2450d64" providerId="ADAL" clId="{408AB244-BCAE-4BDE-9668-4A2AA5C8353B}" dt="2022-03-20T21:14:15.574" v="5756" actId="478"/>
          <ac:cxnSpMkLst>
            <pc:docMk/>
            <pc:sldMk cId="583543218" sldId="286"/>
            <ac:cxnSpMk id="37" creationId="{BCABA3E0-82D9-4D76-AECD-DB1F0B55E461}"/>
          </ac:cxnSpMkLst>
        </pc:cxnChg>
        <pc:cxnChg chg="del mod">
          <ac:chgData name="אמנדה מגזל" userId="d50b652f-cb88-4424-8cea-6618e2450d64" providerId="ADAL" clId="{408AB244-BCAE-4BDE-9668-4A2AA5C8353B}" dt="2022-03-20T21:14:15.574" v="5756" actId="478"/>
          <ac:cxnSpMkLst>
            <pc:docMk/>
            <pc:sldMk cId="583543218" sldId="286"/>
            <ac:cxnSpMk id="38" creationId="{8AAA2C8C-BDC8-42E2-A554-7352679A6D08}"/>
          </ac:cxnSpMkLst>
        </pc:cxnChg>
        <pc:cxnChg chg="del mod">
          <ac:chgData name="אמנדה מגזל" userId="d50b652f-cb88-4424-8cea-6618e2450d64" providerId="ADAL" clId="{408AB244-BCAE-4BDE-9668-4A2AA5C8353B}" dt="2022-03-20T21:14:15.574" v="5756" actId="478"/>
          <ac:cxnSpMkLst>
            <pc:docMk/>
            <pc:sldMk cId="583543218" sldId="286"/>
            <ac:cxnSpMk id="39" creationId="{ED70506D-2831-4310-9754-BF5724CEFBF0}"/>
          </ac:cxnSpMkLst>
        </pc:cxnChg>
        <pc:cxnChg chg="del mod">
          <ac:chgData name="אמנדה מגזל" userId="d50b652f-cb88-4424-8cea-6618e2450d64" providerId="ADAL" clId="{408AB244-BCAE-4BDE-9668-4A2AA5C8353B}" dt="2022-03-20T21:14:15.574" v="5756" actId="478"/>
          <ac:cxnSpMkLst>
            <pc:docMk/>
            <pc:sldMk cId="583543218" sldId="286"/>
            <ac:cxnSpMk id="43" creationId="{9AD8EC0C-218B-45B6-BDB5-CAD563D33CE3}"/>
          </ac:cxnSpMkLst>
        </pc:cxnChg>
        <pc:cxnChg chg="del mod">
          <ac:chgData name="אמנדה מגזל" userId="d50b652f-cb88-4424-8cea-6618e2450d64" providerId="ADAL" clId="{408AB244-BCAE-4BDE-9668-4A2AA5C8353B}" dt="2022-03-20T21:14:15.574" v="5756" actId="478"/>
          <ac:cxnSpMkLst>
            <pc:docMk/>
            <pc:sldMk cId="583543218" sldId="286"/>
            <ac:cxnSpMk id="44" creationId="{C34B46C6-55E4-4EE3-BF13-23044B9D8653}"/>
          </ac:cxnSpMkLst>
        </pc:cxnChg>
        <pc:cxnChg chg="add mod">
          <ac:chgData name="אמנדה מגזל" userId="d50b652f-cb88-4424-8cea-6618e2450d64" providerId="ADAL" clId="{408AB244-BCAE-4BDE-9668-4A2AA5C8353B}" dt="2022-03-20T21:16:52.568" v="5964"/>
          <ac:cxnSpMkLst>
            <pc:docMk/>
            <pc:sldMk cId="583543218" sldId="286"/>
            <ac:cxnSpMk id="50" creationId="{2B8F0B73-213A-456A-A04A-B90FC659AC79}"/>
          </ac:cxnSpMkLst>
        </pc:cxnChg>
      </pc:sldChg>
      <pc:sldChg chg="addSp delSp modSp add mod ord delAnim modAnim">
        <pc:chgData name="אמנדה מגזל" userId="d50b652f-cb88-4424-8cea-6618e2450d64" providerId="ADAL" clId="{408AB244-BCAE-4BDE-9668-4A2AA5C8353B}" dt="2022-03-20T22:38:42.627" v="7529"/>
        <pc:sldMkLst>
          <pc:docMk/>
          <pc:sldMk cId="2599914447" sldId="287"/>
        </pc:sldMkLst>
        <pc:spChg chg="mod">
          <ac:chgData name="אמנדה מגזל" userId="d50b652f-cb88-4424-8cea-6618e2450d64" providerId="ADAL" clId="{408AB244-BCAE-4BDE-9668-4A2AA5C8353B}" dt="2022-03-20T22:27:20.420" v="6641" actId="20577"/>
          <ac:spMkLst>
            <pc:docMk/>
            <pc:sldMk cId="2599914447" sldId="287"/>
            <ac:spMk id="5" creationId="{96AE3082-2CB2-4EF1-B34D-A92440E6DE75}"/>
          </ac:spMkLst>
        </pc:spChg>
        <pc:spChg chg="del">
          <ac:chgData name="אמנדה מגזל" userId="d50b652f-cb88-4424-8cea-6618e2450d64" providerId="ADAL" clId="{408AB244-BCAE-4BDE-9668-4A2AA5C8353B}" dt="2022-03-20T22:26:29.796" v="6620" actId="478"/>
          <ac:spMkLst>
            <pc:docMk/>
            <pc:sldMk cId="2599914447" sldId="287"/>
            <ac:spMk id="10" creationId="{466604F9-E408-4956-9D8B-0E9F14E1B64E}"/>
          </ac:spMkLst>
        </pc:spChg>
        <pc:spChg chg="add mod">
          <ac:chgData name="אמנדה מגזל" userId="d50b652f-cb88-4424-8cea-6618e2450d64" providerId="ADAL" clId="{408AB244-BCAE-4BDE-9668-4A2AA5C8353B}" dt="2022-03-20T22:31:16.360" v="6940" actId="1076"/>
          <ac:spMkLst>
            <pc:docMk/>
            <pc:sldMk cId="2599914447" sldId="287"/>
            <ac:spMk id="11" creationId="{468CD978-AA30-4E3D-9E2B-853F276D110E}"/>
          </ac:spMkLst>
        </pc:spChg>
        <pc:graphicFrameChg chg="modGraphic">
          <ac:chgData name="אמנדה מגזל" userId="d50b652f-cb88-4424-8cea-6618e2450d64" providerId="ADAL" clId="{408AB244-BCAE-4BDE-9668-4A2AA5C8353B}" dt="2022-03-20T22:28:12.204" v="6677" actId="20577"/>
          <ac:graphicFrameMkLst>
            <pc:docMk/>
            <pc:sldMk cId="2599914447" sldId="287"/>
            <ac:graphicFrameMk id="8" creationId="{4B46B810-F975-4BC6-9F4C-E0768C8F6289}"/>
          </ac:graphicFrameMkLst>
        </pc:graphicFrameChg>
        <pc:graphicFrameChg chg="add del mod">
          <ac:chgData name="אמנדה מגזל" userId="d50b652f-cb88-4424-8cea-6618e2450d64" providerId="ADAL" clId="{408AB244-BCAE-4BDE-9668-4A2AA5C8353B}" dt="2022-03-20T22:27:26.090" v="6642" actId="478"/>
          <ac:graphicFrameMkLst>
            <pc:docMk/>
            <pc:sldMk cId="2599914447" sldId="287"/>
            <ac:graphicFrameMk id="9" creationId="{75D563CA-674E-4CA7-B517-5AE39ABC720B}"/>
          </ac:graphicFrameMkLst>
        </pc:graphicFrameChg>
        <pc:picChg chg="add del mod">
          <ac:chgData name="אמנדה מגזל" userId="d50b652f-cb88-4424-8cea-6618e2450d64" providerId="ADAL" clId="{408AB244-BCAE-4BDE-9668-4A2AA5C8353B}" dt="2022-03-20T22:28:14.609" v="6678" actId="478"/>
          <ac:picMkLst>
            <pc:docMk/>
            <pc:sldMk cId="2599914447" sldId="287"/>
            <ac:picMk id="7" creationId="{D18CE33E-308A-4280-A32C-35CBB22512FE}"/>
          </ac:picMkLst>
        </pc:picChg>
      </pc:sldChg>
      <pc:sldChg chg="modSp add mod ord modAnim">
        <pc:chgData name="אמנדה מגזל" userId="d50b652f-cb88-4424-8cea-6618e2450d64" providerId="ADAL" clId="{408AB244-BCAE-4BDE-9668-4A2AA5C8353B}" dt="2022-03-20T22:39:20.489" v="7549" actId="20577"/>
        <pc:sldMkLst>
          <pc:docMk/>
          <pc:sldMk cId="292941835" sldId="288"/>
        </pc:sldMkLst>
        <pc:spChg chg="mod">
          <ac:chgData name="אמנדה מגזל" userId="d50b652f-cb88-4424-8cea-6618e2450d64" providerId="ADAL" clId="{408AB244-BCAE-4BDE-9668-4A2AA5C8353B}" dt="2022-03-20T22:39:20.489" v="7549" actId="20577"/>
          <ac:spMkLst>
            <pc:docMk/>
            <pc:sldMk cId="292941835" sldId="288"/>
            <ac:spMk id="12" creationId="{49CEDB8E-6460-49CA-A2E7-1A9555F1A6AD}"/>
          </ac:spMkLst>
        </pc:spChg>
        <pc:spChg chg="mod">
          <ac:chgData name="אמנדה מגזל" userId="d50b652f-cb88-4424-8cea-6618e2450d64" providerId="ADAL" clId="{408AB244-BCAE-4BDE-9668-4A2AA5C8353B}" dt="2022-03-20T22:38:06.289" v="7526" actId="1076"/>
          <ac:spMkLst>
            <pc:docMk/>
            <pc:sldMk cId="292941835" sldId="288"/>
            <ac:spMk id="14" creationId="{C742B850-03DE-4D72-B113-7D421CE5FC1A}"/>
          </ac:spMkLst>
        </pc:spChg>
      </pc:sldChg>
      <pc:sldMasterChg chg="setBg modSldLayout">
        <pc:chgData name="אמנדה מגזל" userId="d50b652f-cb88-4424-8cea-6618e2450d64" providerId="ADAL" clId="{408AB244-BCAE-4BDE-9668-4A2AA5C8353B}" dt="2022-03-08T17:51:13.735" v="4398"/>
        <pc:sldMasterMkLst>
          <pc:docMk/>
          <pc:sldMasterMk cId="3369293957" sldId="2147483648"/>
        </pc:sldMasterMkLst>
        <pc:sldLayoutChg chg="setBg">
          <pc:chgData name="אמנדה מגזל" userId="d50b652f-cb88-4424-8cea-6618e2450d64" providerId="ADAL" clId="{408AB244-BCAE-4BDE-9668-4A2AA5C8353B}" dt="2022-03-08T17:51:13.735" v="4398"/>
          <pc:sldLayoutMkLst>
            <pc:docMk/>
            <pc:sldMasterMk cId="3369293957" sldId="2147483648"/>
            <pc:sldLayoutMk cId="788631044" sldId="2147483649"/>
          </pc:sldLayoutMkLst>
        </pc:sldLayoutChg>
        <pc:sldLayoutChg chg="setBg">
          <pc:chgData name="אמנדה מגזל" userId="d50b652f-cb88-4424-8cea-6618e2450d64" providerId="ADAL" clId="{408AB244-BCAE-4BDE-9668-4A2AA5C8353B}" dt="2022-03-08T17:51:13.735" v="4398"/>
          <pc:sldLayoutMkLst>
            <pc:docMk/>
            <pc:sldMasterMk cId="3369293957" sldId="2147483648"/>
            <pc:sldLayoutMk cId="594565560" sldId="2147483650"/>
          </pc:sldLayoutMkLst>
        </pc:sldLayoutChg>
        <pc:sldLayoutChg chg="setBg">
          <pc:chgData name="אמנדה מגזל" userId="d50b652f-cb88-4424-8cea-6618e2450d64" providerId="ADAL" clId="{408AB244-BCAE-4BDE-9668-4A2AA5C8353B}" dt="2022-03-08T17:51:13.735" v="4398"/>
          <pc:sldLayoutMkLst>
            <pc:docMk/>
            <pc:sldMasterMk cId="3369293957" sldId="2147483648"/>
            <pc:sldLayoutMk cId="88734346" sldId="2147483651"/>
          </pc:sldLayoutMkLst>
        </pc:sldLayoutChg>
        <pc:sldLayoutChg chg="setBg">
          <pc:chgData name="אמנדה מגזל" userId="d50b652f-cb88-4424-8cea-6618e2450d64" providerId="ADAL" clId="{408AB244-BCAE-4BDE-9668-4A2AA5C8353B}" dt="2022-03-08T17:51:13.735" v="4398"/>
          <pc:sldLayoutMkLst>
            <pc:docMk/>
            <pc:sldMasterMk cId="3369293957" sldId="2147483648"/>
            <pc:sldLayoutMk cId="526637739" sldId="2147483652"/>
          </pc:sldLayoutMkLst>
        </pc:sldLayoutChg>
        <pc:sldLayoutChg chg="setBg">
          <pc:chgData name="אמנדה מגזל" userId="d50b652f-cb88-4424-8cea-6618e2450d64" providerId="ADAL" clId="{408AB244-BCAE-4BDE-9668-4A2AA5C8353B}" dt="2022-03-08T17:51:13.735" v="4398"/>
          <pc:sldLayoutMkLst>
            <pc:docMk/>
            <pc:sldMasterMk cId="3369293957" sldId="2147483648"/>
            <pc:sldLayoutMk cId="2648718077" sldId="2147483653"/>
          </pc:sldLayoutMkLst>
        </pc:sldLayoutChg>
        <pc:sldLayoutChg chg="setBg">
          <pc:chgData name="אמנדה מגזל" userId="d50b652f-cb88-4424-8cea-6618e2450d64" providerId="ADAL" clId="{408AB244-BCAE-4BDE-9668-4A2AA5C8353B}" dt="2022-03-08T17:51:13.735" v="4398"/>
          <pc:sldLayoutMkLst>
            <pc:docMk/>
            <pc:sldMasterMk cId="3369293957" sldId="2147483648"/>
            <pc:sldLayoutMk cId="4012985842" sldId="2147483654"/>
          </pc:sldLayoutMkLst>
        </pc:sldLayoutChg>
        <pc:sldLayoutChg chg="setBg">
          <pc:chgData name="אמנדה מגזל" userId="d50b652f-cb88-4424-8cea-6618e2450d64" providerId="ADAL" clId="{408AB244-BCAE-4BDE-9668-4A2AA5C8353B}" dt="2022-03-08T17:51:13.735" v="4398"/>
          <pc:sldLayoutMkLst>
            <pc:docMk/>
            <pc:sldMasterMk cId="3369293957" sldId="2147483648"/>
            <pc:sldLayoutMk cId="2441272227" sldId="2147483655"/>
          </pc:sldLayoutMkLst>
        </pc:sldLayoutChg>
        <pc:sldLayoutChg chg="setBg">
          <pc:chgData name="אמנדה מגזל" userId="d50b652f-cb88-4424-8cea-6618e2450d64" providerId="ADAL" clId="{408AB244-BCAE-4BDE-9668-4A2AA5C8353B}" dt="2022-03-08T17:51:13.735" v="4398"/>
          <pc:sldLayoutMkLst>
            <pc:docMk/>
            <pc:sldMasterMk cId="3369293957" sldId="2147483648"/>
            <pc:sldLayoutMk cId="4259441327" sldId="2147483656"/>
          </pc:sldLayoutMkLst>
        </pc:sldLayoutChg>
        <pc:sldLayoutChg chg="setBg">
          <pc:chgData name="אמנדה מגזל" userId="d50b652f-cb88-4424-8cea-6618e2450d64" providerId="ADAL" clId="{408AB244-BCAE-4BDE-9668-4A2AA5C8353B}" dt="2022-03-08T17:51:13.735" v="4398"/>
          <pc:sldLayoutMkLst>
            <pc:docMk/>
            <pc:sldMasterMk cId="3369293957" sldId="2147483648"/>
            <pc:sldLayoutMk cId="1395248363" sldId="2147483657"/>
          </pc:sldLayoutMkLst>
        </pc:sldLayoutChg>
        <pc:sldLayoutChg chg="setBg">
          <pc:chgData name="אמנדה מגזל" userId="d50b652f-cb88-4424-8cea-6618e2450d64" providerId="ADAL" clId="{408AB244-BCAE-4BDE-9668-4A2AA5C8353B}" dt="2022-03-08T17:51:13.735" v="4398"/>
          <pc:sldLayoutMkLst>
            <pc:docMk/>
            <pc:sldMasterMk cId="3369293957" sldId="2147483648"/>
            <pc:sldLayoutMk cId="303614528" sldId="2147483658"/>
          </pc:sldLayoutMkLst>
        </pc:sldLayoutChg>
        <pc:sldLayoutChg chg="setBg">
          <pc:chgData name="אמנדה מגזל" userId="d50b652f-cb88-4424-8cea-6618e2450d64" providerId="ADAL" clId="{408AB244-BCAE-4BDE-9668-4A2AA5C8353B}" dt="2022-03-08T17:51:13.735" v="4398"/>
          <pc:sldLayoutMkLst>
            <pc:docMk/>
            <pc:sldMasterMk cId="3369293957" sldId="2147483648"/>
            <pc:sldLayoutMk cId="2692636867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7E965-A783-426D-819B-4F76BCB43585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A6FF1-A74F-40B8-8ECB-92B855FFA5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755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A6FF1-A74F-40B8-8ECB-92B855FFA5C2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781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range has some rounding errors.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עבור כל משקל של תצפית מגדירים טווח, כאשר הטווח של כל תצפית הוא המשקל של התצפית הקודמת עד סכום שמקלים של התצפיות עד התצפית הנוכחית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A6FF1-A74F-40B8-8ECB-92B855FFA5C2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940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בוחרים מספר רנדומלי בין 0 ל1 ובוחרים את התצפית שלטווח שלה המספר נכנס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A6FF1-A74F-40B8-8ECB-92B855FFA5C2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4915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מוסיפים את התצפית שנבחרה ל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חדש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A6FF1-A74F-40B8-8ECB-92B855FFA5C2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1282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חוזרים על שלבים 2 ו3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פעמים, כאשר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הוא מספר התצפיות ב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כיוון שלתצפיות עם משקל גדול יותר יהיה טווח גדול יותר, יש יותר סיכוי שהן יבחרו, כי יש יותר סיכוי שהמספר הרנדומלי יהיה בטווח שלהן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כך שב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 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החדש שנבנה השורות שסווגו לא נכון, יופיעו יותר פעמים ולכן החשיבות שלהן תהיה יותר גדולה, כיוון שהיא תשפיע יותר על ה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gini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מבצעים את תהליך שוב עם ה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החדש, בוחרים את התנאי עם הפיצול הכי טוב, ומשתמשים בתנאי זה עם ה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המקורי.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A6FF1-A74F-40B8-8ECB-92B855FFA5C2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402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לא נכנסים לרגרסיה ב</a:t>
            </a:r>
            <a:r>
              <a:rPr lang="en-US" dirty="0" err="1"/>
              <a:t>adaboost</a:t>
            </a:r>
            <a:r>
              <a:rPr lang="he-IL" dirty="0"/>
              <a:t>, בכללי עושים את זה לפי ממוצע משוקלל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A6FF1-A74F-40B8-8ECB-92B855FFA5C2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878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היפר-פרמטרים-פרמטרים שניתן להגדיר מראש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אפשר לקבוע כמה </a:t>
            </a:r>
            <a:r>
              <a:rPr lang="he-IL" dirty="0" err="1"/>
              <a:t>סטאמפים</a:t>
            </a:r>
            <a:r>
              <a:rPr lang="he-IL" dirty="0"/>
              <a:t> רוצים- </a:t>
            </a:r>
            <a:r>
              <a:rPr lang="he-IL" dirty="0" err="1"/>
              <a:t>הדיפולט</a:t>
            </a:r>
            <a:r>
              <a:rPr lang="he-IL" dirty="0"/>
              <a:t> הוא 50(</a:t>
            </a:r>
            <a:r>
              <a:rPr lang="en-US" dirty="0" err="1"/>
              <a:t>n_estimators</a:t>
            </a:r>
            <a:r>
              <a:rPr lang="he-IL" dirty="0"/>
              <a:t>)</a:t>
            </a:r>
          </a:p>
          <a:p>
            <a:pPr algn="r" rtl="1"/>
            <a:r>
              <a:rPr lang="he-IL" dirty="0" err="1"/>
              <a:t>בדיפולט</a:t>
            </a:r>
            <a:r>
              <a:rPr lang="he-IL" dirty="0"/>
              <a:t> </a:t>
            </a:r>
            <a:r>
              <a:rPr lang="en-US" dirty="0" err="1"/>
              <a:t>adaboost</a:t>
            </a:r>
            <a:r>
              <a:rPr lang="he-IL" dirty="0"/>
              <a:t> בונה </a:t>
            </a:r>
            <a:r>
              <a:rPr lang="en-US" dirty="0"/>
              <a:t>stumps</a:t>
            </a:r>
            <a:r>
              <a:rPr lang="he-IL" dirty="0"/>
              <a:t>- עצים בעומק 1 אפשר גם לקבוע עומק אחר (</a:t>
            </a:r>
            <a:r>
              <a:rPr lang="en-US" dirty="0" err="1"/>
              <a:t>base_estiamtor</a:t>
            </a:r>
            <a:r>
              <a:rPr lang="he-IL" dirty="0"/>
              <a:t>)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A6FF1-A74F-40B8-8ECB-92B855FFA5C2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81157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בדרך כלל משתמשים בעצים עם 8 עד 32 עלים</a:t>
            </a:r>
          </a:p>
          <a:p>
            <a:pPr algn="r" rtl="1"/>
            <a:r>
              <a:rPr lang="he-IL" dirty="0"/>
              <a:t>כל אחד נבנה לפי הטעויות של הקודם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A6FF1-A74F-40B8-8ECB-92B855FFA5C2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1430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בדוגמה זו רואים בעיית </a:t>
            </a:r>
            <a:r>
              <a:rPr lang="he-IL" dirty="0" err="1"/>
              <a:t>רגרסייה</a:t>
            </a:r>
            <a:r>
              <a:rPr lang="he-IL" dirty="0"/>
              <a:t>- </a:t>
            </a:r>
            <a:r>
              <a:rPr lang="he-IL" dirty="0" err="1"/>
              <a:t>הלייבל</a:t>
            </a:r>
            <a:r>
              <a:rPr lang="he-IL" dirty="0"/>
              <a:t> הוא מספרי</a:t>
            </a:r>
          </a:p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A6FF1-A74F-40B8-8ECB-92B855FFA5C2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85148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בשלב ראשון מחשבים את הממוצע של כל </a:t>
            </a:r>
            <a:r>
              <a:rPr lang="he-IL" dirty="0" err="1"/>
              <a:t>הלייבלס</a:t>
            </a:r>
            <a:r>
              <a:rPr lang="he-IL" dirty="0"/>
              <a:t>, זהו החיזוי הראשוני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A6FF1-A74F-40B8-8ECB-92B855FFA5C2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46880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מחשבים את השאריות: המשקל של תצפית </a:t>
            </a:r>
            <a:r>
              <a:rPr lang="en-US" dirty="0" err="1"/>
              <a:t>yi</a:t>
            </a:r>
            <a:r>
              <a:rPr lang="he-IL" dirty="0"/>
              <a:t> פחות החיזוי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A6FF1-A74F-40B8-8ECB-92B855FFA5C2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2275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/>
              <a:t>לסטאמפ</a:t>
            </a:r>
            <a:r>
              <a:rPr lang="he-IL" dirty="0"/>
              <a:t> שמסווג טוב יש משקל גבוה, </a:t>
            </a:r>
            <a:r>
              <a:rPr lang="he-IL" dirty="0" err="1"/>
              <a:t>לסטאמפ</a:t>
            </a:r>
            <a:r>
              <a:rPr lang="he-IL" dirty="0"/>
              <a:t> שמסווג גרוע, יש משקל נמוך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A6FF1-A74F-40B8-8ECB-92B855FFA5C2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87119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final prediction is the average of the residuals of the observations in the leaf.</a:t>
            </a:r>
            <a:endParaRPr lang="he-IL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e-IL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בונים עץ רגרסיה ומנסים לחזות את השאריות</a:t>
            </a:r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e-IL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תמיד מי שעומד בתנאי הולך שמאלה, לא עומד-ימינה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A6FF1-A74F-40B8-8ECB-92B855FFA5C2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095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לוקחים תצפית מה</a:t>
            </a:r>
            <a:r>
              <a:rPr lang="en-US" dirty="0"/>
              <a:t>train</a:t>
            </a:r>
            <a:r>
              <a:rPr lang="he-IL" dirty="0"/>
              <a:t> ומנסים לעשות חיזוי: לוקחים את החיזוי הראשוני ומחברים עם0.1 כפול החיזוי של השארית מהעץ</a:t>
            </a:r>
            <a:br>
              <a:rPr lang="en-US" dirty="0"/>
            </a:br>
            <a:r>
              <a:rPr lang="he-IL" dirty="0"/>
              <a:t>זה יהיה החיזוי החדש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A6FF1-A74F-40B8-8ECB-92B855FFA5C2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10545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0.1 הוא קצב הלמידה, הוא היפר-פרמטר, מבצעים צעדים קטנים כדי למנוע </a:t>
            </a:r>
            <a:r>
              <a:rPr lang="en-US" dirty="0"/>
              <a:t>overfitting</a:t>
            </a:r>
            <a:r>
              <a:rPr lang="he-IL" dirty="0"/>
              <a:t> 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A6FF1-A74F-40B8-8ECB-92B855FFA5C2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54980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מחשבים שאריות חדשות: מחסירים את החיזוי החדש מהערך המקורי</a:t>
            </a:r>
          </a:p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A6FF1-A74F-40B8-8ECB-92B855FFA5C2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1175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r" rtl="1">
              <a:buAutoNum type="arabicPeriod"/>
            </a:pPr>
            <a:r>
              <a:rPr lang="he-IL" dirty="0"/>
              <a:t>מחשבים את הממוצע של כל התצפיות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מחשבים שאריות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בונים עץ בעזרת ה</a:t>
            </a:r>
            <a:r>
              <a:rPr lang="en-US" dirty="0"/>
              <a:t>features</a:t>
            </a:r>
            <a:r>
              <a:rPr lang="he-IL" dirty="0"/>
              <a:t> כדי לחזות את השאריות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משתמשים בחיזוי המקורי והעץ כדי לבצע חיזוי חדש עם </a:t>
            </a:r>
            <a:r>
              <a:rPr lang="en-US" dirty="0"/>
              <a:t>Learning rate</a:t>
            </a:r>
            <a:endParaRPr lang="he-IL" dirty="0"/>
          </a:p>
          <a:p>
            <a:pPr marL="228600" indent="-228600" algn="r" rtl="1">
              <a:buAutoNum type="arabicPeriod"/>
            </a:pPr>
            <a:r>
              <a:rPr lang="he-IL" dirty="0"/>
              <a:t>חוזרים על שלבים 2-4 עד שמספר העצים הנדרש מתקבל או שהשאריות לא גורמות להבדל משמעותי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A6FF1-A74F-40B8-8ECB-92B855FFA5C2}" type="slidenum">
              <a:rPr lang="en-IL" smtClean="0"/>
              <a:t>27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882724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Loss</a:t>
            </a:r>
            <a:r>
              <a:rPr lang="he-IL" dirty="0"/>
              <a:t>-ממזערים את ה</a:t>
            </a:r>
            <a:r>
              <a:rPr lang="en-US" dirty="0"/>
              <a:t>SSR</a:t>
            </a:r>
            <a:endParaRPr lang="he-IL" dirty="0"/>
          </a:p>
          <a:p>
            <a:pPr algn="r" rtl="1"/>
            <a:r>
              <a:rPr lang="en-US" dirty="0"/>
              <a:t>Learning rate</a:t>
            </a:r>
            <a:r>
              <a:rPr lang="he-IL" dirty="0"/>
              <a:t>-</a:t>
            </a:r>
            <a:r>
              <a:rPr lang="he-IL" dirty="0" err="1"/>
              <a:t>בדיפולט</a:t>
            </a:r>
            <a:r>
              <a:rPr lang="he-IL" dirty="0"/>
              <a:t> </a:t>
            </a:r>
            <a:r>
              <a:rPr lang="en-US" dirty="0"/>
              <a:t>0.1</a:t>
            </a:r>
            <a:endParaRPr lang="he-IL" dirty="0"/>
          </a:p>
          <a:p>
            <a:pPr algn="r" rtl="1"/>
            <a:r>
              <a:rPr lang="en-US" dirty="0" err="1"/>
              <a:t>n_estimators</a:t>
            </a:r>
            <a:r>
              <a:rPr lang="he-IL" dirty="0"/>
              <a:t>- מספר העצים שרוצים</a:t>
            </a:r>
          </a:p>
          <a:p>
            <a:pPr algn="r" rtl="1"/>
            <a:r>
              <a:rPr lang="he-IL" dirty="0"/>
              <a:t>ותכונות נוספות של העצים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A6FF1-A74F-40B8-8ECB-92B855FFA5C2}" type="slidenum">
              <a:rPr lang="en-IL" smtClean="0"/>
              <a:t>28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41571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A6FF1-A74F-40B8-8ECB-92B855FFA5C2}" type="slidenum">
              <a:rPr lang="en-IL" smtClean="0"/>
              <a:t>29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3255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תחילה לכל התצפיות יש את אותו משקל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A6FF1-A74F-40B8-8ECB-92B855FFA5C2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4657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מחשבים את ה</a:t>
            </a:r>
            <a:r>
              <a:rPr lang="en-US" dirty="0" err="1"/>
              <a:t>gini</a:t>
            </a:r>
            <a:r>
              <a:rPr lang="he-IL" dirty="0"/>
              <a:t> עבור כל </a:t>
            </a:r>
            <a:r>
              <a:rPr lang="he-IL" dirty="0" err="1"/>
              <a:t>סטאמפ</a:t>
            </a:r>
            <a:r>
              <a:rPr lang="he-IL" dirty="0"/>
              <a:t> כמו בעץ החלטה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A6FF1-A74F-40B8-8ECB-92B855FFA5C2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2496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עבור כל </a:t>
            </a:r>
            <a:r>
              <a:rPr lang="he-IL" dirty="0" err="1"/>
              <a:t>סטאמפ</a:t>
            </a:r>
            <a:r>
              <a:rPr lang="he-IL" dirty="0"/>
              <a:t> מחשבים כמה הוא טעה</a:t>
            </a:r>
          </a:p>
          <a:p>
            <a:r>
              <a:rPr lang="he-IL" dirty="0"/>
              <a:t>מספר הפעמים שהוא טעה חלקי מספר התצפיות=טעות כוללת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A6FF1-A74F-40B8-8ECB-92B855FFA5C2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1045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בשלב הבא מחשבים מה המשקל של  </a:t>
            </a:r>
            <a:r>
              <a:rPr lang="he-IL" dirty="0" err="1"/>
              <a:t>הסטאמפ</a:t>
            </a:r>
            <a:endParaRPr lang="he-IL" dirty="0"/>
          </a:p>
          <a:p>
            <a:r>
              <a:rPr lang="he-IL" dirty="0"/>
              <a:t>כאשר המשקל הכי גבוה שיכול להיות </a:t>
            </a:r>
            <a:r>
              <a:rPr lang="he-IL" dirty="0" err="1"/>
              <a:t>לסטאמפ</a:t>
            </a:r>
            <a:r>
              <a:rPr lang="he-IL" dirty="0"/>
              <a:t> הוא 1</a:t>
            </a:r>
          </a:p>
          <a:p>
            <a:r>
              <a:rPr lang="he-IL" dirty="0"/>
              <a:t>על מנת לבחור מה </a:t>
            </a:r>
            <a:r>
              <a:rPr lang="he-IL" dirty="0" err="1"/>
              <a:t>הסטאמפ</a:t>
            </a:r>
            <a:r>
              <a:rPr lang="he-IL" dirty="0"/>
              <a:t> הבא שנבדוק נבצע את התהליך בשקופיות הבאות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A6FF1-A74F-40B8-8ECB-92B855FFA5C2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2601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רוצים לתת חשיבות יותר גדולה לתצפיות שסווגו לא נכון, כדי </a:t>
            </a:r>
            <a:r>
              <a:rPr lang="he-IL" dirty="0" err="1"/>
              <a:t>שהסטאמפ</a:t>
            </a:r>
            <a:r>
              <a:rPr lang="he-IL" dirty="0"/>
              <a:t> הבא שיבדוק את התצפית יסווג אותה נכון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A6FF1-A74F-40B8-8ECB-92B855FFA5C2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3331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מבצעים </a:t>
            </a:r>
            <a:r>
              <a:rPr lang="he-IL" dirty="0" err="1"/>
              <a:t>נירמול</a:t>
            </a:r>
            <a:r>
              <a:rPr lang="he-IL" dirty="0"/>
              <a:t> של משקל התצפיות על מנת שסך כל משקלי התצפיות יהיה שווה ל1</a:t>
            </a:r>
          </a:p>
          <a:p>
            <a:pPr algn="r" rtl="1"/>
            <a:r>
              <a:rPr lang="he-IL" dirty="0"/>
              <a:t>הנרמול מתבצע באמצעות חלוקת כל משקל של תצפית בסך כל משקלי התצפיות</a:t>
            </a:r>
          </a:p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A6FF1-A74F-40B8-8ECB-92B855FFA5C2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1108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על מנת לבנות את </a:t>
            </a:r>
            <a:r>
              <a:rPr lang="he-IL" dirty="0" err="1"/>
              <a:t>הסטאפ</a:t>
            </a:r>
            <a:r>
              <a:rPr lang="he-IL" dirty="0"/>
              <a:t> החדש ניתן להשתמש בחישוב </a:t>
            </a:r>
            <a:r>
              <a:rPr lang="en-US" dirty="0" err="1"/>
              <a:t>gini</a:t>
            </a:r>
            <a:r>
              <a:rPr lang="he-IL" dirty="0"/>
              <a:t> משוקלל או ליצור </a:t>
            </a:r>
            <a:r>
              <a:rPr lang="en-US" dirty="0"/>
              <a:t>dataset</a:t>
            </a:r>
            <a:r>
              <a:rPr lang="he-IL" dirty="0"/>
              <a:t> חדש עם שכפולים של התצפיות שסווגו לא נכון</a:t>
            </a:r>
          </a:p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A6FF1-A74F-40B8-8ECB-92B855FFA5C2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036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BA3D-86F8-4083-A8ED-43D309E73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8C0A3-B6DD-423C-8F38-B1FDE8CFC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6D82D-FD93-49B8-8879-86206130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41DC-0B85-408E-B260-232B573D427F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50D1-7B84-47AB-8344-F27D1CDB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B910-A06A-434D-B945-CE173EEB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0955-C5F8-47CE-A5BC-15BDF86BB5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863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E608-AC39-4768-ADDD-2037C7AC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7143E-F10F-406C-9B7E-0F62FFB36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E7EAD-D18D-4322-AE9A-B0AE9529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41DC-0B85-408E-B260-232B573D427F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7E2C1-E8B1-4B23-B712-BA204B20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11CF0-536F-4E17-9FE8-37104F8C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0955-C5F8-47CE-A5BC-15BDF86BB5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61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1B572-FEC0-4C2B-9401-395969A09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5061-4F9F-4C1C-8305-1BAD14AEF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FB351-7929-43D8-BC8A-CF068563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41DC-0B85-408E-B260-232B573D427F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3AA72-6846-48B7-9B8B-772E9AF0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F48FE-4884-49A4-8383-5C3BBD74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0955-C5F8-47CE-A5BC-15BDF86BB5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9263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B948-681E-43C8-B754-733FDA97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FA8D6-507E-4349-B881-67084AD1E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21A54-EA5A-4A19-8A71-59FCC6FE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41DC-0B85-408E-B260-232B573D427F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91E87-7FC7-432E-BFB5-62CBE351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6980D-929B-4109-87FA-D2DA0196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0955-C5F8-47CE-A5BC-15BDF86BB5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456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1FEA-3AC4-4386-BF2A-3FA6BE88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3F2DF-FC21-47F5-AC41-A1FB4AF61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54B35-CE26-438E-AE87-84D47EC6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41DC-0B85-408E-B260-232B573D427F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2A66-4DA1-400B-A107-9A566A36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17175-89B2-4FB9-81E1-FC8B8E60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0955-C5F8-47CE-A5BC-15BDF86BB5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3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1799-BC2A-45C0-B265-6B6C6BE3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59EC7-118E-49E2-B350-FF9558A3B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DE678-5D4D-4289-B93B-767EDE136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AA877-ECAB-4E8E-989C-95A2C1AE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41DC-0B85-408E-B260-232B573D427F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48044-1813-4BF9-870B-5043892C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BBF46-E3A2-4994-94E8-A3F79FFC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0955-C5F8-47CE-A5BC-15BDF86BB5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66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516A-8A66-4C9F-AA81-9BCEE5C0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CB01C-6905-4CE5-B779-768F49511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5820D-E69A-4149-B424-7F9E33170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58BF3-7DE1-477D-9DED-8EC8DADFF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1E02C-0FAD-4BAB-BF87-C516DD8EE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27025-4DAC-4399-95E0-53CFA8FE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41DC-0B85-408E-B260-232B573D427F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AC66A-953D-4555-873F-F5D2AA4C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CE78C-4EB8-4547-AF8C-B80D5DE8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0955-C5F8-47CE-A5BC-15BDF86BB5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871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AF6E-364D-458E-B972-4B0CF0FD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829AF-5593-4711-AEA3-F7B66FE2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41DC-0B85-408E-B260-232B573D427F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18754-4AC0-4A36-AA67-FA730072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A61B9-EAAF-48C6-B774-889BF83A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0955-C5F8-47CE-A5BC-15BDF86BB5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298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EC21A-BEBC-471C-9C19-9465D131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41DC-0B85-408E-B260-232B573D427F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D0A8E-DA6B-4A1D-B1AC-57360978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1C17D-4EF7-4851-9EEB-46D31D19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0955-C5F8-47CE-A5BC-15BDF86BB5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127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BEEB-C012-486C-8FEE-CCFDCFAF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CAF89-6EAF-47E1-B81B-CE9A2D724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DD972-20FC-4ECD-9945-45922062D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A8A2D-C004-4D9A-A7A2-C7EBFA80E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41DC-0B85-408E-B260-232B573D427F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8B0B1-BD90-4B92-93F8-767C9B88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A0136-1B0C-49B9-9FCF-C124770E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0955-C5F8-47CE-A5BC-15BDF86BB5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944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DACD-41CF-48E0-AB2F-F0961A9D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D313B7-AE4B-4E7E-85E0-09987EA5A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9A0E8-7065-4741-9583-FB62007D6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CEB76-571D-426F-8209-365A5C49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41DC-0B85-408E-B260-232B573D427F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B1FE1-68C0-47C8-92D7-B89820B1E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1143B-65FF-40A5-9B74-5FC558CC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B0955-C5F8-47CE-A5BC-15BDF86BB5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524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7322A-68D0-4C68-A52C-4C765CA9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88B50-1B8B-4A57-97B2-073AE48B7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2829E-FD7C-469D-B937-7946B86F3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A41DC-0B85-408E-B260-232B573D427F}" type="datetimeFigureOut">
              <a:rPr lang="en-IL" smtClean="0"/>
              <a:t>28/06/2022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6074-CE94-40A5-AF9F-F74D0BA8A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210BD-F4E4-40B2-802C-91BEF8F92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B0955-C5F8-47CE-A5BC-15BDF86BB5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929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2021/09/adaboost-algorithm-a-complete-guide-for-beginners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scikit-learn.org/stable/modules/generated/sklearn.ensemble.AdaBoostRegressor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achinelearningmastery.com/boosting-and-adaboost-for-machine-learning/" TargetMode="External"/><Relationship Id="rId5" Type="http://schemas.openxmlformats.org/officeDocument/2006/relationships/hyperlink" Target="https://scikit-learn.org/stable/modules/generated/sklearn.ensemble.AdaBoostClassifier.html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s://www.youtube.com/watch?v=LsK-xG1cLYA&amp;list=PLblh5JKOoLUICTaGLRoHQDuF_7q2GfuJF&amp;index=54" TargetMode="External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ensemble.GradientBoostingRegressor.html" TargetMode="External"/><Relationship Id="rId3" Type="http://schemas.openxmlformats.org/officeDocument/2006/relationships/image" Target="../media/image15.png"/><Relationship Id="rId7" Type="http://schemas.openxmlformats.org/officeDocument/2006/relationships/hyperlink" Target="https://www.analyticsvidhya.com/blog/2021/04/how-the-gradient-boosting-algorithm-works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cikit-learn.org/stable/modules/generated/sklearn.ensemble.GradientBoostingClassifier.html" TargetMode="External"/><Relationship Id="rId11" Type="http://schemas.openxmlformats.org/officeDocument/2006/relationships/image" Target="../media/image18.png"/><Relationship Id="rId5" Type="http://schemas.openxmlformats.org/officeDocument/2006/relationships/hyperlink" Target="https://www.youtube.com/watch?v=3CC4N4z3GJc&amp;list=PLblh5JKOoLUICTaGLRoHQDuF_7q2GfuJF&amp;index=54" TargetMode="External"/><Relationship Id="rId10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hyperlink" Target="https://machinelearningmastery.com/gentle-introduction-gradient-boosting-algorithm-machine-learnin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46FF746-66AD-46B0-8C30-185BF01D1D1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rcRect t="21390" b="21390"/>
          <a:stretch>
            <a:fillRect/>
          </a:stretch>
        </p:blipFill>
        <p:spPr>
          <a:xfrm>
            <a:off x="1146125" y="1"/>
            <a:ext cx="11045875" cy="50799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80FAD55-2C8C-4863-B9C5-E3927F8326C7}"/>
              </a:ext>
            </a:extLst>
          </p:cNvPr>
          <p:cNvSpPr txBox="1">
            <a:spLocks/>
          </p:cNvSpPr>
          <p:nvPr/>
        </p:nvSpPr>
        <p:spPr>
          <a:xfrm>
            <a:off x="1146127" y="2819400"/>
            <a:ext cx="11045873" cy="12723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Boosting</a:t>
            </a:r>
            <a:endParaRPr lang="en-IL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265BBA41-CBDE-4928-9C93-1DABC8E66894}"/>
              </a:ext>
            </a:extLst>
          </p:cNvPr>
          <p:cNvSpPr txBox="1"/>
          <p:nvPr/>
        </p:nvSpPr>
        <p:spPr>
          <a:xfrm>
            <a:off x="112916" y="6124275"/>
            <a:ext cx="1001521" cy="4431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29645E-1685-48B7-ACFD-4FD0003145E6}"/>
              </a:ext>
            </a:extLst>
          </p:cNvPr>
          <p:cNvCxnSpPr/>
          <p:nvPr/>
        </p:nvCxnSpPr>
        <p:spPr>
          <a:xfrm>
            <a:off x="11710219" y="422787"/>
            <a:ext cx="0" cy="8357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5DAF4BD0-5C22-48C4-AFD6-85E945939F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0" r="21913"/>
          <a:stretch/>
        </p:blipFill>
        <p:spPr>
          <a:xfrm>
            <a:off x="10542585" y="5196491"/>
            <a:ext cx="1600086" cy="16148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B3BA2F-C87D-443A-8E9E-5557FE859D19}"/>
              </a:ext>
            </a:extLst>
          </p:cNvPr>
          <p:cNvSpPr txBox="1"/>
          <p:nvPr/>
        </p:nvSpPr>
        <p:spPr>
          <a:xfrm>
            <a:off x="1190575" y="4385835"/>
            <a:ext cx="6893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Created and Edited by Amanda Magzal </a:t>
            </a:r>
            <a:endParaRPr lang="en-IL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75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0B444A0-4835-4DDC-9756-6CB1E1D52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07834"/>
              </p:ext>
            </p:extLst>
          </p:nvPr>
        </p:nvGraphicFramePr>
        <p:xfrm>
          <a:off x="5066116" y="1969344"/>
          <a:ext cx="1187017" cy="47255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017">
                  <a:extLst>
                    <a:ext uri="{9D8B030D-6E8A-4147-A177-3AD203B41FA5}">
                      <a16:colId xmlns:a16="http://schemas.microsoft.com/office/drawing/2014/main" val="2155579129"/>
                    </a:ext>
                  </a:extLst>
                </a:gridCol>
              </a:tblGrid>
              <a:tr h="6418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Sample Weight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58876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0.073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748518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0.073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83142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0.073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303098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0.49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417695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0.073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430665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0.073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933257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0.073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177867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0.073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4874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AF99AEB-1103-492D-8FFB-B946BA4C4E0E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336ADF-6FA4-4487-BBC5-5FD54F5C0657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9E174D-1218-4CF2-A08C-3489CE753083}"/>
              </a:ext>
            </a:extLst>
          </p:cNvPr>
          <p:cNvSpPr txBox="1"/>
          <p:nvPr/>
        </p:nvSpPr>
        <p:spPr>
          <a:xfrm>
            <a:off x="1100254" y="485384"/>
            <a:ext cx="999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the next stump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FF4F6FED-0780-4713-9201-47645C5A9D11}"/>
              </a:ext>
            </a:extLst>
          </p:cNvPr>
          <p:cNvGraphicFramePr>
            <a:graphicFrameLocks noGrp="1"/>
          </p:cNvGraphicFramePr>
          <p:nvPr/>
        </p:nvGraphicFramePr>
        <p:xfrm>
          <a:off x="176620" y="1969344"/>
          <a:ext cx="4539204" cy="4725536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134801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Chest Pain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Blocked Arteries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Heart Disease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210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156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37656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9926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95A456B-3E44-411F-93AF-D8EF95E427DA}"/>
              </a:ext>
            </a:extLst>
          </p:cNvPr>
          <p:cNvSpPr txBox="1"/>
          <p:nvPr/>
        </p:nvSpPr>
        <p:spPr>
          <a:xfrm>
            <a:off x="7117368" y="2762451"/>
            <a:ext cx="42618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To build the next stump we can use one of the following methods: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Calculate weighted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gini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indexes which would put more emphasis on correctly classifying the observations that were misclassified.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a new dataset with duplicate copies of the misclassified observations.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58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0B444A0-4835-4DDC-9756-6CB1E1D52792}"/>
              </a:ext>
            </a:extLst>
          </p:cNvPr>
          <p:cNvGraphicFramePr>
            <a:graphicFrameLocks noGrp="1"/>
          </p:cNvGraphicFramePr>
          <p:nvPr/>
        </p:nvGraphicFramePr>
        <p:xfrm>
          <a:off x="5066116" y="1969344"/>
          <a:ext cx="1187017" cy="47255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017">
                  <a:extLst>
                    <a:ext uri="{9D8B030D-6E8A-4147-A177-3AD203B41FA5}">
                      <a16:colId xmlns:a16="http://schemas.microsoft.com/office/drawing/2014/main" val="2155579129"/>
                    </a:ext>
                  </a:extLst>
                </a:gridCol>
              </a:tblGrid>
              <a:tr h="6418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Sample Weight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58876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0.073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748518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0.073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83142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0.073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303098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0.49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417695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0.073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430665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0.073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933257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0.073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177867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0.073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4874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AF99AEB-1103-492D-8FFB-B946BA4C4E0E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336ADF-6FA4-4487-BBC5-5FD54F5C0657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9E174D-1218-4CF2-A08C-3489CE753083}"/>
              </a:ext>
            </a:extLst>
          </p:cNvPr>
          <p:cNvSpPr txBox="1"/>
          <p:nvPr/>
        </p:nvSpPr>
        <p:spPr>
          <a:xfrm>
            <a:off x="1100254" y="485384"/>
            <a:ext cx="999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 example of method 2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FF4F6FED-0780-4713-9201-47645C5A9D11}"/>
              </a:ext>
            </a:extLst>
          </p:cNvPr>
          <p:cNvGraphicFramePr>
            <a:graphicFrameLocks noGrp="1"/>
          </p:cNvGraphicFramePr>
          <p:nvPr/>
        </p:nvGraphicFramePr>
        <p:xfrm>
          <a:off x="176620" y="1969344"/>
          <a:ext cx="4539204" cy="4725536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134801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Chest Pain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Blocked Arteries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Heart Disease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210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156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37656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9926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95A456B-3E44-411F-93AF-D8EF95E427DA}"/>
              </a:ext>
            </a:extLst>
          </p:cNvPr>
          <p:cNvSpPr txBox="1"/>
          <p:nvPr/>
        </p:nvSpPr>
        <p:spPr>
          <a:xfrm>
            <a:off x="8750299" y="2208453"/>
            <a:ext cx="3022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a range for each sample, based on the sample weights.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9B05026D-46DD-40FC-A289-7155DA58D693}"/>
              </a:ext>
            </a:extLst>
          </p:cNvPr>
          <p:cNvGraphicFramePr>
            <a:graphicFrameLocks noGrp="1"/>
          </p:cNvGraphicFramePr>
          <p:nvPr/>
        </p:nvGraphicFramePr>
        <p:xfrm>
          <a:off x="6253133" y="1969344"/>
          <a:ext cx="1493867" cy="4725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3867">
                  <a:extLst>
                    <a:ext uri="{9D8B030D-6E8A-4147-A177-3AD203B41FA5}">
                      <a16:colId xmlns:a16="http://schemas.microsoft.com/office/drawing/2014/main" val="2155579129"/>
                    </a:ext>
                  </a:extLst>
                </a:gridCol>
              </a:tblGrid>
              <a:tr h="6418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Range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58876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0-0.073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748518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0.073-0.146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83142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0.146-0.219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303098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0.219-0.709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417695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0.709-0.782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430665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0.782-0.855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933257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0.855-0.928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177867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0.928-1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48749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F00968-CF9F-46AC-8E57-D63016A4BC75}"/>
              </a:ext>
            </a:extLst>
          </p:cNvPr>
          <p:cNvCxnSpPr>
            <a:cxnSpLocks/>
          </p:cNvCxnSpPr>
          <p:nvPr/>
        </p:nvCxnSpPr>
        <p:spPr>
          <a:xfrm flipV="1">
            <a:off x="8175656" y="2343150"/>
            <a:ext cx="0" cy="398145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61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99AEB-1103-492D-8FFB-B946BA4C4E0E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336ADF-6FA4-4487-BBC5-5FD54F5C0657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9E174D-1218-4CF2-A08C-3489CE753083}"/>
              </a:ext>
            </a:extLst>
          </p:cNvPr>
          <p:cNvSpPr txBox="1"/>
          <p:nvPr/>
        </p:nvSpPr>
        <p:spPr>
          <a:xfrm>
            <a:off x="1100254" y="485384"/>
            <a:ext cx="999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 example of method 2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FF4F6FED-0780-4713-9201-47645C5A9D11}"/>
              </a:ext>
            </a:extLst>
          </p:cNvPr>
          <p:cNvGraphicFramePr>
            <a:graphicFrameLocks noGrp="1"/>
          </p:cNvGraphicFramePr>
          <p:nvPr/>
        </p:nvGraphicFramePr>
        <p:xfrm>
          <a:off x="176620" y="1969344"/>
          <a:ext cx="4539204" cy="4725536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134801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Chest Pain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Blocked Arteries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Heart Disease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210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156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37656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9926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95A456B-3E44-411F-93AF-D8EF95E427DA}"/>
              </a:ext>
            </a:extLst>
          </p:cNvPr>
          <p:cNvSpPr txBox="1"/>
          <p:nvPr/>
        </p:nvSpPr>
        <p:spPr>
          <a:xfrm>
            <a:off x="8750299" y="2208453"/>
            <a:ext cx="3022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a range for each sample, based on the sample weights.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a random number between 0-1.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9B05026D-46DD-40FC-A289-7155DA58D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032251"/>
              </p:ext>
            </p:extLst>
          </p:nvPr>
        </p:nvGraphicFramePr>
        <p:xfrm>
          <a:off x="4995833" y="1969344"/>
          <a:ext cx="1493867" cy="4725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3867">
                  <a:extLst>
                    <a:ext uri="{9D8B030D-6E8A-4147-A177-3AD203B41FA5}">
                      <a16:colId xmlns:a16="http://schemas.microsoft.com/office/drawing/2014/main" val="2155579129"/>
                    </a:ext>
                  </a:extLst>
                </a:gridCol>
              </a:tblGrid>
              <a:tr h="6418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Range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58876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0-0.073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748518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0.073-0.146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83142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0.146-0.219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303098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0.219-0.709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417695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0.709-0.782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430665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0.782-0.855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933257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0.855-0.928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177867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0.928-1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48749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F00968-CF9F-46AC-8E57-D63016A4BC75}"/>
              </a:ext>
            </a:extLst>
          </p:cNvPr>
          <p:cNvCxnSpPr>
            <a:cxnSpLocks/>
          </p:cNvCxnSpPr>
          <p:nvPr/>
        </p:nvCxnSpPr>
        <p:spPr>
          <a:xfrm flipV="1">
            <a:off x="8175656" y="2343150"/>
            <a:ext cx="0" cy="398145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01FA13E-2F7E-4A04-9BD9-C9B2B494A2D1}"/>
              </a:ext>
            </a:extLst>
          </p:cNvPr>
          <p:cNvSpPr/>
          <p:nvPr/>
        </p:nvSpPr>
        <p:spPr>
          <a:xfrm>
            <a:off x="6969092" y="3879778"/>
            <a:ext cx="72000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0.72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3CA2AD-5A2D-4459-BB73-7252E3F10675}"/>
              </a:ext>
            </a:extLst>
          </p:cNvPr>
          <p:cNvCxnSpPr>
            <a:stCxn id="8" idx="2"/>
          </p:cNvCxnSpPr>
          <p:nvPr/>
        </p:nvCxnSpPr>
        <p:spPr>
          <a:xfrm flipH="1">
            <a:off x="6426200" y="4599778"/>
            <a:ext cx="902892" cy="3024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62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99AEB-1103-492D-8FFB-B946BA4C4E0E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336ADF-6FA4-4487-BBC5-5FD54F5C0657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9E174D-1218-4CF2-A08C-3489CE753083}"/>
              </a:ext>
            </a:extLst>
          </p:cNvPr>
          <p:cNvSpPr txBox="1"/>
          <p:nvPr/>
        </p:nvSpPr>
        <p:spPr>
          <a:xfrm>
            <a:off x="1100254" y="485384"/>
            <a:ext cx="999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 example of method 2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FF4F6FED-0780-4713-9201-47645C5A9D11}"/>
              </a:ext>
            </a:extLst>
          </p:cNvPr>
          <p:cNvGraphicFramePr>
            <a:graphicFrameLocks noGrp="1"/>
          </p:cNvGraphicFramePr>
          <p:nvPr/>
        </p:nvGraphicFramePr>
        <p:xfrm>
          <a:off x="176620" y="1969344"/>
          <a:ext cx="4539204" cy="4725536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134801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Chest Pain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Blocked Arteries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Heart Disease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210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156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37656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9926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95A456B-3E44-411F-93AF-D8EF95E427DA}"/>
              </a:ext>
            </a:extLst>
          </p:cNvPr>
          <p:cNvSpPr txBox="1"/>
          <p:nvPr/>
        </p:nvSpPr>
        <p:spPr>
          <a:xfrm>
            <a:off x="8750299" y="2208453"/>
            <a:ext cx="3022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 a range for each sample, based on the sample weights.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a random number between 0-1.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 the observation corresponding to the number to a new dataset.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F00968-CF9F-46AC-8E57-D63016A4BC75}"/>
              </a:ext>
            </a:extLst>
          </p:cNvPr>
          <p:cNvCxnSpPr>
            <a:cxnSpLocks/>
          </p:cNvCxnSpPr>
          <p:nvPr/>
        </p:nvCxnSpPr>
        <p:spPr>
          <a:xfrm flipV="1">
            <a:off x="8175656" y="2343150"/>
            <a:ext cx="0" cy="398145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5E04FA0B-B427-4101-BFE7-A08FEB72D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859356"/>
              </p:ext>
            </p:extLst>
          </p:nvPr>
        </p:nvGraphicFramePr>
        <p:xfrm>
          <a:off x="4995833" y="1969344"/>
          <a:ext cx="1493867" cy="4725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3867">
                  <a:extLst>
                    <a:ext uri="{9D8B030D-6E8A-4147-A177-3AD203B41FA5}">
                      <a16:colId xmlns:a16="http://schemas.microsoft.com/office/drawing/2014/main" val="2155579129"/>
                    </a:ext>
                  </a:extLst>
                </a:gridCol>
              </a:tblGrid>
              <a:tr h="6418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Range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58876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0-0.073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748518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0.073-0.146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83142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0.146-0.219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303098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0.219-0.709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417695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0.709-0.782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430665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0.782-0.855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933257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0.855-0.928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177867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0.928-1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4874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9F29A7E-46FC-4A2B-AC3F-5B3ECF15D5DC}"/>
              </a:ext>
            </a:extLst>
          </p:cNvPr>
          <p:cNvSpPr/>
          <p:nvPr/>
        </p:nvSpPr>
        <p:spPr>
          <a:xfrm>
            <a:off x="6969092" y="3879778"/>
            <a:ext cx="72000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0.72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7B95E3-FD0F-42ED-9F31-9FCAD606F8B1}"/>
              </a:ext>
            </a:extLst>
          </p:cNvPr>
          <p:cNvCxnSpPr>
            <a:stCxn id="12" idx="2"/>
          </p:cNvCxnSpPr>
          <p:nvPr/>
        </p:nvCxnSpPr>
        <p:spPr>
          <a:xfrm flipH="1">
            <a:off x="6426200" y="4599778"/>
            <a:ext cx="902892" cy="3024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E9FA85F-0630-45A4-8B42-7750030434A7}"/>
              </a:ext>
            </a:extLst>
          </p:cNvPr>
          <p:cNvSpPr/>
          <p:nvPr/>
        </p:nvSpPr>
        <p:spPr>
          <a:xfrm>
            <a:off x="171705" y="4637574"/>
            <a:ext cx="4539203" cy="540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360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99AEB-1103-492D-8FFB-B946BA4C4E0E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336ADF-6FA4-4487-BBC5-5FD54F5C0657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9E174D-1218-4CF2-A08C-3489CE753083}"/>
              </a:ext>
            </a:extLst>
          </p:cNvPr>
          <p:cNvSpPr txBox="1"/>
          <p:nvPr/>
        </p:nvSpPr>
        <p:spPr>
          <a:xfrm>
            <a:off x="1100254" y="485384"/>
            <a:ext cx="999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 example of method 2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5A456B-3E44-411F-93AF-D8EF95E427DA}"/>
                  </a:ext>
                </a:extLst>
              </p:cNvPr>
              <p:cNvSpPr txBox="1"/>
              <p:nvPr/>
            </p:nvSpPr>
            <p:spPr>
              <a:xfrm>
                <a:off x="8750299" y="2208453"/>
                <a:ext cx="3022601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Define a range for each sample, based on the sample weights.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 a random number between 0-1.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Add the observation corresponding to the number to a new dataset.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Repeat steps 2-3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times (where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the number of observations in the original dataset).</a:t>
                </a:r>
                <a:endParaRPr lang="en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5A456B-3E44-411F-93AF-D8EF95E42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299" y="2208453"/>
                <a:ext cx="3022601" cy="4247317"/>
              </a:xfrm>
              <a:prstGeom prst="rect">
                <a:avLst/>
              </a:prstGeom>
              <a:blipFill>
                <a:blip r:embed="rId3"/>
                <a:stretch>
                  <a:fillRect l="-2218" t="-1291" r="-2823" b="-14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F00968-CF9F-46AC-8E57-D63016A4BC75}"/>
              </a:ext>
            </a:extLst>
          </p:cNvPr>
          <p:cNvCxnSpPr>
            <a:cxnSpLocks/>
          </p:cNvCxnSpPr>
          <p:nvPr/>
        </p:nvCxnSpPr>
        <p:spPr>
          <a:xfrm flipV="1">
            <a:off x="8175656" y="2343150"/>
            <a:ext cx="0" cy="398145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4A14CA94-23CB-40B7-B280-76A817ED7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877199"/>
              </p:ext>
            </p:extLst>
          </p:nvPr>
        </p:nvGraphicFramePr>
        <p:xfrm>
          <a:off x="1395820" y="1969343"/>
          <a:ext cx="4539204" cy="4725536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134801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Chest Pain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Blocked Arteries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Heart Disease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156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37656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9926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E7257C3-05F2-4200-8B93-7E3B522F031F}"/>
              </a:ext>
            </a:extLst>
          </p:cNvPr>
          <p:cNvSpPr/>
          <p:nvPr/>
        </p:nvSpPr>
        <p:spPr>
          <a:xfrm>
            <a:off x="1389470" y="3108200"/>
            <a:ext cx="4539203" cy="540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01B78-FF78-4C3A-91BC-A974045ACEB4}"/>
              </a:ext>
            </a:extLst>
          </p:cNvPr>
          <p:cNvSpPr/>
          <p:nvPr/>
        </p:nvSpPr>
        <p:spPr>
          <a:xfrm>
            <a:off x="1390905" y="4133850"/>
            <a:ext cx="4539203" cy="10437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E53B17-1869-4C4F-8C10-087A6B59AB20}"/>
              </a:ext>
            </a:extLst>
          </p:cNvPr>
          <p:cNvSpPr/>
          <p:nvPr/>
        </p:nvSpPr>
        <p:spPr>
          <a:xfrm>
            <a:off x="1389470" y="6166116"/>
            <a:ext cx="4539203" cy="540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861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2E5CA7-853D-49BE-8B68-B2DF0E6597D1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F59D19-DFA2-4505-BC50-8DFFA14EE1C5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A22BF25-96AA-4006-8764-D40C227165DC}"/>
              </a:ext>
            </a:extLst>
          </p:cNvPr>
          <p:cNvSpPr txBox="1"/>
          <p:nvPr/>
        </p:nvSpPr>
        <p:spPr>
          <a:xfrm>
            <a:off x="1100254" y="485384"/>
            <a:ext cx="999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 example of method 2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06217494-2144-4F4A-9AD8-6302055EE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26346"/>
              </p:ext>
            </p:extLst>
          </p:nvPr>
        </p:nvGraphicFramePr>
        <p:xfrm>
          <a:off x="176620" y="1969344"/>
          <a:ext cx="4539204" cy="4725536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134801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Chest Pain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Blocked Arteries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Heart Disease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156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37656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992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D468110-FED3-4C24-80A4-9AE8F1C8D285}"/>
              </a:ext>
            </a:extLst>
          </p:cNvPr>
          <p:cNvSpPr txBox="1"/>
          <p:nvPr/>
        </p:nvSpPr>
        <p:spPr>
          <a:xfrm>
            <a:off x="5734050" y="3177950"/>
            <a:ext cx="55244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new dataset is used to create the next stump (same process as before).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Note that the original datasets is used to calculate the total error and stump weight just as before, where all observations are given the same weight.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 repeat the same process to create the next stumps.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3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9E98428-EE15-4374-9AF8-46B0163A8151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CEDB8E-6460-49CA-A2E7-1A9555F1A6AD}"/>
              </a:ext>
            </a:extLst>
          </p:cNvPr>
          <p:cNvSpPr txBox="1"/>
          <p:nvPr/>
        </p:nvSpPr>
        <p:spPr>
          <a:xfrm>
            <a:off x="0" y="2274836"/>
            <a:ext cx="4895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Making Predictions </a:t>
            </a:r>
          </a:p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using AdaBoost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278BF-D209-4F3A-ABE1-136DCBF9C3A4}"/>
              </a:ext>
            </a:extLst>
          </p:cNvPr>
          <p:cNvCxnSpPr>
            <a:cxnSpLocks/>
          </p:cNvCxnSpPr>
          <p:nvPr/>
        </p:nvCxnSpPr>
        <p:spPr>
          <a:xfrm flipV="1">
            <a:off x="293492" y="5709425"/>
            <a:ext cx="0" cy="902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42B850-03DE-4D72-B113-7D421CE5FC1A}"/>
              </a:ext>
            </a:extLst>
          </p:cNvPr>
          <p:cNvSpPr txBox="1"/>
          <p:nvPr/>
        </p:nvSpPr>
        <p:spPr>
          <a:xfrm>
            <a:off x="6096000" y="1690061"/>
            <a:ext cx="4292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Classification</a:t>
            </a:r>
          </a:p>
          <a:p>
            <a:pPr marL="457200" indent="-457200" algn="l">
              <a:buAutoNum type="arabicPeriod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Sum up the weights of the stumps for each separate class and select the class with the largest sum.</a:t>
            </a:r>
          </a:p>
          <a:p>
            <a:pPr algn="l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Regression</a:t>
            </a:r>
          </a:p>
          <a:p>
            <a:pPr algn="l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Calculate a weighted average of the stumps’ predictions.</a:t>
            </a:r>
          </a:p>
        </p:txBody>
      </p:sp>
    </p:spTree>
    <p:extLst>
      <p:ext uri="{BB962C8B-B14F-4D97-AF65-F5344CB8AC3E}">
        <p14:creationId xmlns:p14="http://schemas.microsoft.com/office/powerpoint/2010/main" val="393179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B07BF4-3618-4E28-8D70-6A96DEE2BA35}"/>
              </a:ext>
            </a:extLst>
          </p:cNvPr>
          <p:cNvSpPr/>
          <p:nvPr/>
        </p:nvSpPr>
        <p:spPr>
          <a:xfrm>
            <a:off x="0" y="0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94B27-7A1B-4FED-9021-DBB30B0AAEB3}"/>
              </a:ext>
            </a:extLst>
          </p:cNvPr>
          <p:cNvSpPr txBox="1"/>
          <p:nvPr/>
        </p:nvSpPr>
        <p:spPr>
          <a:xfrm>
            <a:off x="371283" y="3113804"/>
            <a:ext cx="111730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Segoe UI Light" panose="020B0502040204020203" pitchFamily="34" charset="0"/>
              </a:rPr>
              <a:t>base_estimator</a:t>
            </a:r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object, default=None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base estimator from which the boosted ensemble is built. If </a:t>
            </a:r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None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then the base estimator is </a:t>
            </a:r>
            <a:r>
              <a:rPr lang="en-US" dirty="0" err="1">
                <a:latin typeface="Consolas" panose="020B0609020204030204" pitchFamily="49" charset="0"/>
                <a:cs typeface="Segoe UI Light" panose="020B0502040204020203" pitchFamily="34" charset="0"/>
              </a:rPr>
              <a:t>DecisionTreeClassifier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initialized with </a:t>
            </a:r>
            <a:r>
              <a:rPr lang="en-US" dirty="0" err="1">
                <a:latin typeface="Consolas" panose="020B0609020204030204" pitchFamily="49" charset="0"/>
                <a:cs typeface="Segoe UI Light" panose="020B0502040204020203" pitchFamily="34" charset="0"/>
              </a:rPr>
              <a:t>max_depth</a:t>
            </a:r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=1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Segoe UI Light" panose="020B0502040204020203" pitchFamily="34" charset="0"/>
              </a:rPr>
              <a:t>n_estimators</a:t>
            </a:r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int, default=50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maximum number of estimators at which boosting is terminated. In case of perfect fit, the learning procedure is stopped early.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D0B21-67E9-4EE8-919D-021E02764C18}"/>
              </a:ext>
            </a:extLst>
          </p:cNvPr>
          <p:cNvSpPr txBox="1"/>
          <p:nvPr/>
        </p:nvSpPr>
        <p:spPr>
          <a:xfrm>
            <a:off x="647699" y="522514"/>
            <a:ext cx="1089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AdaBoost Hyper-Parameters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9DC1A1-40F5-448F-B013-CDD834558FDC}"/>
              </a:ext>
            </a:extLst>
          </p:cNvPr>
          <p:cNvCxnSpPr>
            <a:cxnSpLocks/>
          </p:cNvCxnSpPr>
          <p:nvPr/>
        </p:nvCxnSpPr>
        <p:spPr>
          <a:xfrm>
            <a:off x="371283" y="432847"/>
            <a:ext cx="0" cy="936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63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low confidence">
            <a:extLst>
              <a:ext uri="{FF2B5EF4-FFF2-40B4-BE49-F238E27FC236}">
                <a16:creationId xmlns:a16="http://schemas.microsoft.com/office/drawing/2014/main" id="{EB8FA6ED-244E-4C14-8E10-9D52CFC49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15" y="1127603"/>
            <a:ext cx="720000" cy="720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9DCBB2F-A3C1-466C-8C95-7FE90E554335}"/>
              </a:ext>
            </a:extLst>
          </p:cNvPr>
          <p:cNvSpPr txBox="1">
            <a:spLocks/>
          </p:cNvSpPr>
          <p:nvPr/>
        </p:nvSpPr>
        <p:spPr>
          <a:xfrm>
            <a:off x="246781" y="2405247"/>
            <a:ext cx="4450330" cy="2047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IL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F9B32BF-2188-4AA3-B0D0-820EDE938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415" y="5128146"/>
            <a:ext cx="900000" cy="4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748538-70AA-4F0A-BFD5-CDA500F86D31}"/>
              </a:ext>
            </a:extLst>
          </p:cNvPr>
          <p:cNvCxnSpPr>
            <a:cxnSpLocks/>
          </p:cNvCxnSpPr>
          <p:nvPr/>
        </p:nvCxnSpPr>
        <p:spPr>
          <a:xfrm>
            <a:off x="4899782" y="607341"/>
            <a:ext cx="0" cy="573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F6CABD-355D-49B9-85A0-14192CA1E144}"/>
              </a:ext>
            </a:extLst>
          </p:cNvPr>
          <p:cNvSpPr txBox="1"/>
          <p:nvPr/>
        </p:nvSpPr>
        <p:spPr>
          <a:xfrm>
            <a:off x="7168236" y="1258474"/>
            <a:ext cx="278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AdaBoost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DA8F59-8543-4859-BA2F-F4312AEB9D84}"/>
              </a:ext>
            </a:extLst>
          </p:cNvPr>
          <p:cNvSpPr txBox="1"/>
          <p:nvPr/>
        </p:nvSpPr>
        <p:spPr>
          <a:xfrm>
            <a:off x="7168237" y="4153140"/>
            <a:ext cx="381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AdaBoost Classifier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B546BC-AE1A-48E1-BDA4-0BDD3B1FACED}"/>
              </a:ext>
            </a:extLst>
          </p:cNvPr>
          <p:cNvSpPr txBox="1"/>
          <p:nvPr/>
        </p:nvSpPr>
        <p:spPr>
          <a:xfrm>
            <a:off x="7168236" y="3166716"/>
            <a:ext cx="3499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Boosting and AdaBoost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087529-05FE-4204-9C7D-7C189C396124}"/>
              </a:ext>
            </a:extLst>
          </p:cNvPr>
          <p:cNvSpPr txBox="1"/>
          <p:nvPr/>
        </p:nvSpPr>
        <p:spPr>
          <a:xfrm>
            <a:off x="7168237" y="5139564"/>
            <a:ext cx="278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AdaBoost Regressor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0F65B-ECDE-45A4-B7E2-B94740377D8C}"/>
              </a:ext>
            </a:extLst>
          </p:cNvPr>
          <p:cNvSpPr txBox="1"/>
          <p:nvPr/>
        </p:nvSpPr>
        <p:spPr>
          <a:xfrm>
            <a:off x="7168237" y="2174414"/>
            <a:ext cx="278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AdaBoost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CCF3921-CC68-46B2-A0C0-60E304AB8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415" y="4136671"/>
            <a:ext cx="900000" cy="4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Machine Learning Mastery">
            <a:extLst>
              <a:ext uri="{FF2B5EF4-FFF2-40B4-BE49-F238E27FC236}">
                <a16:creationId xmlns:a16="http://schemas.microsoft.com/office/drawing/2014/main" id="{5536511A-AE54-4B82-B32A-EB174B48B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5" y="3069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Analytics Vidhya - Crunchbase Company Profile &amp;amp; Funding">
            <a:extLst>
              <a:ext uri="{FF2B5EF4-FFF2-40B4-BE49-F238E27FC236}">
                <a16:creationId xmlns:a16="http://schemas.microsoft.com/office/drawing/2014/main" id="{C362B4FD-1E5A-47D9-9006-EEF4E902A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5" y="204524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7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989CB97-B969-48E7-8141-84AF92FAE631}"/>
              </a:ext>
            </a:extLst>
          </p:cNvPr>
          <p:cNvSpPr/>
          <p:nvPr/>
        </p:nvSpPr>
        <p:spPr>
          <a:xfrm>
            <a:off x="5770335" y="522515"/>
            <a:ext cx="5400000" cy="1620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FAFA25-DC6A-4637-A035-3165F0768476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C63E44F-5AE5-417C-BDCA-99EBB50AD09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rcRect t="21390" b="21390"/>
          <a:stretch>
            <a:fillRect/>
          </a:stretch>
        </p:blipFill>
        <p:spPr>
          <a:xfrm>
            <a:off x="1" y="0"/>
            <a:ext cx="4895384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0738C8-A80D-406C-87D9-C70E75A61E56}"/>
              </a:ext>
            </a:extLst>
          </p:cNvPr>
          <p:cNvSpPr txBox="1"/>
          <p:nvPr/>
        </p:nvSpPr>
        <p:spPr>
          <a:xfrm>
            <a:off x="0" y="2367169"/>
            <a:ext cx="48953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Gradient Boosting</a:t>
            </a:r>
            <a:endParaRPr lang="en-IL" sz="6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9FE205-146B-4844-AE90-2CE9CBA0DDA8}"/>
              </a:ext>
            </a:extLst>
          </p:cNvPr>
          <p:cNvCxnSpPr>
            <a:cxnSpLocks/>
          </p:cNvCxnSpPr>
          <p:nvPr/>
        </p:nvCxnSpPr>
        <p:spPr>
          <a:xfrm flipV="1">
            <a:off x="369692" y="261257"/>
            <a:ext cx="0" cy="9511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9246AB-CD46-4C95-8644-3143686AF94F}"/>
              </a:ext>
            </a:extLst>
          </p:cNvPr>
          <p:cNvSpPr txBox="1"/>
          <p:nvPr/>
        </p:nvSpPr>
        <p:spPr>
          <a:xfrm>
            <a:off x="6096000" y="855462"/>
            <a:ext cx="5074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Made up of weak learners (typically tress with 8-32 leaves).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1A67CB5-4427-456B-8CB6-1B09254714BA}"/>
              </a:ext>
            </a:extLst>
          </p:cNvPr>
          <p:cNvSpPr/>
          <p:nvPr/>
        </p:nvSpPr>
        <p:spPr>
          <a:xfrm>
            <a:off x="5770335" y="2618999"/>
            <a:ext cx="5400000" cy="1620000"/>
          </a:xfrm>
          <a:prstGeom prst="rect">
            <a:avLst/>
          </a:prstGeom>
          <a:solidFill>
            <a:srgbClr val="000000">
              <a:alpha val="19608"/>
            </a:srgbClr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23EC5BDF-94F5-4593-B3BD-5D215AE95F4E}"/>
              </a:ext>
            </a:extLst>
          </p:cNvPr>
          <p:cNvSpPr/>
          <p:nvPr/>
        </p:nvSpPr>
        <p:spPr>
          <a:xfrm>
            <a:off x="5770335" y="4715485"/>
            <a:ext cx="5400000" cy="1620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451C06-DD4B-4934-A940-ADDDCC73798E}"/>
              </a:ext>
            </a:extLst>
          </p:cNvPr>
          <p:cNvSpPr txBox="1"/>
          <p:nvPr/>
        </p:nvSpPr>
        <p:spPr>
          <a:xfrm>
            <a:off x="6096000" y="2951945"/>
            <a:ext cx="4667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 weak learners are scaled by the same amount.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3603E-EDFC-4F40-B6ED-98462181887A}"/>
              </a:ext>
            </a:extLst>
          </p:cNvPr>
          <p:cNvSpPr txBox="1"/>
          <p:nvPr/>
        </p:nvSpPr>
        <p:spPr>
          <a:xfrm>
            <a:off x="6096000" y="5048431"/>
            <a:ext cx="5074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weak learner is built using the previous learner’s mistakes.</a:t>
            </a:r>
            <a:endParaRPr lang="en-IL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D9A5C3-C059-4DE3-AA65-78C9C1E3AC7C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8470335" y="2142515"/>
            <a:ext cx="0" cy="476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E595F8-14E3-4C57-9D8F-4425FE231F3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470335" y="4238999"/>
            <a:ext cx="0" cy="47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64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9" grpId="0" animBg="1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989CB97-B969-48E7-8141-84AF92FAE631}"/>
              </a:ext>
            </a:extLst>
          </p:cNvPr>
          <p:cNvSpPr/>
          <p:nvPr/>
        </p:nvSpPr>
        <p:spPr>
          <a:xfrm>
            <a:off x="5770335" y="522515"/>
            <a:ext cx="5400000" cy="1620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FAFA25-DC6A-4637-A035-3165F0768476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C63E44F-5AE5-417C-BDCA-99EBB50AD0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1000"/>
          </a:blip>
          <a:srcRect t="21390" b="21390"/>
          <a:stretch>
            <a:fillRect/>
          </a:stretch>
        </p:blipFill>
        <p:spPr>
          <a:xfrm>
            <a:off x="1" y="0"/>
            <a:ext cx="4895384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0738C8-A80D-406C-87D9-C70E75A61E56}"/>
              </a:ext>
            </a:extLst>
          </p:cNvPr>
          <p:cNvSpPr txBox="1"/>
          <p:nvPr/>
        </p:nvSpPr>
        <p:spPr>
          <a:xfrm>
            <a:off x="0" y="2875001"/>
            <a:ext cx="48953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AdaBoost</a:t>
            </a:r>
            <a:endParaRPr lang="en-IL" sz="6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9FE205-146B-4844-AE90-2CE9CBA0DDA8}"/>
              </a:ext>
            </a:extLst>
          </p:cNvPr>
          <p:cNvCxnSpPr>
            <a:cxnSpLocks/>
          </p:cNvCxnSpPr>
          <p:nvPr/>
        </p:nvCxnSpPr>
        <p:spPr>
          <a:xfrm flipV="1">
            <a:off x="369692" y="261257"/>
            <a:ext cx="0" cy="9511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9246AB-CD46-4C95-8644-3143686AF94F}"/>
              </a:ext>
            </a:extLst>
          </p:cNvPr>
          <p:cNvSpPr txBox="1"/>
          <p:nvPr/>
        </p:nvSpPr>
        <p:spPr>
          <a:xfrm>
            <a:off x="6096000" y="855462"/>
            <a:ext cx="5074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Made up of weak learners (typically stumps).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1A67CB5-4427-456B-8CB6-1B09254714BA}"/>
              </a:ext>
            </a:extLst>
          </p:cNvPr>
          <p:cNvSpPr/>
          <p:nvPr/>
        </p:nvSpPr>
        <p:spPr>
          <a:xfrm>
            <a:off x="5770335" y="2618999"/>
            <a:ext cx="5400000" cy="1620000"/>
          </a:xfrm>
          <a:prstGeom prst="rect">
            <a:avLst/>
          </a:prstGeom>
          <a:solidFill>
            <a:srgbClr val="000000">
              <a:alpha val="19608"/>
            </a:srgbClr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23EC5BDF-94F5-4593-B3BD-5D215AE95F4E}"/>
              </a:ext>
            </a:extLst>
          </p:cNvPr>
          <p:cNvSpPr/>
          <p:nvPr/>
        </p:nvSpPr>
        <p:spPr>
          <a:xfrm>
            <a:off x="5770335" y="4715485"/>
            <a:ext cx="5400000" cy="1620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451C06-DD4B-4934-A940-ADDDCC73798E}"/>
              </a:ext>
            </a:extLst>
          </p:cNvPr>
          <p:cNvSpPr txBox="1"/>
          <p:nvPr/>
        </p:nvSpPr>
        <p:spPr>
          <a:xfrm>
            <a:off x="6096000" y="2951945"/>
            <a:ext cx="3597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weak learner has a different weight.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3603E-EDFC-4F40-B6ED-98462181887A}"/>
              </a:ext>
            </a:extLst>
          </p:cNvPr>
          <p:cNvSpPr txBox="1"/>
          <p:nvPr/>
        </p:nvSpPr>
        <p:spPr>
          <a:xfrm>
            <a:off x="6096000" y="5048431"/>
            <a:ext cx="5074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weak learner is built using the previous learner’s mistakes.</a:t>
            </a:r>
            <a:endParaRPr lang="en-IL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D9A5C3-C059-4DE3-AA65-78C9C1E3AC7C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8470335" y="2142515"/>
            <a:ext cx="0" cy="476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E595F8-14E3-4C57-9D8F-4425FE231F3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470335" y="4238999"/>
            <a:ext cx="0" cy="47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21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9" grpId="0" animBg="1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9FDCC5E-3DBB-401C-8F5C-5717F44EB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912279"/>
              </p:ext>
            </p:extLst>
          </p:nvPr>
        </p:nvGraphicFramePr>
        <p:xfrm>
          <a:off x="360399" y="2542501"/>
          <a:ext cx="7148712" cy="3574774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787178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787178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787178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787178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Favorite Color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Gender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Male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1.6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Green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Female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76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Female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56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Red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Male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Green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Male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1.4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Female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8B8AB1B-EA56-4253-81DF-3A7773B453F1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A16B8F-23BE-48D1-ABF1-312FACAC84DD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AE3082-2CB2-4EF1-B34D-A92440E6DE75}"/>
              </a:ext>
            </a:extLst>
          </p:cNvPr>
          <p:cNvSpPr txBox="1"/>
          <p:nvPr/>
        </p:nvSpPr>
        <p:spPr>
          <a:xfrm>
            <a:off x="2102538" y="485388"/>
            <a:ext cx="7986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Building the First Tree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C9252-0B68-4E43-BDD4-4555FA839B0A}"/>
              </a:ext>
            </a:extLst>
          </p:cNvPr>
          <p:cNvSpPr txBox="1"/>
          <p:nvPr/>
        </p:nvSpPr>
        <p:spPr>
          <a:xfrm>
            <a:off x="7972612" y="3514280"/>
            <a:ext cx="38546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Given a simple dataset with 3 features (height, favorite color and gender), we want to implement a gradient boosting model to predict a person’s weight.</a:t>
            </a:r>
          </a:p>
        </p:txBody>
      </p:sp>
    </p:spTree>
    <p:extLst>
      <p:ext uri="{BB962C8B-B14F-4D97-AF65-F5344CB8AC3E}">
        <p14:creationId xmlns:p14="http://schemas.microsoft.com/office/powerpoint/2010/main" val="420120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9FDCC5E-3DBB-401C-8F5C-5717F44EBCCC}"/>
              </a:ext>
            </a:extLst>
          </p:cNvPr>
          <p:cNvGraphicFramePr>
            <a:graphicFrameLocks noGrp="1"/>
          </p:cNvGraphicFramePr>
          <p:nvPr/>
        </p:nvGraphicFramePr>
        <p:xfrm>
          <a:off x="360399" y="2542501"/>
          <a:ext cx="7148712" cy="3574774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787178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787178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787178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787178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Favorite Color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Gender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Male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1.6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Green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Female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76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Female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56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Red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Male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Green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Male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1.4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Female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8B8AB1B-EA56-4253-81DF-3A7773B453F1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A16B8F-23BE-48D1-ABF1-312FACAC84DD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AE3082-2CB2-4EF1-B34D-A92440E6DE75}"/>
              </a:ext>
            </a:extLst>
          </p:cNvPr>
          <p:cNvSpPr txBox="1"/>
          <p:nvPr/>
        </p:nvSpPr>
        <p:spPr>
          <a:xfrm>
            <a:off x="1187794" y="485388"/>
            <a:ext cx="981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Calculate the average weight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FB617C-E0D6-4BB6-A992-3974C7956F78}"/>
              </a:ext>
            </a:extLst>
          </p:cNvPr>
          <p:cNvSpPr/>
          <p:nvPr/>
        </p:nvSpPr>
        <p:spPr>
          <a:xfrm>
            <a:off x="9309699" y="3789888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71.2</a:t>
            </a:r>
            <a:endParaRPr lang="en-IL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BEB27-2AAB-4C74-9A94-4F2658930130}"/>
              </a:ext>
            </a:extLst>
          </p:cNvPr>
          <p:cNvSpPr txBox="1"/>
          <p:nvPr/>
        </p:nvSpPr>
        <p:spPr>
          <a:xfrm>
            <a:off x="9058118" y="3244280"/>
            <a:ext cx="1946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Average weight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B6B18-04A4-4725-9AFB-7B2988B15711}"/>
              </a:ext>
            </a:extLst>
          </p:cNvPr>
          <p:cNvSpPr txBox="1"/>
          <p:nvPr/>
        </p:nvSpPr>
        <p:spPr>
          <a:xfrm>
            <a:off x="8617557" y="4900528"/>
            <a:ext cx="2824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the first attempt in predicting the weight.</a:t>
            </a:r>
          </a:p>
        </p:txBody>
      </p:sp>
    </p:spTree>
    <p:extLst>
      <p:ext uri="{BB962C8B-B14F-4D97-AF65-F5344CB8AC3E}">
        <p14:creationId xmlns:p14="http://schemas.microsoft.com/office/powerpoint/2010/main" val="233558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9FDCC5E-3DBB-401C-8F5C-5717F44EB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826585"/>
              </p:ext>
            </p:extLst>
          </p:nvPr>
        </p:nvGraphicFramePr>
        <p:xfrm>
          <a:off x="360399" y="2477802"/>
          <a:ext cx="4539600" cy="3704172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134900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134900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134900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134900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Favorite Color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Gender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Male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1.6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Green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Female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76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Female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56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Red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Male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Green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Male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1.4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Female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8B8AB1B-EA56-4253-81DF-3A7773B453F1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A16B8F-23BE-48D1-ABF1-312FACAC84DD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AE3082-2CB2-4EF1-B34D-A92440E6DE75}"/>
              </a:ext>
            </a:extLst>
          </p:cNvPr>
          <p:cNvSpPr txBox="1"/>
          <p:nvPr/>
        </p:nvSpPr>
        <p:spPr>
          <a:xfrm>
            <a:off x="1187794" y="485388"/>
            <a:ext cx="981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Calculate the residuals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4B46B810-F975-4BC6-9F4C-E0768C8F6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17507"/>
              </p:ext>
            </p:extLst>
          </p:nvPr>
        </p:nvGraphicFramePr>
        <p:xfrm>
          <a:off x="5205816" y="2477802"/>
          <a:ext cx="1187017" cy="37046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017">
                  <a:extLst>
                    <a:ext uri="{9D8B030D-6E8A-4147-A177-3AD203B41FA5}">
                      <a16:colId xmlns:a16="http://schemas.microsoft.com/office/drawing/2014/main" val="2155579129"/>
                    </a:ext>
                  </a:extLst>
                </a:gridCol>
              </a:tblGrid>
              <a:tr h="6418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Residual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58876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16.8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748518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83142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-15.2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303098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417695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5.8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430665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-14.2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9332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6604F9-E408-4956-9D8B-0E9F14E1B64E}"/>
                  </a:ext>
                </a:extLst>
              </p:cNvPr>
              <p:cNvSpPr txBox="1"/>
              <p:nvPr/>
            </p:nvSpPr>
            <p:spPr>
              <a:xfrm>
                <a:off x="7470962" y="3187716"/>
                <a:ext cx="3854620" cy="2284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residual is the difference between the observed weight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and the predicted weight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). i.e.</a:t>
                </a:r>
              </a:p>
              <a:p>
                <a:pPr algn="l"/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residual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 our case,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71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.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6604F9-E408-4956-9D8B-0E9F14E1B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962" y="3187716"/>
                <a:ext cx="3854620" cy="2284343"/>
              </a:xfrm>
              <a:prstGeom prst="rect">
                <a:avLst/>
              </a:prstGeom>
              <a:blipFill>
                <a:blip r:embed="rId3"/>
                <a:stretch>
                  <a:fillRect l="-1741" t="-1333" r="-1741" b="-24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59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9FDCC5E-3DBB-401C-8F5C-5717F44EBCCC}"/>
              </a:ext>
            </a:extLst>
          </p:cNvPr>
          <p:cNvGraphicFramePr>
            <a:graphicFrameLocks noGrp="1"/>
          </p:cNvGraphicFramePr>
          <p:nvPr/>
        </p:nvGraphicFramePr>
        <p:xfrm>
          <a:off x="360399" y="2477802"/>
          <a:ext cx="4539600" cy="3704172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134900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134900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134900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134900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Favorite Color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Gender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Male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1.6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Green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Female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76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Female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56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Red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Male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Green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Male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1.4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Female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8B8AB1B-EA56-4253-81DF-3A7773B453F1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A16B8F-23BE-48D1-ABF1-312FACAC84DD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AE3082-2CB2-4EF1-B34D-A92440E6DE75}"/>
              </a:ext>
            </a:extLst>
          </p:cNvPr>
          <p:cNvSpPr txBox="1"/>
          <p:nvPr/>
        </p:nvSpPr>
        <p:spPr>
          <a:xfrm>
            <a:off x="1187794" y="485388"/>
            <a:ext cx="981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the first tree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4B46B810-F975-4BC6-9F4C-E0768C8F6289}"/>
              </a:ext>
            </a:extLst>
          </p:cNvPr>
          <p:cNvGraphicFramePr>
            <a:graphicFrameLocks noGrp="1"/>
          </p:cNvGraphicFramePr>
          <p:nvPr/>
        </p:nvGraphicFramePr>
        <p:xfrm>
          <a:off x="5205816" y="2477802"/>
          <a:ext cx="1187017" cy="37046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017">
                  <a:extLst>
                    <a:ext uri="{9D8B030D-6E8A-4147-A177-3AD203B41FA5}">
                      <a16:colId xmlns:a16="http://schemas.microsoft.com/office/drawing/2014/main" val="2155579129"/>
                    </a:ext>
                  </a:extLst>
                </a:gridCol>
              </a:tblGrid>
              <a:tr h="6418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Residual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58876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16.8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748518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83142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-15.2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303098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417695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5.8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430665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-14.2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93325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66604F9-E408-4956-9D8B-0E9F14E1B64E}"/>
              </a:ext>
            </a:extLst>
          </p:cNvPr>
          <p:cNvSpPr txBox="1"/>
          <p:nvPr/>
        </p:nvSpPr>
        <p:spPr>
          <a:xfrm>
            <a:off x="7463292" y="2195484"/>
            <a:ext cx="3854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 build a tree using the features to predict the </a:t>
            </a:r>
            <a:r>
              <a:rPr lang="en-US" sz="2000" b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residuals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428E68-3E81-4CB5-A4F2-F8DDF432DA88}"/>
              </a:ext>
            </a:extLst>
          </p:cNvPr>
          <p:cNvSpPr/>
          <p:nvPr/>
        </p:nvSpPr>
        <p:spPr>
          <a:xfrm>
            <a:off x="8560835" y="3297082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Gender = F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51DEBB-0120-46D4-8EBE-AE01423FE2EA}"/>
              </a:ext>
            </a:extLst>
          </p:cNvPr>
          <p:cNvSpPr/>
          <p:nvPr/>
        </p:nvSpPr>
        <p:spPr>
          <a:xfrm>
            <a:off x="7497974" y="4447811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Height &lt; 1.6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BA7B8C-03AA-4467-A02A-92744C4C1993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8217974" y="3837082"/>
            <a:ext cx="1062861" cy="61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801F65-225B-469B-8873-385EF1D33D0D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9280835" y="3837082"/>
            <a:ext cx="1097139" cy="61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C51990-3AFB-4765-A9AF-49F227B024B3}"/>
              </a:ext>
            </a:extLst>
          </p:cNvPr>
          <p:cNvCxnSpPr>
            <a:cxnSpLocks/>
            <a:stCxn id="28" idx="2"/>
            <a:endCxn id="35" idx="0"/>
          </p:cNvCxnSpPr>
          <p:nvPr/>
        </p:nvCxnSpPr>
        <p:spPr>
          <a:xfrm>
            <a:off x="8217974" y="4987811"/>
            <a:ext cx="568871" cy="8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BD152B-34B7-4C62-A3AA-4ED0F3AC69BF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 flipH="1">
            <a:off x="7644263" y="4987811"/>
            <a:ext cx="573711" cy="8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BF9B54-BB47-4754-8AF9-0D70470D8562}"/>
              </a:ext>
            </a:extLst>
          </p:cNvPr>
          <p:cNvSpPr/>
          <p:nvPr/>
        </p:nvSpPr>
        <p:spPr>
          <a:xfrm>
            <a:off x="7284263" y="5832612"/>
            <a:ext cx="72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-14.7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A960DF-DEFC-4C99-8962-81BD057CF794}"/>
              </a:ext>
            </a:extLst>
          </p:cNvPr>
          <p:cNvSpPr/>
          <p:nvPr/>
        </p:nvSpPr>
        <p:spPr>
          <a:xfrm>
            <a:off x="9657974" y="4447811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Color</a:t>
            </a:r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not Blue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E2F2D6-B72E-4B13-9DBF-1FF1DE87729C}"/>
              </a:ext>
            </a:extLst>
          </p:cNvPr>
          <p:cNvSpPr/>
          <p:nvPr/>
        </p:nvSpPr>
        <p:spPr>
          <a:xfrm>
            <a:off x="8426845" y="5832612"/>
            <a:ext cx="72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4.8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9FDE042-2BEA-4A08-B322-65831E88E16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0389041" y="4987811"/>
            <a:ext cx="568871" cy="8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84B60B-4950-4E43-A23E-2BD2F87FDC31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flipH="1">
            <a:off x="9829404" y="4987811"/>
            <a:ext cx="548570" cy="8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B99D045-81FB-4445-A40C-6348C58B6862}"/>
              </a:ext>
            </a:extLst>
          </p:cNvPr>
          <p:cNvSpPr/>
          <p:nvPr/>
        </p:nvSpPr>
        <p:spPr>
          <a:xfrm>
            <a:off x="9469404" y="5832612"/>
            <a:ext cx="72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3.8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0F74F2-F604-43C9-92B5-355B7A4B58E4}"/>
              </a:ext>
            </a:extLst>
          </p:cNvPr>
          <p:cNvSpPr/>
          <p:nvPr/>
        </p:nvSpPr>
        <p:spPr>
          <a:xfrm>
            <a:off x="10597912" y="5832612"/>
            <a:ext cx="72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16.8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2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3" grpId="0" animBg="1"/>
      <p:bldP spid="34" grpId="0" animBg="1"/>
      <p:bldP spid="35" grpId="0" animBg="1"/>
      <p:bldP spid="38" grpId="0" animBg="1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B8AB1B-EA56-4253-81DF-3A7773B453F1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A16B8F-23BE-48D1-ABF1-312FACAC84DD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AE3082-2CB2-4EF1-B34D-A92440E6DE75}"/>
              </a:ext>
            </a:extLst>
          </p:cNvPr>
          <p:cNvSpPr txBox="1"/>
          <p:nvPr/>
        </p:nvSpPr>
        <p:spPr>
          <a:xfrm>
            <a:off x="1187794" y="485388"/>
            <a:ext cx="981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 a prediction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2049D2-1C3D-4858-9D36-7A9C2378F908}"/>
              </a:ext>
            </a:extLst>
          </p:cNvPr>
          <p:cNvSpPr/>
          <p:nvPr/>
        </p:nvSpPr>
        <p:spPr>
          <a:xfrm>
            <a:off x="5027744" y="3500101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71.2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37A4A7-3CFA-404B-8644-3539F9AF95BA}"/>
              </a:ext>
            </a:extLst>
          </p:cNvPr>
          <p:cNvSpPr/>
          <p:nvPr/>
        </p:nvSpPr>
        <p:spPr>
          <a:xfrm>
            <a:off x="8990423" y="2349372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Gender = F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B403F1-F184-4489-BA84-0262759B28F5}"/>
              </a:ext>
            </a:extLst>
          </p:cNvPr>
          <p:cNvSpPr/>
          <p:nvPr/>
        </p:nvSpPr>
        <p:spPr>
          <a:xfrm>
            <a:off x="7927562" y="3500101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Height &lt; 1.6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C57465-35BC-4F3F-B35C-98DD2E423F5E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 flipH="1">
            <a:off x="8647562" y="2889372"/>
            <a:ext cx="1062861" cy="61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ABA3E0-82D9-4D76-AECD-DB1F0B55E461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>
            <a:off x="9710423" y="2889372"/>
            <a:ext cx="1097139" cy="61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AA2C8C-BDC8-42E2-A554-7352679A6D08}"/>
              </a:ext>
            </a:extLst>
          </p:cNvPr>
          <p:cNvCxnSpPr>
            <a:cxnSpLocks/>
            <a:stCxn id="35" idx="2"/>
            <a:endCxn id="42" idx="0"/>
          </p:cNvCxnSpPr>
          <p:nvPr/>
        </p:nvCxnSpPr>
        <p:spPr>
          <a:xfrm>
            <a:off x="8647562" y="4040101"/>
            <a:ext cx="568871" cy="8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70506D-2831-4310-9754-BF5724CEFBF0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>
          <a:xfrm flipH="1">
            <a:off x="8073851" y="4040101"/>
            <a:ext cx="573711" cy="8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B9DA49D-2A3A-430A-94F1-DFE5E3B05D74}"/>
              </a:ext>
            </a:extLst>
          </p:cNvPr>
          <p:cNvSpPr/>
          <p:nvPr/>
        </p:nvSpPr>
        <p:spPr>
          <a:xfrm>
            <a:off x="7713851" y="4884902"/>
            <a:ext cx="72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-14.7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5BBBCA-D9E9-409B-82A2-F3E8972E2A05}"/>
              </a:ext>
            </a:extLst>
          </p:cNvPr>
          <p:cNvSpPr/>
          <p:nvPr/>
        </p:nvSpPr>
        <p:spPr>
          <a:xfrm>
            <a:off x="10087562" y="3500101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Color</a:t>
            </a:r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not Blue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F51BEA4-4AE0-4796-865E-3E9CC67B9B54}"/>
              </a:ext>
            </a:extLst>
          </p:cNvPr>
          <p:cNvSpPr/>
          <p:nvPr/>
        </p:nvSpPr>
        <p:spPr>
          <a:xfrm>
            <a:off x="8856433" y="4884902"/>
            <a:ext cx="72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4.8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D8EC0C-218B-45B6-BDB5-CAD563D33CE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0818629" y="4040101"/>
            <a:ext cx="568871" cy="8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4B46C6-55E4-4EE3-BF13-23044B9D8653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 flipH="1">
            <a:off x="10258992" y="4040101"/>
            <a:ext cx="548570" cy="8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84DFE69-BE19-4F6E-B608-78C5E7FD80BC}"/>
              </a:ext>
            </a:extLst>
          </p:cNvPr>
          <p:cNvSpPr/>
          <p:nvPr/>
        </p:nvSpPr>
        <p:spPr>
          <a:xfrm>
            <a:off x="9898992" y="4884902"/>
            <a:ext cx="72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3.8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90E50FE-BED7-411A-9978-973BA48293AC}"/>
              </a:ext>
            </a:extLst>
          </p:cNvPr>
          <p:cNvSpPr/>
          <p:nvPr/>
        </p:nvSpPr>
        <p:spPr>
          <a:xfrm>
            <a:off x="11027500" y="4884902"/>
            <a:ext cx="72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16.8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0691D6-78C2-470A-BF1E-6A47469281B1}"/>
              </a:ext>
            </a:extLst>
          </p:cNvPr>
          <p:cNvSpPr txBox="1"/>
          <p:nvPr/>
        </p:nvSpPr>
        <p:spPr>
          <a:xfrm>
            <a:off x="6572250" y="3570046"/>
            <a:ext cx="1248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+     0.1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995B9F-138C-432D-8DD5-8138207B73F2}"/>
                  </a:ext>
                </a:extLst>
              </p:cNvPr>
              <p:cNvSpPr txBox="1"/>
              <p:nvPr/>
            </p:nvSpPr>
            <p:spPr>
              <a:xfrm>
                <a:off x="592777" y="2450882"/>
                <a:ext cx="49843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Predicted weight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71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16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72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9</m:t>
                    </m:r>
                  </m:oMath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5995B9F-138C-432D-8DD5-8138207B7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77" y="2450882"/>
                <a:ext cx="4984309" cy="400110"/>
              </a:xfrm>
              <a:prstGeom prst="rect">
                <a:avLst/>
              </a:prstGeom>
              <a:blipFill>
                <a:blip r:embed="rId3"/>
                <a:stretch>
                  <a:fillRect l="-1222" t="-6061" b="-2727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826858A7-57C1-4BB0-A01F-92336A0EC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41982"/>
              </p:ext>
            </p:extLst>
          </p:nvPr>
        </p:nvGraphicFramePr>
        <p:xfrm>
          <a:off x="592777" y="5163048"/>
          <a:ext cx="4539600" cy="1150762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134900">
                  <a:extLst>
                    <a:ext uri="{9D8B030D-6E8A-4147-A177-3AD203B41FA5}">
                      <a16:colId xmlns:a16="http://schemas.microsoft.com/office/drawing/2014/main" val="3332442144"/>
                    </a:ext>
                  </a:extLst>
                </a:gridCol>
                <a:gridCol w="1134900">
                  <a:extLst>
                    <a:ext uri="{9D8B030D-6E8A-4147-A177-3AD203B41FA5}">
                      <a16:colId xmlns:a16="http://schemas.microsoft.com/office/drawing/2014/main" val="2453019130"/>
                    </a:ext>
                  </a:extLst>
                </a:gridCol>
                <a:gridCol w="1134900">
                  <a:extLst>
                    <a:ext uri="{9D8B030D-6E8A-4147-A177-3AD203B41FA5}">
                      <a16:colId xmlns:a16="http://schemas.microsoft.com/office/drawing/2014/main" val="2048433131"/>
                    </a:ext>
                  </a:extLst>
                </a:gridCol>
                <a:gridCol w="1134900">
                  <a:extLst>
                    <a:ext uri="{9D8B030D-6E8A-4147-A177-3AD203B41FA5}">
                      <a16:colId xmlns:a16="http://schemas.microsoft.com/office/drawing/2014/main" val="807880915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Favorite Color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Gender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003517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Male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673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50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46" grpId="1" animBg="1"/>
      <p:bldP spid="47" grpId="0"/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B8AB1B-EA56-4253-81DF-3A7773B453F1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A16B8F-23BE-48D1-ABF1-312FACAC84DD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AE3082-2CB2-4EF1-B34D-A92440E6DE75}"/>
              </a:ext>
            </a:extLst>
          </p:cNvPr>
          <p:cNvSpPr txBox="1"/>
          <p:nvPr/>
        </p:nvSpPr>
        <p:spPr>
          <a:xfrm>
            <a:off x="1187794" y="485388"/>
            <a:ext cx="981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Learning Rate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995B9F-138C-432D-8DD5-8138207B73F2}"/>
              </a:ext>
            </a:extLst>
          </p:cNvPr>
          <p:cNvSpPr txBox="1"/>
          <p:nvPr/>
        </p:nvSpPr>
        <p:spPr>
          <a:xfrm>
            <a:off x="626321" y="4529841"/>
            <a:ext cx="46984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learning rate is a hyperparameter used to scale the predictions of the trees.</a:t>
            </a:r>
          </a:p>
          <a:p>
            <a:pPr algn="l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Making small steps prevents overfitting (results in lower variance).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F2F62B-B3FB-4C5B-B128-4C051DBB2528}"/>
              </a:ext>
            </a:extLst>
          </p:cNvPr>
          <p:cNvSpPr/>
          <p:nvPr/>
        </p:nvSpPr>
        <p:spPr>
          <a:xfrm>
            <a:off x="5027744" y="3500101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71.2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6311CF-EF16-4A76-95BE-1B0982302507}"/>
              </a:ext>
            </a:extLst>
          </p:cNvPr>
          <p:cNvSpPr/>
          <p:nvPr/>
        </p:nvSpPr>
        <p:spPr>
          <a:xfrm>
            <a:off x="8990423" y="2349372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Gender = F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B81F87-DBFB-4FFE-8BC3-523D4C12A0BB}"/>
              </a:ext>
            </a:extLst>
          </p:cNvPr>
          <p:cNvSpPr/>
          <p:nvPr/>
        </p:nvSpPr>
        <p:spPr>
          <a:xfrm>
            <a:off x="7927562" y="3500101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Height &lt; 1.6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371012-4FD7-40A8-BFC5-972A75B6F4A9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8647562" y="2889372"/>
            <a:ext cx="1062861" cy="61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A5A522-FA3F-4618-BB18-4B68031A9F59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9710423" y="2889372"/>
            <a:ext cx="1097139" cy="61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8F1908-068B-434B-9C73-053C04A007A4}"/>
              </a:ext>
            </a:extLst>
          </p:cNvPr>
          <p:cNvCxnSpPr>
            <a:cxnSpLocks/>
            <a:stCxn id="24" idx="2"/>
            <a:endCxn id="31" idx="0"/>
          </p:cNvCxnSpPr>
          <p:nvPr/>
        </p:nvCxnSpPr>
        <p:spPr>
          <a:xfrm>
            <a:off x="8647562" y="4040101"/>
            <a:ext cx="568871" cy="8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FF3367-4646-4D24-A9C3-7C78CD44AFB1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flipH="1">
            <a:off x="8073851" y="4040101"/>
            <a:ext cx="573711" cy="8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D5AC080-E435-41FF-ADA2-F6E885A3CCDA}"/>
              </a:ext>
            </a:extLst>
          </p:cNvPr>
          <p:cNvSpPr/>
          <p:nvPr/>
        </p:nvSpPr>
        <p:spPr>
          <a:xfrm>
            <a:off x="7713851" y="4884902"/>
            <a:ext cx="72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-14.7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C2E80D-8652-4416-9DB9-8312A664FF03}"/>
              </a:ext>
            </a:extLst>
          </p:cNvPr>
          <p:cNvSpPr/>
          <p:nvPr/>
        </p:nvSpPr>
        <p:spPr>
          <a:xfrm>
            <a:off x="10087562" y="3500101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Color</a:t>
            </a:r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not Blue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0C12E0-9EF1-46EA-A36D-26E8036B02C2}"/>
              </a:ext>
            </a:extLst>
          </p:cNvPr>
          <p:cNvSpPr/>
          <p:nvPr/>
        </p:nvSpPr>
        <p:spPr>
          <a:xfrm>
            <a:off x="8856433" y="4884902"/>
            <a:ext cx="72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4.8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4A65A1-CEFD-4017-8841-1524FA434F89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10818629" y="4040101"/>
            <a:ext cx="568871" cy="8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B8F0B73-213A-456A-A04A-B90FC659AC79}"/>
              </a:ext>
            </a:extLst>
          </p:cNvPr>
          <p:cNvCxnSpPr>
            <a:cxnSpLocks/>
            <a:stCxn id="30" idx="2"/>
            <a:endCxn id="51" idx="0"/>
          </p:cNvCxnSpPr>
          <p:nvPr/>
        </p:nvCxnSpPr>
        <p:spPr>
          <a:xfrm flipH="1">
            <a:off x="10258992" y="4040101"/>
            <a:ext cx="548570" cy="8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F8B6AB2-93D4-4154-9898-88C6AD82F1AA}"/>
              </a:ext>
            </a:extLst>
          </p:cNvPr>
          <p:cNvSpPr/>
          <p:nvPr/>
        </p:nvSpPr>
        <p:spPr>
          <a:xfrm>
            <a:off x="9898992" y="4884902"/>
            <a:ext cx="72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3.8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FA3CF67-0546-4D51-A0FE-55BEF373BFFA}"/>
              </a:ext>
            </a:extLst>
          </p:cNvPr>
          <p:cNvSpPr/>
          <p:nvPr/>
        </p:nvSpPr>
        <p:spPr>
          <a:xfrm>
            <a:off x="11027500" y="4884902"/>
            <a:ext cx="72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16.8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65D504-5C17-4BA5-B14D-508DFAD9AFB2}"/>
              </a:ext>
            </a:extLst>
          </p:cNvPr>
          <p:cNvSpPr txBox="1"/>
          <p:nvPr/>
        </p:nvSpPr>
        <p:spPr>
          <a:xfrm>
            <a:off x="6572250" y="3570046"/>
            <a:ext cx="1248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+     0.1 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C543CC-B259-4E0B-85F6-DEFC63A71C5A}"/>
              </a:ext>
            </a:extLst>
          </p:cNvPr>
          <p:cNvSpPr txBox="1"/>
          <p:nvPr/>
        </p:nvSpPr>
        <p:spPr>
          <a:xfrm>
            <a:off x="3693388" y="2250827"/>
            <a:ext cx="190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Learning Rate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5EB354-D969-4BF7-90B9-4A0F3F75002B}"/>
              </a:ext>
            </a:extLst>
          </p:cNvPr>
          <p:cNvCxnSpPr>
            <a:cxnSpLocks/>
          </p:cNvCxnSpPr>
          <p:nvPr/>
        </p:nvCxnSpPr>
        <p:spPr>
          <a:xfrm>
            <a:off x="4957913" y="2706252"/>
            <a:ext cx="2090587" cy="91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54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9FDCC5E-3DBB-401C-8F5C-5717F44EBCCC}"/>
              </a:ext>
            </a:extLst>
          </p:cNvPr>
          <p:cNvGraphicFramePr>
            <a:graphicFrameLocks noGrp="1"/>
          </p:cNvGraphicFramePr>
          <p:nvPr/>
        </p:nvGraphicFramePr>
        <p:xfrm>
          <a:off x="360399" y="2477802"/>
          <a:ext cx="4539600" cy="3704172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134900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134900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134900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134900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Favorite Color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Gender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Male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1.6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Green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Female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76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Female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56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Red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Male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Green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Male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1.4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Female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8B8AB1B-EA56-4253-81DF-3A7773B453F1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A16B8F-23BE-48D1-ABF1-312FACAC84DD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AE3082-2CB2-4EF1-B34D-A92440E6DE75}"/>
              </a:ext>
            </a:extLst>
          </p:cNvPr>
          <p:cNvSpPr txBox="1"/>
          <p:nvPr/>
        </p:nvSpPr>
        <p:spPr>
          <a:xfrm>
            <a:off x="1187794" y="485388"/>
            <a:ext cx="981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Calculate the new residuals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4B46B810-F975-4BC6-9F4C-E0768C8F6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860443"/>
              </p:ext>
            </p:extLst>
          </p:nvPr>
        </p:nvGraphicFramePr>
        <p:xfrm>
          <a:off x="5205816" y="2477802"/>
          <a:ext cx="1187017" cy="37046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017">
                  <a:extLst>
                    <a:ext uri="{9D8B030D-6E8A-4147-A177-3AD203B41FA5}">
                      <a16:colId xmlns:a16="http://schemas.microsoft.com/office/drawing/2014/main" val="2155579129"/>
                    </a:ext>
                  </a:extLst>
                </a:gridCol>
              </a:tblGrid>
              <a:tr h="6418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Residual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58876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15.1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748518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83142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-13.7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303098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1.4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417695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5.4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430665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-12.7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9332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8CD978-AA30-4E3D-9E2B-853F276D110E}"/>
                  </a:ext>
                </a:extLst>
              </p:cNvPr>
              <p:cNvSpPr txBox="1"/>
              <p:nvPr/>
            </p:nvSpPr>
            <p:spPr>
              <a:xfrm>
                <a:off x="7047496" y="3052615"/>
                <a:ext cx="489883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residuals are calculated using the same formula as before:</a:t>
                </a:r>
              </a:p>
              <a:p>
                <a:pPr algn="l"/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residual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Where in this case, the predicted weights are calculated using the first prediction (the average weight) and the first tree built.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8CD978-AA30-4E3D-9E2B-853F276D1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496" y="3052615"/>
                <a:ext cx="4898838" cy="2554545"/>
              </a:xfrm>
              <a:prstGeom prst="rect">
                <a:avLst/>
              </a:prstGeom>
              <a:blipFill>
                <a:blip r:embed="rId3"/>
                <a:stretch>
                  <a:fillRect l="-1244" t="-1193" r="-249" b="-358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91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9E98428-EE15-4374-9AF8-46B0163A8151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CEDB8E-6460-49CA-A2E7-1A9555F1A6AD}"/>
              </a:ext>
            </a:extLst>
          </p:cNvPr>
          <p:cNvSpPr txBox="1"/>
          <p:nvPr/>
        </p:nvSpPr>
        <p:spPr>
          <a:xfrm>
            <a:off x="57150" y="2274837"/>
            <a:ext cx="47810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Gradient Boosting (Regression) Steps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278BF-D209-4F3A-ABE1-136DCBF9C3A4}"/>
              </a:ext>
            </a:extLst>
          </p:cNvPr>
          <p:cNvCxnSpPr>
            <a:cxnSpLocks/>
          </p:cNvCxnSpPr>
          <p:nvPr/>
        </p:nvCxnSpPr>
        <p:spPr>
          <a:xfrm flipV="1">
            <a:off x="293492" y="5709425"/>
            <a:ext cx="0" cy="902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42B850-03DE-4D72-B113-7D421CE5FC1A}"/>
              </a:ext>
            </a:extLst>
          </p:cNvPr>
          <p:cNvSpPr txBox="1"/>
          <p:nvPr/>
        </p:nvSpPr>
        <p:spPr>
          <a:xfrm>
            <a:off x="6096000" y="1074509"/>
            <a:ext cx="50355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Calculate the average value of the label (this is the initial prediction).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Calculate the residuals.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Build a tree using the features to predict the </a:t>
            </a:r>
            <a:r>
              <a:rPr lang="en-US" sz="2000" b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residuals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the initial prediction and previous trees to make a prediction. Make sure to scale using a learning rate.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Repeat steps 2-4 until the desired number of trees is reached or the residuals don’t significantly change.</a:t>
            </a:r>
          </a:p>
        </p:txBody>
      </p:sp>
    </p:spTree>
    <p:extLst>
      <p:ext uri="{BB962C8B-B14F-4D97-AF65-F5344CB8AC3E}">
        <p14:creationId xmlns:p14="http://schemas.microsoft.com/office/powerpoint/2010/main" val="2929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EF2487-BF6E-487E-83D8-E97C81F3BA61}"/>
              </a:ext>
            </a:extLst>
          </p:cNvPr>
          <p:cNvSpPr/>
          <p:nvPr/>
        </p:nvSpPr>
        <p:spPr>
          <a:xfrm>
            <a:off x="0" y="0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B4CC4-9232-4990-8294-F1F1A9F41325}"/>
              </a:ext>
            </a:extLst>
          </p:cNvPr>
          <p:cNvSpPr txBox="1"/>
          <p:nvPr/>
        </p:nvSpPr>
        <p:spPr>
          <a:xfrm>
            <a:off x="371283" y="2079418"/>
            <a:ext cx="111730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loss (classification):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{‘deviance’, ‘exponential’}, default=’deviance’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Loss function to be optimized.</a:t>
            </a:r>
          </a:p>
          <a:p>
            <a:endParaRPr lang="en-US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loss</a:t>
            </a:r>
            <a:r>
              <a:rPr lang="en-GB" dirty="0">
                <a:latin typeface="Consolas" panose="020B0609020204030204" pitchFamily="49" charset="0"/>
                <a:cs typeface="Segoe UI Light" panose="020B0502040204020203" pitchFamily="34" charset="0"/>
              </a:rPr>
              <a:t> (regression)</a:t>
            </a:r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{‘</a:t>
            </a:r>
            <a:r>
              <a:rPr lang="en-US" i="1" dirty="0" err="1">
                <a:latin typeface="Consolas" panose="020B0609020204030204" pitchFamily="49" charset="0"/>
                <a:cs typeface="Segoe UI Light" panose="020B0502040204020203" pitchFamily="34" charset="0"/>
              </a:rPr>
              <a:t>squared_error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’, ‘</a:t>
            </a:r>
            <a:r>
              <a:rPr lang="en-US" i="1" dirty="0" err="1">
                <a:latin typeface="Consolas" panose="020B0609020204030204" pitchFamily="49" charset="0"/>
                <a:cs typeface="Segoe UI Light" panose="020B0502040204020203" pitchFamily="34" charset="0"/>
              </a:rPr>
              <a:t>absolute_error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’, ‘</a:t>
            </a:r>
            <a:r>
              <a:rPr lang="en-US" i="1" dirty="0" err="1">
                <a:latin typeface="Consolas" panose="020B0609020204030204" pitchFamily="49" charset="0"/>
                <a:cs typeface="Segoe UI Light" panose="020B0502040204020203" pitchFamily="34" charset="0"/>
              </a:rPr>
              <a:t>huber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’, ‘quantile’}, default=’</a:t>
            </a:r>
            <a:r>
              <a:rPr lang="en-US" i="1" dirty="0" err="1">
                <a:latin typeface="Consolas" panose="020B0609020204030204" pitchFamily="49" charset="0"/>
                <a:cs typeface="Segoe UI Light" panose="020B0502040204020203" pitchFamily="34" charset="0"/>
              </a:rPr>
              <a:t>squared_error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’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Loss function to be optimized.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Segoe UI Light" panose="020B0502040204020203" pitchFamily="34" charset="0"/>
              </a:rPr>
              <a:t>learning_rate</a:t>
            </a:r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float, default=0.1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Learning rate shrinks the contribution of each tree by </a:t>
            </a:r>
            <a:r>
              <a:rPr lang="en-US" dirty="0" err="1">
                <a:latin typeface="Consolas" panose="020B0609020204030204" pitchFamily="49" charset="0"/>
                <a:cs typeface="Segoe UI Light" panose="020B0502040204020203" pitchFamily="34" charset="0"/>
              </a:rPr>
              <a:t>learning_rate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 There is a trade-off between </a:t>
            </a:r>
            <a:r>
              <a:rPr lang="en-US" dirty="0" err="1">
                <a:latin typeface="Consolas" panose="020B0609020204030204" pitchFamily="49" charset="0"/>
                <a:cs typeface="Segoe UI Light" panose="020B0502040204020203" pitchFamily="34" charset="0"/>
              </a:rPr>
              <a:t>learning_rate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n_estimators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Segoe UI Light" panose="020B0502040204020203" pitchFamily="34" charset="0"/>
              </a:rPr>
              <a:t>n_estimators</a:t>
            </a:r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int, default=100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number of boosting stages to perform. Gradient boosting is fairly robust to over-fitting so a large number usually results in better performance.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same parameters used for decision trees can be used for gradient boosting.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21776-3AFB-4C23-A16C-DF854E06ACCA}"/>
              </a:ext>
            </a:extLst>
          </p:cNvPr>
          <p:cNvSpPr txBox="1"/>
          <p:nvPr/>
        </p:nvSpPr>
        <p:spPr>
          <a:xfrm>
            <a:off x="647699" y="522514"/>
            <a:ext cx="1089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Gradient Boosting Hyper-Parameters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E71948-1F89-4A4F-8A6A-B374A6202F4F}"/>
              </a:ext>
            </a:extLst>
          </p:cNvPr>
          <p:cNvCxnSpPr>
            <a:cxnSpLocks/>
          </p:cNvCxnSpPr>
          <p:nvPr/>
        </p:nvCxnSpPr>
        <p:spPr>
          <a:xfrm>
            <a:off x="371283" y="432847"/>
            <a:ext cx="0" cy="936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53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low confidence">
            <a:extLst>
              <a:ext uri="{FF2B5EF4-FFF2-40B4-BE49-F238E27FC236}">
                <a16:creationId xmlns:a16="http://schemas.microsoft.com/office/drawing/2014/main" id="{1C124547-9C08-4A85-B5D2-49295EC60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15" y="1127603"/>
            <a:ext cx="720000" cy="720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99FF4E6-C51A-4E2E-9739-2517214552C2}"/>
              </a:ext>
            </a:extLst>
          </p:cNvPr>
          <p:cNvSpPr txBox="1">
            <a:spLocks/>
          </p:cNvSpPr>
          <p:nvPr/>
        </p:nvSpPr>
        <p:spPr>
          <a:xfrm>
            <a:off x="246781" y="2405247"/>
            <a:ext cx="4450330" cy="2047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IL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E94929D-2CDF-47AF-AE38-3C11D4081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415" y="5128146"/>
            <a:ext cx="900000" cy="4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6EF1A4-BD86-4C56-90EC-F9415BA33C45}"/>
              </a:ext>
            </a:extLst>
          </p:cNvPr>
          <p:cNvCxnSpPr>
            <a:cxnSpLocks/>
          </p:cNvCxnSpPr>
          <p:nvPr/>
        </p:nvCxnSpPr>
        <p:spPr>
          <a:xfrm>
            <a:off x="4899782" y="607341"/>
            <a:ext cx="0" cy="573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E8CF7E-9F4D-4BCC-82DE-DCA9ED58923C}"/>
              </a:ext>
            </a:extLst>
          </p:cNvPr>
          <p:cNvSpPr txBox="1"/>
          <p:nvPr/>
        </p:nvSpPr>
        <p:spPr>
          <a:xfrm>
            <a:off x="7168236" y="1258474"/>
            <a:ext cx="367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Gradient Boost Regression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76F96-6A22-4FAA-895A-7681E2C68D52}"/>
              </a:ext>
            </a:extLst>
          </p:cNvPr>
          <p:cNvSpPr txBox="1"/>
          <p:nvPr/>
        </p:nvSpPr>
        <p:spPr>
          <a:xfrm>
            <a:off x="7168237" y="4153140"/>
            <a:ext cx="381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Gradient Boosting Classifier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0E7D4A-E813-43D2-8F20-29FBD1DA178F}"/>
              </a:ext>
            </a:extLst>
          </p:cNvPr>
          <p:cNvSpPr txBox="1"/>
          <p:nvPr/>
        </p:nvSpPr>
        <p:spPr>
          <a:xfrm>
            <a:off x="7168236" y="3166716"/>
            <a:ext cx="3499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Gradient Boosting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B9D80-39F7-4DE8-A929-487BDC61D8EF}"/>
              </a:ext>
            </a:extLst>
          </p:cNvPr>
          <p:cNvSpPr txBox="1"/>
          <p:nvPr/>
        </p:nvSpPr>
        <p:spPr>
          <a:xfrm>
            <a:off x="7168237" y="5139564"/>
            <a:ext cx="387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Gradient Boosting Regressor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C0F44-71BE-45F3-8A89-E9BA24ECBAA5}"/>
              </a:ext>
            </a:extLst>
          </p:cNvPr>
          <p:cNvSpPr txBox="1"/>
          <p:nvPr/>
        </p:nvSpPr>
        <p:spPr>
          <a:xfrm>
            <a:off x="7168237" y="2174414"/>
            <a:ext cx="361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9"/>
              </a:rPr>
              <a:t>Intro to Gradient Boosting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4BC6FA1-E183-4DA7-B198-2FE06507A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415" y="4136671"/>
            <a:ext cx="900000" cy="4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achine Learning Mastery">
            <a:extLst>
              <a:ext uri="{FF2B5EF4-FFF2-40B4-BE49-F238E27FC236}">
                <a16:creationId xmlns:a16="http://schemas.microsoft.com/office/drawing/2014/main" id="{A5336EF2-05FD-4040-A120-5F9641E06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5" y="204524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nalytics Vidhya - Crunchbase Company Profile &amp;amp; Funding">
            <a:extLst>
              <a:ext uri="{FF2B5EF4-FFF2-40B4-BE49-F238E27FC236}">
                <a16:creationId xmlns:a16="http://schemas.microsoft.com/office/drawing/2014/main" id="{76A96BEE-5EA6-4DDF-B15F-7B4B24B30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5" y="303754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62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0FBD6EC-4036-4BE9-9098-5DFFA8BE2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277830"/>
              </p:ext>
            </p:extLst>
          </p:nvPr>
        </p:nvGraphicFramePr>
        <p:xfrm>
          <a:off x="256133" y="2031819"/>
          <a:ext cx="7148712" cy="4596138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787178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787178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787178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787178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Chest Pain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Blocked Arteries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Heart Disease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210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156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37656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9926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41C4548-B4D1-4A0D-AD0A-46FA13023C29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E3B31C-1862-4BF1-95B9-5840CD035C98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F873F2-A39F-4632-AE9D-ACBB0FF8898D}"/>
              </a:ext>
            </a:extLst>
          </p:cNvPr>
          <p:cNvSpPr txBox="1"/>
          <p:nvPr/>
        </p:nvSpPr>
        <p:spPr>
          <a:xfrm>
            <a:off x="2102538" y="485388"/>
            <a:ext cx="7986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Building a Forest of Stumps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1029FE-E80B-466B-A455-1C3188BFF471}"/>
              </a:ext>
            </a:extLst>
          </p:cNvPr>
          <p:cNvSpPr txBox="1"/>
          <p:nvPr/>
        </p:nvSpPr>
        <p:spPr>
          <a:xfrm>
            <a:off x="7972612" y="3514280"/>
            <a:ext cx="38546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Given a simple dataset with 3 features (chest pain, blocked arteries), we want to build a forest of stumps to predict whether a person has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11339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CB3CF84-A7AD-413E-B25C-C6B407CE0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51318"/>
              </p:ext>
            </p:extLst>
          </p:nvPr>
        </p:nvGraphicFramePr>
        <p:xfrm>
          <a:off x="8178484" y="2031816"/>
          <a:ext cx="1765098" cy="45961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5098">
                  <a:extLst>
                    <a:ext uri="{9D8B030D-6E8A-4147-A177-3AD203B41FA5}">
                      <a16:colId xmlns:a16="http://schemas.microsoft.com/office/drawing/2014/main" val="2155579129"/>
                    </a:ext>
                  </a:extLst>
                </a:gridCol>
              </a:tblGrid>
              <a:tr h="5235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Sample Weight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58876"/>
                  </a:ext>
                </a:extLst>
              </a:tr>
              <a:tr h="5090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748518"/>
                  </a:ext>
                </a:extLst>
              </a:tr>
              <a:tr h="5090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83142"/>
                  </a:ext>
                </a:extLst>
              </a:tr>
              <a:tr h="5090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303098"/>
                  </a:ext>
                </a:extLst>
              </a:tr>
              <a:tr h="5090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417695"/>
                  </a:ext>
                </a:extLst>
              </a:tr>
              <a:tr h="5090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430665"/>
                  </a:ext>
                </a:extLst>
              </a:tr>
              <a:tr h="5090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933257"/>
                  </a:ext>
                </a:extLst>
              </a:tr>
              <a:tr h="5090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177867"/>
                  </a:ext>
                </a:extLst>
              </a:tr>
              <a:tr h="5090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48749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3CAD17CC-1B24-4FEA-9583-605E04C03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340736"/>
              </p:ext>
            </p:extLst>
          </p:nvPr>
        </p:nvGraphicFramePr>
        <p:xfrm>
          <a:off x="256133" y="2031819"/>
          <a:ext cx="7148712" cy="4596138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787178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787178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787178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787178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Chest Pain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Blocked Arteries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Heart Disease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210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156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37656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9926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42E5CA7-853D-49BE-8B68-B2DF0E6597D1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F59D19-DFA2-4505-BC50-8DFFA14EE1C5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A22BF25-96AA-4006-8764-D40C227165DC}"/>
              </a:ext>
            </a:extLst>
          </p:cNvPr>
          <p:cNvSpPr txBox="1"/>
          <p:nvPr/>
        </p:nvSpPr>
        <p:spPr>
          <a:xfrm>
            <a:off x="1100254" y="485384"/>
            <a:ext cx="999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First, all samples get the same weight.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30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0FBD6EC-4036-4BE9-9098-5DFFA8BE2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859372"/>
              </p:ext>
            </p:extLst>
          </p:nvPr>
        </p:nvGraphicFramePr>
        <p:xfrm>
          <a:off x="176620" y="1969344"/>
          <a:ext cx="4539204" cy="4725536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134801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Chest Pain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Blocked Arteries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Heart Disease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210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156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37656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9926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41C4548-B4D1-4A0D-AD0A-46FA13023C29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E3B31C-1862-4BF1-95B9-5840CD035C98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F873F2-A39F-4632-AE9D-ACBB0FF8898D}"/>
              </a:ext>
            </a:extLst>
          </p:cNvPr>
          <p:cNvSpPr txBox="1"/>
          <p:nvPr/>
        </p:nvSpPr>
        <p:spPr>
          <a:xfrm>
            <a:off x="1220900" y="485388"/>
            <a:ext cx="975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Check how well each feature predicts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92A975-6376-4BFA-96BD-3C87FAEBB29A}"/>
              </a:ext>
            </a:extLst>
          </p:cNvPr>
          <p:cNvSpPr/>
          <p:nvPr/>
        </p:nvSpPr>
        <p:spPr>
          <a:xfrm>
            <a:off x="5982299" y="2319817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Chest Pain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5D9208-07CD-4F5E-ADE4-93837E63016D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5802524" y="2859817"/>
            <a:ext cx="899775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5E9190-DE49-4F43-B238-B031BEC6F565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6702299" y="2859817"/>
            <a:ext cx="969728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1639E22-43F1-410B-9B05-6E2D9BD8B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742797"/>
              </p:ext>
            </p:extLst>
          </p:nvPr>
        </p:nvGraphicFramePr>
        <p:xfrm>
          <a:off x="5082524" y="3399817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graphicFrame>
        <p:nvGraphicFramePr>
          <p:cNvPr id="19" name="Table 16">
            <a:extLst>
              <a:ext uri="{FF2B5EF4-FFF2-40B4-BE49-F238E27FC236}">
                <a16:creationId xmlns:a16="http://schemas.microsoft.com/office/drawing/2014/main" id="{00865217-741A-48C1-8002-D46CEA9F7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002965"/>
              </p:ext>
            </p:extLst>
          </p:nvPr>
        </p:nvGraphicFramePr>
        <p:xfrm>
          <a:off x="6952027" y="3399817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A26D6C6-8E12-4F9A-9383-6BC12E703069}"/>
              </a:ext>
            </a:extLst>
          </p:cNvPr>
          <p:cNvSpPr txBox="1"/>
          <p:nvPr/>
        </p:nvSpPr>
        <p:spPr>
          <a:xfrm>
            <a:off x="5442074" y="2914429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Yes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F73AE7-A816-40A8-B9DD-BEAC2278ECE8}"/>
              </a:ext>
            </a:extLst>
          </p:cNvPr>
          <p:cNvSpPr txBox="1"/>
          <p:nvPr/>
        </p:nvSpPr>
        <p:spPr>
          <a:xfrm>
            <a:off x="6958276" y="2914429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749A47-1C28-47EA-A280-5D4D4F246228}"/>
              </a:ext>
            </a:extLst>
          </p:cNvPr>
          <p:cNvSpPr/>
          <p:nvPr/>
        </p:nvSpPr>
        <p:spPr>
          <a:xfrm>
            <a:off x="9547093" y="3708602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Blocked Arteries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689E44-6A82-4CCE-907F-A3D67F7F9499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flipH="1">
            <a:off x="9367318" y="4248602"/>
            <a:ext cx="899775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92DC2C-DF2A-4E2A-BEFD-6135198EFE96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10267093" y="4248602"/>
            <a:ext cx="969728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 16">
            <a:extLst>
              <a:ext uri="{FF2B5EF4-FFF2-40B4-BE49-F238E27FC236}">
                <a16:creationId xmlns:a16="http://schemas.microsoft.com/office/drawing/2014/main" id="{A712BC5B-092D-4049-B065-0B14F90B1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024691"/>
              </p:ext>
            </p:extLst>
          </p:nvPr>
        </p:nvGraphicFramePr>
        <p:xfrm>
          <a:off x="8647318" y="4788602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graphicFrame>
        <p:nvGraphicFramePr>
          <p:cNvPr id="26" name="Table 16">
            <a:extLst>
              <a:ext uri="{FF2B5EF4-FFF2-40B4-BE49-F238E27FC236}">
                <a16:creationId xmlns:a16="http://schemas.microsoft.com/office/drawing/2014/main" id="{2D3265FC-CD8E-4D58-8C46-B98CF058C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933239"/>
              </p:ext>
            </p:extLst>
          </p:nvPr>
        </p:nvGraphicFramePr>
        <p:xfrm>
          <a:off x="10516821" y="4788602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3E588BBA-D216-4921-B00A-76C8A8456BBC}"/>
              </a:ext>
            </a:extLst>
          </p:cNvPr>
          <p:cNvSpPr txBox="1"/>
          <p:nvPr/>
        </p:nvSpPr>
        <p:spPr>
          <a:xfrm>
            <a:off x="9006868" y="4303214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Yes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81E01E-5C6E-4AE8-BECC-88C8BAE31493}"/>
              </a:ext>
            </a:extLst>
          </p:cNvPr>
          <p:cNvSpPr txBox="1"/>
          <p:nvPr/>
        </p:nvSpPr>
        <p:spPr>
          <a:xfrm>
            <a:off x="10523070" y="4303214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C3F8D1-651C-4C8D-9797-56FE476770BA}"/>
                  </a:ext>
                </a:extLst>
              </p:cNvPr>
              <p:cNvSpPr txBox="1"/>
              <p:nvPr/>
            </p:nvSpPr>
            <p:spPr>
              <a:xfrm>
                <a:off x="5982298" y="1940778"/>
                <a:ext cx="1440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gini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47</m:t>
                    </m:r>
                  </m:oMath>
                </a14:m>
                <a:endParaRPr lang="en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C3F8D1-651C-4C8D-9797-56FE47677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298" y="1940778"/>
                <a:ext cx="1440001" cy="369332"/>
              </a:xfrm>
              <a:prstGeom prst="rect">
                <a:avLst/>
              </a:prstGeom>
              <a:blipFill>
                <a:blip r:embed="rId3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9937E6-773C-44FB-96C1-773B8043B901}"/>
                  </a:ext>
                </a:extLst>
              </p:cNvPr>
              <p:cNvSpPr txBox="1"/>
              <p:nvPr/>
            </p:nvSpPr>
            <p:spPr>
              <a:xfrm>
                <a:off x="9547093" y="3332416"/>
                <a:ext cx="14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gini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5</m:t>
                    </m:r>
                  </m:oMath>
                </a14:m>
                <a:endParaRPr lang="en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9937E6-773C-44FB-96C1-773B8043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093" y="3332416"/>
                <a:ext cx="1440000" cy="369332"/>
              </a:xfrm>
              <a:prstGeom prst="rect">
                <a:avLst/>
              </a:prstGeom>
              <a:blipFill>
                <a:blip r:embed="rId4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9CAB178F-E167-4E6B-BCF5-0F7DCBBBEA28}"/>
              </a:ext>
            </a:extLst>
          </p:cNvPr>
          <p:cNvSpPr/>
          <p:nvPr/>
        </p:nvSpPr>
        <p:spPr>
          <a:xfrm>
            <a:off x="5982299" y="489381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Weight &gt; 176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9FE6E2-4799-473B-BCD2-42371A7AEBA8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5802524" y="5433819"/>
            <a:ext cx="899775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B827905-BD20-4521-889B-28B8AB0CA195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702299" y="5433819"/>
            <a:ext cx="969728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16">
            <a:extLst>
              <a:ext uri="{FF2B5EF4-FFF2-40B4-BE49-F238E27FC236}">
                <a16:creationId xmlns:a16="http://schemas.microsoft.com/office/drawing/2014/main" id="{853AC95C-09B8-4B1C-B596-4213AAF3F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14101"/>
              </p:ext>
            </p:extLst>
          </p:nvPr>
        </p:nvGraphicFramePr>
        <p:xfrm>
          <a:off x="5082524" y="5973819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graphicFrame>
        <p:nvGraphicFramePr>
          <p:cNvPr id="35" name="Table 16">
            <a:extLst>
              <a:ext uri="{FF2B5EF4-FFF2-40B4-BE49-F238E27FC236}">
                <a16:creationId xmlns:a16="http://schemas.microsoft.com/office/drawing/2014/main" id="{08A39063-97AA-4408-BDDB-E9C76D2DE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98236"/>
              </p:ext>
            </p:extLst>
          </p:nvPr>
        </p:nvGraphicFramePr>
        <p:xfrm>
          <a:off x="6952027" y="5973819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E2D8891C-05DE-4E3F-ABF7-CF512769D2FF}"/>
              </a:ext>
            </a:extLst>
          </p:cNvPr>
          <p:cNvSpPr txBox="1"/>
          <p:nvPr/>
        </p:nvSpPr>
        <p:spPr>
          <a:xfrm>
            <a:off x="5442074" y="5488431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Yes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615E0F-DB61-4E20-84B0-5E7C5D91C2FE}"/>
              </a:ext>
            </a:extLst>
          </p:cNvPr>
          <p:cNvSpPr txBox="1"/>
          <p:nvPr/>
        </p:nvSpPr>
        <p:spPr>
          <a:xfrm>
            <a:off x="6958276" y="5488431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ED151D-F2BE-4563-BE44-6EB80F791C96}"/>
                  </a:ext>
                </a:extLst>
              </p:cNvPr>
              <p:cNvSpPr txBox="1"/>
              <p:nvPr/>
            </p:nvSpPr>
            <p:spPr>
              <a:xfrm>
                <a:off x="5982298" y="4520084"/>
                <a:ext cx="1440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gini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2</m:t>
                    </m:r>
                  </m:oMath>
                </a14:m>
                <a:endParaRPr lang="en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ED151D-F2BE-4563-BE44-6EB80F791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298" y="4520084"/>
                <a:ext cx="1440001" cy="369332"/>
              </a:xfrm>
              <a:prstGeom prst="rect">
                <a:avLst/>
              </a:prstGeom>
              <a:blipFill>
                <a:blip r:embed="rId5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0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  <p:bldP spid="21" grpId="0"/>
      <p:bldP spid="22" grpId="0" animBg="1"/>
      <p:bldP spid="27" grpId="0"/>
      <p:bldP spid="28" grpId="0"/>
      <p:bldP spid="29" grpId="0"/>
      <p:bldP spid="30" grpId="0"/>
      <p:bldP spid="31" grpId="0" animBg="1"/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99AEB-1103-492D-8FFB-B946BA4C4E0E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336ADF-6FA4-4487-BBC5-5FD54F5C0657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9E174D-1218-4CF2-A08C-3489CE753083}"/>
              </a:ext>
            </a:extLst>
          </p:cNvPr>
          <p:cNvSpPr txBox="1"/>
          <p:nvPr/>
        </p:nvSpPr>
        <p:spPr>
          <a:xfrm>
            <a:off x="1100254" y="485384"/>
            <a:ext cx="999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Calculate the total error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FF4F6FED-0780-4713-9201-47645C5A9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65937"/>
              </p:ext>
            </p:extLst>
          </p:nvPr>
        </p:nvGraphicFramePr>
        <p:xfrm>
          <a:off x="176620" y="1969344"/>
          <a:ext cx="4539204" cy="4725536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134801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Chest Pain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Blocked Arteries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Heart Disease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210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156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37656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992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4300D3-5DCF-4564-8A11-B1F12C088CEC}"/>
              </a:ext>
            </a:extLst>
          </p:cNvPr>
          <p:cNvSpPr txBox="1"/>
          <p:nvPr/>
        </p:nvSpPr>
        <p:spPr>
          <a:xfrm>
            <a:off x="7034067" y="4733062"/>
            <a:ext cx="4123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total error is the sum of the weights of the incorrectly classified samples.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AB8AC8-D53C-4211-9C67-8C2A4985E7C2}"/>
              </a:ext>
            </a:extLst>
          </p:cNvPr>
          <p:cNvSpPr/>
          <p:nvPr/>
        </p:nvSpPr>
        <p:spPr>
          <a:xfrm>
            <a:off x="8555745" y="2287156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Weight &gt; 176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DBA3A8-AE07-4945-A414-6442D8CF0AD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8375970" y="2827156"/>
            <a:ext cx="899775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28B20F-1C58-4F7F-B1BB-CDB7C60ED70D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275745" y="2827156"/>
            <a:ext cx="969728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6">
            <a:extLst>
              <a:ext uri="{FF2B5EF4-FFF2-40B4-BE49-F238E27FC236}">
                <a16:creationId xmlns:a16="http://schemas.microsoft.com/office/drawing/2014/main" id="{77BA5987-F7E6-46E8-A55B-D29DD472B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63932"/>
              </p:ext>
            </p:extLst>
          </p:nvPr>
        </p:nvGraphicFramePr>
        <p:xfrm>
          <a:off x="7655970" y="3367156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graphicFrame>
        <p:nvGraphicFramePr>
          <p:cNvPr id="13" name="Table 16">
            <a:extLst>
              <a:ext uri="{FF2B5EF4-FFF2-40B4-BE49-F238E27FC236}">
                <a16:creationId xmlns:a16="http://schemas.microsoft.com/office/drawing/2014/main" id="{5CF82D1F-5976-41D3-BFF3-DDFDB196F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109266"/>
              </p:ext>
            </p:extLst>
          </p:nvPr>
        </p:nvGraphicFramePr>
        <p:xfrm>
          <a:off x="9525473" y="3367156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7FA5556-E652-424D-B1CF-54160B3628C1}"/>
              </a:ext>
            </a:extLst>
          </p:cNvPr>
          <p:cNvSpPr txBox="1"/>
          <p:nvPr/>
        </p:nvSpPr>
        <p:spPr>
          <a:xfrm>
            <a:off x="8015520" y="2881768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Yes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32C2E2-FF93-4A03-8E42-8778F79D7D99}"/>
              </a:ext>
            </a:extLst>
          </p:cNvPr>
          <p:cNvSpPr txBox="1"/>
          <p:nvPr/>
        </p:nvSpPr>
        <p:spPr>
          <a:xfrm>
            <a:off x="9531722" y="2881768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717539-BD60-496C-94C5-BF680555BB68}"/>
              </a:ext>
            </a:extLst>
          </p:cNvPr>
          <p:cNvSpPr/>
          <p:nvPr/>
        </p:nvSpPr>
        <p:spPr>
          <a:xfrm>
            <a:off x="171705" y="4123224"/>
            <a:ext cx="4539203" cy="540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180E601D-6F56-49AA-8042-DABB694B8804}"/>
              </a:ext>
            </a:extLst>
          </p:cNvPr>
          <p:cNvGraphicFramePr>
            <a:graphicFrameLocks noGrp="1"/>
          </p:cNvGraphicFramePr>
          <p:nvPr/>
        </p:nvGraphicFramePr>
        <p:xfrm>
          <a:off x="5066116" y="1969344"/>
          <a:ext cx="1187017" cy="47255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017">
                  <a:extLst>
                    <a:ext uri="{9D8B030D-6E8A-4147-A177-3AD203B41FA5}">
                      <a16:colId xmlns:a16="http://schemas.microsoft.com/office/drawing/2014/main" val="2155579129"/>
                    </a:ext>
                  </a:extLst>
                </a:gridCol>
              </a:tblGrid>
              <a:tr h="6418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Sample Weight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58876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748518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83142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303098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417695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430665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933257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177867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487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43C405-6C43-4996-B054-8D938A84B7F1}"/>
                  </a:ext>
                </a:extLst>
              </p:cNvPr>
              <p:cNvSpPr txBox="1"/>
              <p:nvPr/>
            </p:nvSpPr>
            <p:spPr>
              <a:xfrm>
                <a:off x="7034067" y="5538879"/>
                <a:ext cx="4134678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Error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43C405-6C43-4996-B054-8D938A84B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067" y="5538879"/>
                <a:ext cx="4134678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80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0B444A0-4835-4DDC-9756-6CB1E1D52792}"/>
              </a:ext>
            </a:extLst>
          </p:cNvPr>
          <p:cNvGraphicFramePr>
            <a:graphicFrameLocks noGrp="1"/>
          </p:cNvGraphicFramePr>
          <p:nvPr/>
        </p:nvGraphicFramePr>
        <p:xfrm>
          <a:off x="5066116" y="1969344"/>
          <a:ext cx="1187017" cy="47255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017">
                  <a:extLst>
                    <a:ext uri="{9D8B030D-6E8A-4147-A177-3AD203B41FA5}">
                      <a16:colId xmlns:a16="http://schemas.microsoft.com/office/drawing/2014/main" val="2155579129"/>
                    </a:ext>
                  </a:extLst>
                </a:gridCol>
              </a:tblGrid>
              <a:tr h="6418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Sample Weight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58876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748518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83142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303098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417695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430665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933257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177867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4874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AF99AEB-1103-492D-8FFB-B946BA4C4E0E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336ADF-6FA4-4487-BBC5-5FD54F5C0657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9E174D-1218-4CF2-A08C-3489CE753083}"/>
              </a:ext>
            </a:extLst>
          </p:cNvPr>
          <p:cNvSpPr txBox="1"/>
          <p:nvPr/>
        </p:nvSpPr>
        <p:spPr>
          <a:xfrm>
            <a:off x="1100254" y="485384"/>
            <a:ext cx="999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Calculate the stump weight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FF4F6FED-0780-4713-9201-47645C5A9D11}"/>
              </a:ext>
            </a:extLst>
          </p:cNvPr>
          <p:cNvGraphicFramePr>
            <a:graphicFrameLocks noGrp="1"/>
          </p:cNvGraphicFramePr>
          <p:nvPr/>
        </p:nvGraphicFramePr>
        <p:xfrm>
          <a:off x="176620" y="1969344"/>
          <a:ext cx="4539204" cy="4725536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134801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Chest Pain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Blocked Arteries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Heart Disease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210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156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37656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992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4300D3-5DCF-4564-8A11-B1F12C088CEC}"/>
                  </a:ext>
                </a:extLst>
              </p:cNvPr>
              <p:cNvSpPr txBox="1"/>
              <p:nvPr/>
            </p:nvSpPr>
            <p:spPr>
              <a:xfrm>
                <a:off x="7208406" y="4606822"/>
                <a:ext cx="4134678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tump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Weight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Total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Error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Total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Error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4300D3-5DCF-4564-8A11-B1F12C088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406" y="4606822"/>
                <a:ext cx="4134678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97D680-DC54-4813-A387-57CAF0D3F571}"/>
                  </a:ext>
                </a:extLst>
              </p:cNvPr>
              <p:cNvSpPr txBox="1"/>
              <p:nvPr/>
            </p:nvSpPr>
            <p:spPr>
              <a:xfrm>
                <a:off x="7208406" y="5524183"/>
                <a:ext cx="4134678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tump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Weight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97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97D680-DC54-4813-A387-57CAF0D3F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406" y="5524183"/>
                <a:ext cx="4134678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A5C4C36B-B47E-465E-B0BE-CED0779D4726}"/>
              </a:ext>
            </a:extLst>
          </p:cNvPr>
          <p:cNvSpPr/>
          <p:nvPr/>
        </p:nvSpPr>
        <p:spPr>
          <a:xfrm>
            <a:off x="8555745" y="2287156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Weight &gt; 176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6D69EE-43B5-465F-9EC0-784FF4DFB819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8375970" y="2827156"/>
            <a:ext cx="899775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8D5DE8-F48D-4E13-85AE-EF5F5A77D7D3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9275745" y="2827156"/>
            <a:ext cx="969728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6">
            <a:extLst>
              <a:ext uri="{FF2B5EF4-FFF2-40B4-BE49-F238E27FC236}">
                <a16:creationId xmlns:a16="http://schemas.microsoft.com/office/drawing/2014/main" id="{789D9D2E-B5A6-4BFC-A76F-D58E090ED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49615"/>
              </p:ext>
            </p:extLst>
          </p:nvPr>
        </p:nvGraphicFramePr>
        <p:xfrm>
          <a:off x="7655970" y="3367156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graphicFrame>
        <p:nvGraphicFramePr>
          <p:cNvPr id="21" name="Table 16">
            <a:extLst>
              <a:ext uri="{FF2B5EF4-FFF2-40B4-BE49-F238E27FC236}">
                <a16:creationId xmlns:a16="http://schemas.microsoft.com/office/drawing/2014/main" id="{635F7D1F-0C32-4384-8D62-24E86D016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048475"/>
              </p:ext>
            </p:extLst>
          </p:nvPr>
        </p:nvGraphicFramePr>
        <p:xfrm>
          <a:off x="9525473" y="3367156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C5A4640-A236-496E-A25B-5BFEF3121232}"/>
              </a:ext>
            </a:extLst>
          </p:cNvPr>
          <p:cNvSpPr txBox="1"/>
          <p:nvPr/>
        </p:nvSpPr>
        <p:spPr>
          <a:xfrm>
            <a:off x="8015520" y="2881768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Yes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16F421-997B-4E84-BA72-0E10CE220B65}"/>
              </a:ext>
            </a:extLst>
          </p:cNvPr>
          <p:cNvSpPr txBox="1"/>
          <p:nvPr/>
        </p:nvSpPr>
        <p:spPr>
          <a:xfrm>
            <a:off x="9531722" y="2881768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38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99AEB-1103-492D-8FFB-B946BA4C4E0E}"/>
              </a:ext>
            </a:extLst>
          </p:cNvPr>
          <p:cNvSpPr/>
          <p:nvPr/>
        </p:nvSpPr>
        <p:spPr>
          <a:xfrm>
            <a:off x="0" y="0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336ADF-6FA4-4487-BBC5-5FD54F5C0657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9E174D-1218-4CF2-A08C-3489CE753083}"/>
              </a:ext>
            </a:extLst>
          </p:cNvPr>
          <p:cNvSpPr txBox="1"/>
          <p:nvPr/>
        </p:nvSpPr>
        <p:spPr>
          <a:xfrm>
            <a:off x="254793" y="487993"/>
            <a:ext cx="11682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Calculate new sample weights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FF4F6FED-0780-4713-9201-47645C5A9D11}"/>
              </a:ext>
            </a:extLst>
          </p:cNvPr>
          <p:cNvGraphicFramePr>
            <a:graphicFrameLocks noGrp="1"/>
          </p:cNvGraphicFramePr>
          <p:nvPr/>
        </p:nvGraphicFramePr>
        <p:xfrm>
          <a:off x="176620" y="1969344"/>
          <a:ext cx="4539204" cy="4725536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134801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Chest Pain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Blocked Arteries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Heart Disease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210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156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37656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99262"/>
                  </a:ext>
                </a:extLst>
              </a:tr>
            </a:tbl>
          </a:graphicData>
        </a:graphic>
      </p:graphicFrame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180E601D-6F56-49AA-8042-DABB694B8804}"/>
              </a:ext>
            </a:extLst>
          </p:cNvPr>
          <p:cNvGraphicFramePr>
            <a:graphicFrameLocks noGrp="1"/>
          </p:cNvGraphicFramePr>
          <p:nvPr/>
        </p:nvGraphicFramePr>
        <p:xfrm>
          <a:off x="5066116" y="1969344"/>
          <a:ext cx="1187017" cy="47255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017">
                  <a:extLst>
                    <a:ext uri="{9D8B030D-6E8A-4147-A177-3AD203B41FA5}">
                      <a16:colId xmlns:a16="http://schemas.microsoft.com/office/drawing/2014/main" val="2155579129"/>
                    </a:ext>
                  </a:extLst>
                </a:gridCol>
              </a:tblGrid>
              <a:tr h="6418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Sample Weight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58876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748518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83142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303098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417695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430665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933257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177867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1/8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487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43C405-6C43-4996-B054-8D938A84B7F1}"/>
                  </a:ext>
                </a:extLst>
              </p:cNvPr>
              <p:cNvSpPr txBox="1"/>
              <p:nvPr/>
            </p:nvSpPr>
            <p:spPr>
              <a:xfrm>
                <a:off x="7601479" y="3051091"/>
                <a:ext cx="4582228" cy="3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NewWeight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SampleWeight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StumpWeight</m:t>
                          </m:r>
                        </m:sup>
                      </m:s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43C405-6C43-4996-B054-8D938A84B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479" y="3051091"/>
                <a:ext cx="4582228" cy="381643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F98CEE-3899-4EFC-AC2D-9212FB9BFC44}"/>
                  </a:ext>
                </a:extLst>
              </p:cNvPr>
              <p:cNvSpPr txBox="1"/>
              <p:nvPr/>
            </p:nvSpPr>
            <p:spPr>
              <a:xfrm>
                <a:off x="7975747" y="3427888"/>
                <a:ext cx="3805272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New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Weight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97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33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F98CEE-3899-4EFC-AC2D-9212FB9BF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747" y="3427888"/>
                <a:ext cx="3805272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93BF7F79-9A8D-4921-ADFE-D64A2505E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38494"/>
              </p:ext>
            </p:extLst>
          </p:nvPr>
        </p:nvGraphicFramePr>
        <p:xfrm>
          <a:off x="6253133" y="1969344"/>
          <a:ext cx="1187017" cy="47255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017">
                  <a:extLst>
                    <a:ext uri="{9D8B030D-6E8A-4147-A177-3AD203B41FA5}">
                      <a16:colId xmlns:a16="http://schemas.microsoft.com/office/drawing/2014/main" val="2155579129"/>
                    </a:ext>
                  </a:extLst>
                </a:gridCol>
              </a:tblGrid>
              <a:tr h="6418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New Weight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58876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748518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83142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303098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0.33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417695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430665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933257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177867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487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F8E509-E512-4016-91D8-4C45E6B7950D}"/>
                  </a:ext>
                </a:extLst>
              </p:cNvPr>
              <p:cNvSpPr txBox="1"/>
              <p:nvPr/>
            </p:nvSpPr>
            <p:spPr>
              <a:xfrm>
                <a:off x="7609772" y="5327677"/>
                <a:ext cx="4582228" cy="3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NewWeight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SampleWeight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StumpWeight</m:t>
                          </m:r>
                        </m:sup>
                      </m:s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F8E509-E512-4016-91D8-4C45E6B79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772" y="5327677"/>
                <a:ext cx="4582228" cy="381643"/>
              </a:xfrm>
              <a:prstGeom prst="rect">
                <a:avLst/>
              </a:prstGeom>
              <a:blipFill>
                <a:blip r:embed="rId5"/>
                <a:stretch>
                  <a:fillRect l="-266" b="-1111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275B4D-74E6-4D0D-91CF-167EEF9A8611}"/>
                  </a:ext>
                </a:extLst>
              </p:cNvPr>
              <p:cNvSpPr txBox="1"/>
              <p:nvPr/>
            </p:nvSpPr>
            <p:spPr>
              <a:xfrm>
                <a:off x="7975747" y="5709320"/>
                <a:ext cx="3805272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New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Weight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97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275B4D-74E6-4D0D-91CF-167EEF9A8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747" y="5709320"/>
                <a:ext cx="3805272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7F539AD-4821-412D-A834-F4658A6719B1}"/>
              </a:ext>
            </a:extLst>
          </p:cNvPr>
          <p:cNvSpPr txBox="1"/>
          <p:nvPr/>
        </p:nvSpPr>
        <p:spPr>
          <a:xfrm>
            <a:off x="7599751" y="4681346"/>
            <a:ext cx="356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Decrease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correctly classified samples’ weights.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18096E-5B19-4A02-9084-946A3E86E1B9}"/>
              </a:ext>
            </a:extLst>
          </p:cNvPr>
          <p:cNvSpPr txBox="1"/>
          <p:nvPr/>
        </p:nvSpPr>
        <p:spPr>
          <a:xfrm>
            <a:off x="7609772" y="2400621"/>
            <a:ext cx="355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Increase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incorrectly classified samples’ weights.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34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93BF7F79-9A8D-4921-ADFE-D64A2505E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236736"/>
              </p:ext>
            </p:extLst>
          </p:nvPr>
        </p:nvGraphicFramePr>
        <p:xfrm>
          <a:off x="5066115" y="1969344"/>
          <a:ext cx="1187017" cy="47255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017">
                  <a:extLst>
                    <a:ext uri="{9D8B030D-6E8A-4147-A177-3AD203B41FA5}">
                      <a16:colId xmlns:a16="http://schemas.microsoft.com/office/drawing/2014/main" val="2155579129"/>
                    </a:ext>
                  </a:extLst>
                </a:gridCol>
              </a:tblGrid>
              <a:tr h="6418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New Weight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58876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748518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83142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303098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0.33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417695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430665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933257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177867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4874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AF99AEB-1103-492D-8FFB-B946BA4C4E0E}"/>
              </a:ext>
            </a:extLst>
          </p:cNvPr>
          <p:cNvSpPr/>
          <p:nvPr/>
        </p:nvSpPr>
        <p:spPr>
          <a:xfrm>
            <a:off x="0" y="0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336ADF-6FA4-4487-BBC5-5FD54F5C0657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9E174D-1218-4CF2-A08C-3489CE753083}"/>
              </a:ext>
            </a:extLst>
          </p:cNvPr>
          <p:cNvSpPr txBox="1"/>
          <p:nvPr/>
        </p:nvSpPr>
        <p:spPr>
          <a:xfrm>
            <a:off x="254793" y="487993"/>
            <a:ext cx="11682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Normalize new sample weights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FF4F6FED-0780-4713-9201-47645C5A9D11}"/>
              </a:ext>
            </a:extLst>
          </p:cNvPr>
          <p:cNvGraphicFramePr>
            <a:graphicFrameLocks noGrp="1"/>
          </p:cNvGraphicFramePr>
          <p:nvPr/>
        </p:nvGraphicFramePr>
        <p:xfrm>
          <a:off x="176620" y="1969344"/>
          <a:ext cx="4539204" cy="4725536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134801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Chest Pain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Blocked Arteries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Heart Disease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210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156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37656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99262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0E1F65EC-2978-4D8B-A29C-E0C6A7DDF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894832"/>
              </p:ext>
            </p:extLst>
          </p:nvPr>
        </p:nvGraphicFramePr>
        <p:xfrm>
          <a:off x="6253133" y="1969344"/>
          <a:ext cx="1187017" cy="47255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017">
                  <a:extLst>
                    <a:ext uri="{9D8B030D-6E8A-4147-A177-3AD203B41FA5}">
                      <a16:colId xmlns:a16="http://schemas.microsoft.com/office/drawing/2014/main" val="2155579129"/>
                    </a:ext>
                  </a:extLst>
                </a:gridCol>
              </a:tblGrid>
              <a:tr h="6418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Norm. Weight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58876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0.073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748518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0.073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83142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0.073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303098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0.49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417695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0.073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430665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0.073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933257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0.073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177867"/>
                  </a:ext>
                </a:extLst>
              </a:tr>
              <a:tr h="5104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0.073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1487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19A1E4-7CD9-4BF9-8A4F-53ECCBE51372}"/>
                  </a:ext>
                </a:extLst>
              </p:cNvPr>
              <p:cNvSpPr txBox="1"/>
              <p:nvPr/>
            </p:nvSpPr>
            <p:spPr>
              <a:xfrm>
                <a:off x="7892069" y="3555398"/>
                <a:ext cx="3819094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NormalizedWeight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NewWeight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New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Weight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19A1E4-7CD9-4BF9-8A4F-53ECCBE5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069" y="3555398"/>
                <a:ext cx="3819094" cy="6819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1BB662E-2ED2-4877-84E1-19FDEF1E3343}"/>
              </a:ext>
            </a:extLst>
          </p:cNvPr>
          <p:cNvSpPr txBox="1"/>
          <p:nvPr/>
        </p:nvSpPr>
        <p:spPr>
          <a:xfrm>
            <a:off x="7892069" y="2949760"/>
            <a:ext cx="355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weights need to add up to 1.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48905D-1FE1-43AD-8181-87044A1ABA5A}"/>
              </a:ext>
            </a:extLst>
          </p:cNvPr>
          <p:cNvSpPr txBox="1"/>
          <p:nvPr/>
        </p:nvSpPr>
        <p:spPr>
          <a:xfrm>
            <a:off x="7892069" y="5184980"/>
            <a:ext cx="3436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normalized weights will be the sample weights used to create the next stump.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27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ML">
      <a:dk1>
        <a:srgbClr val="181717"/>
      </a:dk1>
      <a:lt1>
        <a:sysClr val="window" lastClr="FFFFFF"/>
      </a:lt1>
      <a:dk2>
        <a:srgbClr val="000000"/>
      </a:dk2>
      <a:lt2>
        <a:srgbClr val="F2F2F2"/>
      </a:lt2>
      <a:accent1>
        <a:srgbClr val="D62828"/>
      </a:accent1>
      <a:accent2>
        <a:srgbClr val="F77F00"/>
      </a:accent2>
      <a:accent3>
        <a:srgbClr val="FCBF49"/>
      </a:accent3>
      <a:accent4>
        <a:srgbClr val="56AB91"/>
      </a:accent4>
      <a:accent5>
        <a:srgbClr val="118AB2"/>
      </a:accent5>
      <a:accent6>
        <a:srgbClr val="EF476F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2502</Words>
  <Application>Microsoft Office PowerPoint</Application>
  <PresentationFormat>Widescreen</PresentationFormat>
  <Paragraphs>1043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Consolas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Magzal</dc:creator>
  <cp:lastModifiedBy>Tal Dulberg</cp:lastModifiedBy>
  <cp:revision>1</cp:revision>
  <dcterms:created xsi:type="dcterms:W3CDTF">2022-02-02T20:59:19Z</dcterms:created>
  <dcterms:modified xsi:type="dcterms:W3CDTF">2022-06-28T14:08:32Z</dcterms:modified>
</cp:coreProperties>
</file>