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6" r:id="rId6"/>
    <p:sldId id="262" r:id="rId7"/>
    <p:sldId id="263" r:id="rId8"/>
    <p:sldId id="264" r:id="rId9"/>
    <p:sldId id="271" r:id="rId10"/>
    <p:sldId id="265" r:id="rId11"/>
    <p:sldId id="260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12" autoAdjust="0"/>
  </p:normalViewPr>
  <p:slideViewPr>
    <p:cSldViewPr snapToGrid="0">
      <p:cViewPr varScale="1">
        <p:scale>
          <a:sx n="47" d="100"/>
          <a:sy n="47" d="100"/>
        </p:scale>
        <p:origin x="13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454DF9AC-1AAB-4EA4-8B3F-D90E70F0C930}"/>
    <pc:docChg chg="custSel modSld">
      <pc:chgData name="אמנדה מגזל" userId="d50b652f-cb88-4424-8cea-6618e2450d64" providerId="ADAL" clId="{454DF9AC-1AAB-4EA4-8B3F-D90E70F0C930}" dt="2022-02-02T21:00:37.612" v="8" actId="20577"/>
      <pc:docMkLst>
        <pc:docMk/>
      </pc:docMkLst>
      <pc:sldChg chg="addSp delSp modSp mod modNotesTx">
        <pc:chgData name="אמנדה מגזל" userId="d50b652f-cb88-4424-8cea-6618e2450d64" providerId="ADAL" clId="{454DF9AC-1AAB-4EA4-8B3F-D90E70F0C930}" dt="2022-02-02T21:00:37.612" v="8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454DF9AC-1AAB-4EA4-8B3F-D90E70F0C930}" dt="2022-01-26T11:56:07.926" v="4" actId="242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454DF9AC-1AAB-4EA4-8B3F-D90E70F0C930}" dt="2022-02-02T21:00:37.612" v="8" actId="20577"/>
          <ac:spMkLst>
            <pc:docMk/>
            <pc:sldMk cId="3219662546" sldId="256"/>
            <ac:spMk id="7" creationId="{C7420875-9FC4-4BF2-8ABB-01024D5D59B8}"/>
          </ac:spMkLst>
        </pc:spChg>
        <pc:picChg chg="del">
          <ac:chgData name="אמנדה מגזל" userId="d50b652f-cb88-4424-8cea-6618e2450d64" providerId="ADAL" clId="{454DF9AC-1AAB-4EA4-8B3F-D90E70F0C930}" dt="2022-02-02T20:10:46.019" v="5" actId="478"/>
          <ac:picMkLst>
            <pc:docMk/>
            <pc:sldMk cId="3219662546" sldId="256"/>
            <ac:picMk id="6" creationId="{FA2101E2-210D-40F1-9534-AE2F52B90EB5}"/>
          </ac:picMkLst>
        </pc:picChg>
        <pc:picChg chg="add mod">
          <ac:chgData name="אמנדה מגזל" userId="d50b652f-cb88-4424-8cea-6618e2450d64" providerId="ADAL" clId="{454DF9AC-1AAB-4EA4-8B3F-D90E70F0C930}" dt="2022-02-02T20:10:47.312" v="6"/>
          <ac:picMkLst>
            <pc:docMk/>
            <pc:sldMk cId="3219662546" sldId="256"/>
            <ac:picMk id="9" creationId="{5B6ACB47-82CA-4411-AF3D-ABAC0D4DB086}"/>
          </ac:picMkLst>
        </pc:picChg>
      </pc:sldChg>
      <pc:sldChg chg="modNotesTx">
        <pc:chgData name="אמנדה מגזל" userId="d50b652f-cb88-4424-8cea-6618e2450d64" providerId="ADAL" clId="{454DF9AC-1AAB-4EA4-8B3F-D90E70F0C930}" dt="2022-01-24T13:47:58.731" v="2" actId="2711"/>
        <pc:sldMkLst>
          <pc:docMk/>
          <pc:sldMk cId="3055753011" sldId="257"/>
        </pc:sldMkLst>
      </pc:sldChg>
      <pc:sldChg chg="modNotesTx">
        <pc:chgData name="אמנדה מגזל" userId="d50b652f-cb88-4424-8cea-6618e2450d64" providerId="ADAL" clId="{454DF9AC-1AAB-4EA4-8B3F-D90E70F0C930}" dt="2022-01-24T13:48:04.351" v="3" actId="2711"/>
        <pc:sldMkLst>
          <pc:docMk/>
          <pc:sldMk cId="1588509613" sldId="258"/>
        </pc:sldMkLst>
      </pc:sldChg>
    </pc:docChg>
  </pc:docChgLst>
  <pc:docChgLst>
    <pc:chgData name="Tal Dulberg" userId="643278e3d9af6261" providerId="LiveId" clId="{0D3DEF0C-A4E1-4508-9001-A3987975FAC8}"/>
    <pc:docChg chg="undo custSel addSld modSld">
      <pc:chgData name="Tal Dulberg" userId="643278e3d9af6261" providerId="LiveId" clId="{0D3DEF0C-A4E1-4508-9001-A3987975FAC8}" dt="2022-06-28T15:31:30.816" v="856" actId="20577"/>
      <pc:docMkLst>
        <pc:docMk/>
      </pc:docMkLst>
      <pc:sldChg chg="modNotesTx">
        <pc:chgData name="Tal Dulberg" userId="643278e3d9af6261" providerId="LiveId" clId="{0D3DEF0C-A4E1-4508-9001-A3987975FAC8}" dt="2022-06-28T15:31:30.816" v="856" actId="20577"/>
        <pc:sldMkLst>
          <pc:docMk/>
          <pc:sldMk cId="2908667128" sldId="260"/>
        </pc:sldMkLst>
      </pc:sldChg>
      <pc:sldChg chg="modNotesTx">
        <pc:chgData name="Tal Dulberg" userId="643278e3d9af6261" providerId="LiveId" clId="{0D3DEF0C-A4E1-4508-9001-A3987975FAC8}" dt="2022-06-28T15:23:48.463" v="853" actId="20577"/>
        <pc:sldMkLst>
          <pc:docMk/>
          <pc:sldMk cId="1401660035" sldId="266"/>
        </pc:sldMkLst>
      </pc:sldChg>
      <pc:sldChg chg="addSp delSp modSp new mod modNotesTx">
        <pc:chgData name="Tal Dulberg" userId="643278e3d9af6261" providerId="LiveId" clId="{0D3DEF0C-A4E1-4508-9001-A3987975FAC8}" dt="2022-06-28T15:23:48.213" v="852" actId="20577"/>
        <pc:sldMkLst>
          <pc:docMk/>
          <pc:sldMk cId="329618987" sldId="271"/>
        </pc:sldMkLst>
        <pc:spChg chg="mod">
          <ac:chgData name="Tal Dulberg" userId="643278e3d9af6261" providerId="LiveId" clId="{0D3DEF0C-A4E1-4508-9001-A3987975FAC8}" dt="2022-05-12T18:09:44.726" v="454" actId="20577"/>
          <ac:spMkLst>
            <pc:docMk/>
            <pc:sldMk cId="329618987" sldId="271"/>
            <ac:spMk id="2" creationId="{4C9588DF-92D1-DBDC-D715-88EBFD23D79C}"/>
          </ac:spMkLst>
        </pc:spChg>
        <pc:spChg chg="del">
          <ac:chgData name="Tal Dulberg" userId="643278e3d9af6261" providerId="LiveId" clId="{0D3DEF0C-A4E1-4508-9001-A3987975FAC8}" dt="2022-05-12T18:13:52.553" v="846" actId="22"/>
          <ac:spMkLst>
            <pc:docMk/>
            <pc:sldMk cId="329618987" sldId="271"/>
            <ac:spMk id="3" creationId="{5CC17303-FD41-A77D-9249-F806608232EE}"/>
          </ac:spMkLst>
        </pc:spChg>
        <pc:picChg chg="add mod ord">
          <ac:chgData name="Tal Dulberg" userId="643278e3d9af6261" providerId="LiveId" clId="{0D3DEF0C-A4E1-4508-9001-A3987975FAC8}" dt="2022-05-12T18:13:52.553" v="846" actId="22"/>
          <ac:picMkLst>
            <pc:docMk/>
            <pc:sldMk cId="329618987" sldId="271"/>
            <ac:picMk id="5" creationId="{F9F69C99-4FB3-64DF-2DB7-A3FE04733DFD}"/>
          </ac:picMkLst>
        </pc:picChg>
      </pc:sldChg>
    </pc:docChg>
  </pc:docChgLst>
  <pc:docChgLst>
    <pc:chgData name="אמנדה מגזל" userId="d50b652f-cb88-4424-8cea-6618e2450d64" providerId="ADAL" clId="{C3B5B0CC-A11B-43E6-9191-3C1971990B47}"/>
    <pc:docChg chg="undo redo custSel addSld delSld modSld sldOrd">
      <pc:chgData name="אמנדה מגזל" userId="d50b652f-cb88-4424-8cea-6618e2450d64" providerId="ADAL" clId="{C3B5B0CC-A11B-43E6-9191-3C1971990B47}" dt="2022-03-30T17:30:44.798" v="3103" actId="1036"/>
      <pc:docMkLst>
        <pc:docMk/>
      </pc:docMkLst>
      <pc:sldChg chg="addSp modSp modTransition">
        <pc:chgData name="אמנדה מגזל" userId="d50b652f-cb88-4424-8cea-6618e2450d64" providerId="ADAL" clId="{C3B5B0CC-A11B-43E6-9191-3C1971990B47}" dt="2022-03-30T17:15:02.378" v="2799"/>
        <pc:sldMkLst>
          <pc:docMk/>
          <pc:sldMk cId="3219662546" sldId="256"/>
        </pc:sldMkLst>
        <pc:spChg chg="add mod">
          <ac:chgData name="אמנדה מגזל" userId="d50b652f-cb88-4424-8cea-6618e2450d64" providerId="ADAL" clId="{C3B5B0CC-A11B-43E6-9191-3C1971990B47}" dt="2022-03-30T17:15:02.378" v="2799"/>
          <ac:spMkLst>
            <pc:docMk/>
            <pc:sldMk cId="3219662546" sldId="256"/>
            <ac:spMk id="10" creationId="{11372E9A-FBA8-4547-B82B-3F412575A5CE}"/>
          </ac:spMkLst>
        </pc:spChg>
      </pc:sldChg>
      <pc:sldChg chg="addSp delSp modSp mod modTransition delAnim modAnim">
        <pc:chgData name="אמנדה מגזל" userId="d50b652f-cb88-4424-8cea-6618e2450d64" providerId="ADAL" clId="{C3B5B0CC-A11B-43E6-9191-3C1971990B47}" dt="2022-03-27T17:37:53.767" v="537" actId="1076"/>
        <pc:sldMkLst>
          <pc:docMk/>
          <pc:sldMk cId="3055753011" sldId="257"/>
        </pc:sldMkLst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2" creationId="{B50D84BD-37E5-4A76-8B06-3086091FCC53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3" creationId="{3754116F-820B-4537-B323-927274B402FC}"/>
          </ac:spMkLst>
        </pc:spChg>
        <pc:spChg chg="add mod">
          <ac:chgData name="אמנדה מגזל" userId="d50b652f-cb88-4424-8cea-6618e2450d64" providerId="ADAL" clId="{C3B5B0CC-A11B-43E6-9191-3C1971990B47}" dt="2022-03-27T17:13:56.356" v="13" actId="14100"/>
          <ac:spMkLst>
            <pc:docMk/>
            <pc:sldMk cId="3055753011" sldId="257"/>
            <ac:spMk id="5" creationId="{0BBB78DB-F6B0-4346-840B-FF777F5FEB2E}"/>
          </ac:spMkLst>
        </pc:spChg>
        <pc:spChg chg="add mod">
          <ac:chgData name="אמנדה מגזל" userId="d50b652f-cb88-4424-8cea-6618e2450d64" providerId="ADAL" clId="{C3B5B0CC-A11B-43E6-9191-3C1971990B47}" dt="2022-03-27T17:36:58.093" v="505" actId="20577"/>
          <ac:spMkLst>
            <pc:docMk/>
            <pc:sldMk cId="3055753011" sldId="257"/>
            <ac:spMk id="7" creationId="{D087CB61-D331-4DCB-99A8-A1AAF81D9B8B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8" creationId="{EE16CDFA-EEA9-4C4C-BA74-5E6A33210CEB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9" creationId="{3389308C-CD39-49C1-BA55-2F6F90B16159}"/>
          </ac:spMkLst>
        </pc:spChg>
        <pc:spChg chg="add mod">
          <ac:chgData name="אמנדה מגזל" userId="d50b652f-cb88-4424-8cea-6618e2450d64" providerId="ADAL" clId="{C3B5B0CC-A11B-43E6-9191-3C1971990B47}" dt="2022-03-27T17:37:42.415" v="535" actId="1076"/>
          <ac:spMkLst>
            <pc:docMk/>
            <pc:sldMk cId="3055753011" sldId="257"/>
            <ac:spMk id="10" creationId="{D09C7D4D-0AD3-46CA-B78D-A9ED1339F251}"/>
          </ac:spMkLst>
        </pc:spChg>
        <pc:spChg chg="add del mod">
          <ac:chgData name="אמנדה מגזל" userId="d50b652f-cb88-4424-8cea-6618e2450d64" providerId="ADAL" clId="{C3B5B0CC-A11B-43E6-9191-3C1971990B47}" dt="2022-03-27T17:37:36.748" v="534" actId="21"/>
          <ac:spMkLst>
            <pc:docMk/>
            <pc:sldMk cId="3055753011" sldId="257"/>
            <ac:spMk id="11" creationId="{9B41E470-5F9B-44BD-B5ED-9AB20EA2D817}"/>
          </ac:spMkLst>
        </pc:spChg>
        <pc:spChg chg="add mod">
          <ac:chgData name="אמנדה מגזל" userId="d50b652f-cb88-4424-8cea-6618e2450d64" providerId="ADAL" clId="{C3B5B0CC-A11B-43E6-9191-3C1971990B47}" dt="2022-03-27T17:37:53.767" v="537" actId="1076"/>
          <ac:spMkLst>
            <pc:docMk/>
            <pc:sldMk cId="3055753011" sldId="257"/>
            <ac:spMk id="14" creationId="{53D911DE-6682-4FEB-B471-4A5DA2281C42}"/>
          </ac:spMkLst>
        </pc:spChg>
        <pc:picChg chg="add mod">
          <ac:chgData name="אמנדה מגזל" userId="d50b652f-cb88-4424-8cea-6618e2450d64" providerId="ADAL" clId="{C3B5B0CC-A11B-43E6-9191-3C1971990B47}" dt="2022-03-27T17:13:24.859" v="3"/>
          <ac:picMkLst>
            <pc:docMk/>
            <pc:sldMk cId="3055753011" sldId="257"/>
            <ac:picMk id="4" creationId="{5214050A-D6A5-4872-8622-12C0612893EA}"/>
          </ac:picMkLst>
        </pc:pic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6" creationId="{2292D65F-3D49-4380-9F2B-DF841607E6B3}"/>
          </ac:cxnSpMkLst>
        </pc:cxn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12" creationId="{62E4C09E-6619-4BAC-B363-DBA7ABE186A5}"/>
          </ac:cxnSpMkLst>
        </pc:cxn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13" creationId="{C88E41C4-DEA9-4E8F-A4C6-9B723ED19004}"/>
          </ac:cxnSpMkLst>
        </pc:cxnChg>
      </pc:sldChg>
      <pc:sldChg chg="del modTransition modNotesTx">
        <pc:chgData name="אמנדה מגזל" userId="d50b652f-cb88-4424-8cea-6618e2450d64" providerId="ADAL" clId="{C3B5B0CC-A11B-43E6-9191-3C1971990B47}" dt="2022-03-29T18:10:55.301" v="2738" actId="47"/>
        <pc:sldMkLst>
          <pc:docMk/>
          <pc:sldMk cId="1588509613" sldId="258"/>
        </pc:sldMkLst>
      </pc:sldChg>
      <pc:sldChg chg="addSp delSp modSp add mod delAnim modAnim">
        <pc:chgData name="אמנדה מגזל" userId="d50b652f-cb88-4424-8cea-6618e2450d64" providerId="ADAL" clId="{C3B5B0CC-A11B-43E6-9191-3C1971990B47}" dt="2022-03-27T17:48:15.862" v="904"/>
        <pc:sldMkLst>
          <pc:docMk/>
          <pc:sldMk cId="2127195319" sldId="259"/>
        </pc:sldMkLst>
        <pc:spChg chg="add mod">
          <ac:chgData name="אמנדה מגזל" userId="d50b652f-cb88-4424-8cea-6618e2450d64" providerId="ADAL" clId="{C3B5B0CC-A11B-43E6-9191-3C1971990B47}" dt="2022-03-27T17:45:25.846" v="862" actId="208"/>
          <ac:spMkLst>
            <pc:docMk/>
            <pc:sldMk cId="2127195319" sldId="259"/>
            <ac:spMk id="4" creationId="{54C6858E-30F2-4692-BBC7-D16CCBE86513}"/>
          </ac:spMkLst>
        </pc:spChg>
        <pc:spChg chg="add mod">
          <ac:chgData name="אמנדה מגזל" userId="d50b652f-cb88-4424-8cea-6618e2450d64" providerId="ADAL" clId="{C3B5B0CC-A11B-43E6-9191-3C1971990B47}" dt="2022-03-27T17:45:37.716" v="864" actId="208"/>
          <ac:spMkLst>
            <pc:docMk/>
            <pc:sldMk cId="2127195319" sldId="259"/>
            <ac:spMk id="5" creationId="{E3876B20-94E7-4416-9E99-E0E2ECB9D33A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6" creationId="{281FC6CE-AA7C-47B0-B8B4-52D2C522B61B}"/>
          </ac:spMkLst>
        </pc:spChg>
        <pc:spChg chg="add mod">
          <ac:chgData name="אמנדה מגזל" userId="d50b652f-cb88-4424-8cea-6618e2450d64" providerId="ADAL" clId="{C3B5B0CC-A11B-43E6-9191-3C1971990B47}" dt="2022-03-27T17:45:05.984" v="860" actId="1076"/>
          <ac:spMkLst>
            <pc:docMk/>
            <pc:sldMk cId="2127195319" sldId="259"/>
            <ac:spMk id="7" creationId="{65CE697E-B553-48AB-A5AA-8A4D4CD2291E}"/>
          </ac:spMkLst>
        </pc:spChg>
        <pc:spChg chg="add mod">
          <ac:chgData name="אמנדה מגזל" userId="d50b652f-cb88-4424-8cea-6618e2450d64" providerId="ADAL" clId="{C3B5B0CC-A11B-43E6-9191-3C1971990B47}" dt="2022-03-27T17:45:25.846" v="862" actId="208"/>
          <ac:spMkLst>
            <pc:docMk/>
            <pc:sldMk cId="2127195319" sldId="259"/>
            <ac:spMk id="8" creationId="{0F1945F7-6BD1-4A18-9C32-D3AA93A7BABF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9" creationId="{8B5D6B06-A19D-4DE0-AC62-3011C95BF160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10" creationId="{A3647685-11F9-46F0-86A3-5A24A0C21D32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11" creationId="{D3C90365-18FD-4417-B141-99918700E38E}"/>
          </ac:spMkLst>
        </pc:spChg>
        <pc:spChg chg="add mod">
          <ac:chgData name="אמנדה מגזל" userId="d50b652f-cb88-4424-8cea-6618e2450d64" providerId="ADAL" clId="{C3B5B0CC-A11B-43E6-9191-3C1971990B47}" dt="2022-03-27T17:45:37.716" v="864" actId="208"/>
          <ac:spMkLst>
            <pc:docMk/>
            <pc:sldMk cId="2127195319" sldId="259"/>
            <ac:spMk id="12" creationId="{D9213CBC-6CF8-4D26-A255-6915B2F48343}"/>
          </ac:spMkLst>
        </pc:spChg>
        <pc:spChg chg="add mod">
          <ac:chgData name="אמנדה מגזל" userId="d50b652f-cb88-4424-8cea-6618e2450d64" providerId="ADAL" clId="{C3B5B0CC-A11B-43E6-9191-3C1971990B47}" dt="2022-03-27T17:39:44.333" v="555"/>
          <ac:spMkLst>
            <pc:docMk/>
            <pc:sldMk cId="2127195319" sldId="259"/>
            <ac:spMk id="24" creationId="{C3814429-0D8D-4044-B8AA-7381EC4BC50F}"/>
          </ac:spMkLst>
        </pc:spChg>
        <pc:spChg chg="add mod">
          <ac:chgData name="אמנדה מגזל" userId="d50b652f-cb88-4424-8cea-6618e2450d64" providerId="ADAL" clId="{C3B5B0CC-A11B-43E6-9191-3C1971990B47}" dt="2022-03-27T17:39:58.002" v="572" actId="20577"/>
          <ac:spMkLst>
            <pc:docMk/>
            <pc:sldMk cId="2127195319" sldId="259"/>
            <ac:spMk id="26" creationId="{9B8CE5A4-1ECF-4A56-9398-05AA27E04D0D}"/>
          </ac:spMkLst>
        </pc:spChg>
        <pc:spChg chg="add mod">
          <ac:chgData name="אמנדה מגזל" userId="d50b652f-cb88-4424-8cea-6618e2450d64" providerId="ADAL" clId="{C3B5B0CC-A11B-43E6-9191-3C1971990B47}" dt="2022-03-27T17:44:12.144" v="845" actId="1076"/>
          <ac:spMkLst>
            <pc:docMk/>
            <pc:sldMk cId="2127195319" sldId="259"/>
            <ac:spMk id="27" creationId="{AE4F296C-9294-4B58-A9EB-F0BE95D7471C}"/>
          </ac:spMkLst>
        </pc:spChg>
        <pc:spChg chg="add mod">
          <ac:chgData name="אמנדה מגזל" userId="d50b652f-cb88-4424-8cea-6618e2450d64" providerId="ADAL" clId="{C3B5B0CC-A11B-43E6-9191-3C1971990B47}" dt="2022-03-27T17:44:50.507" v="853" actId="20577"/>
          <ac:spMkLst>
            <pc:docMk/>
            <pc:sldMk cId="2127195319" sldId="259"/>
            <ac:spMk id="28" creationId="{428B2568-6906-405A-8B52-5D92F7196039}"/>
          </ac:spMkLst>
        </pc:spChg>
        <pc:spChg chg="add mod">
          <ac:chgData name="אמנדה מגזל" userId="d50b652f-cb88-4424-8cea-6618e2450d64" providerId="ADAL" clId="{C3B5B0CC-A11B-43E6-9191-3C1971990B47}" dt="2022-03-27T17:45:50.079" v="868" actId="208"/>
          <ac:spMkLst>
            <pc:docMk/>
            <pc:sldMk cId="2127195319" sldId="259"/>
            <ac:spMk id="29" creationId="{B506E4A3-90AA-4858-ADDB-BD93EF34FF46}"/>
          </ac:spMkLst>
        </pc:spChg>
        <pc:spChg chg="add mod">
          <ac:chgData name="אמנדה מגזל" userId="d50b652f-cb88-4424-8cea-6618e2450d64" providerId="ADAL" clId="{C3B5B0CC-A11B-43E6-9191-3C1971990B47}" dt="2022-03-27T17:48:03.902" v="902" actId="1076"/>
          <ac:spMkLst>
            <pc:docMk/>
            <pc:sldMk cId="2127195319" sldId="259"/>
            <ac:spMk id="40" creationId="{51EC1A30-095C-433F-B93F-E7FE2899FB5C}"/>
          </ac:spMkLst>
        </pc:sp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2" creationId="{58F5479E-0BAC-401B-9DD6-39F3A1ABF2F2}"/>
          </ac:cxnSpMkLst>
        </pc:cxn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3" creationId="{192F6E05-6773-4FF6-A4E2-B56ABCF2E77D}"/>
          </ac:cxnSpMkLst>
        </pc:cxn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13" creationId="{7D50D8FE-DF2A-42EB-A46F-7ACFCB72F101}"/>
          </ac:cxnSpMkLst>
        </pc:cxnChg>
        <pc:cxnChg chg="add del mod">
          <ac:chgData name="אמנדה מגזל" userId="d50b652f-cb88-4424-8cea-6618e2450d64" providerId="ADAL" clId="{C3B5B0CC-A11B-43E6-9191-3C1971990B47}" dt="2022-03-27T17:39:20.442" v="549" actId="478"/>
          <ac:cxnSpMkLst>
            <pc:docMk/>
            <pc:sldMk cId="2127195319" sldId="259"/>
            <ac:cxnSpMk id="14" creationId="{95FF034D-B803-45CF-99AA-9AF20F538B62}"/>
          </ac:cxnSpMkLst>
        </pc:cxnChg>
        <pc:cxnChg chg="add del mod">
          <ac:chgData name="אמנדה מגזל" userId="d50b652f-cb88-4424-8cea-6618e2450d64" providerId="ADAL" clId="{C3B5B0CC-A11B-43E6-9191-3C1971990B47}" dt="2022-03-27T17:39:21.904" v="551" actId="478"/>
          <ac:cxnSpMkLst>
            <pc:docMk/>
            <pc:sldMk cId="2127195319" sldId="259"/>
            <ac:cxnSpMk id="15" creationId="{039AE5C1-43D5-4A77-AA9E-B5EFDFCFBA14}"/>
          </ac:cxnSpMkLst>
        </pc:cxnChg>
        <pc:cxnChg chg="add del mod">
          <ac:chgData name="אמנדה מגזל" userId="d50b652f-cb88-4424-8cea-6618e2450d64" providerId="ADAL" clId="{C3B5B0CC-A11B-43E6-9191-3C1971990B47}" dt="2022-03-27T17:39:15.345" v="539" actId="478"/>
          <ac:cxnSpMkLst>
            <pc:docMk/>
            <pc:sldMk cId="2127195319" sldId="259"/>
            <ac:cxnSpMk id="16" creationId="{F94BEC12-E93C-4390-A092-78ADB4849ED6}"/>
          </ac:cxnSpMkLst>
        </pc:cxnChg>
        <pc:cxnChg chg="add del mod">
          <ac:chgData name="אמנדה מגזל" userId="d50b652f-cb88-4424-8cea-6618e2450d64" providerId="ADAL" clId="{C3B5B0CC-A11B-43E6-9191-3C1971990B47}" dt="2022-03-27T17:39:18.995" v="547" actId="478"/>
          <ac:cxnSpMkLst>
            <pc:docMk/>
            <pc:sldMk cId="2127195319" sldId="259"/>
            <ac:cxnSpMk id="17" creationId="{F4B2F2F4-7971-4CB1-AEE2-57FA87087DB0}"/>
          </ac:cxnSpMkLst>
        </pc:cxnChg>
        <pc:cxnChg chg="add del mod">
          <ac:chgData name="אמנדה מגזל" userId="d50b652f-cb88-4424-8cea-6618e2450d64" providerId="ADAL" clId="{C3B5B0CC-A11B-43E6-9191-3C1971990B47}" dt="2022-03-27T17:39:19.648" v="548" actId="478"/>
          <ac:cxnSpMkLst>
            <pc:docMk/>
            <pc:sldMk cId="2127195319" sldId="259"/>
            <ac:cxnSpMk id="18" creationId="{D357942F-DE41-492B-BC82-56B0FD855203}"/>
          </ac:cxnSpMkLst>
        </pc:cxnChg>
        <pc:cxnChg chg="add del mod">
          <ac:chgData name="אמנדה מגזל" userId="d50b652f-cb88-4424-8cea-6618e2450d64" providerId="ADAL" clId="{C3B5B0CC-A11B-43E6-9191-3C1971990B47}" dt="2022-03-27T17:39:18.194" v="545" actId="478"/>
          <ac:cxnSpMkLst>
            <pc:docMk/>
            <pc:sldMk cId="2127195319" sldId="259"/>
            <ac:cxnSpMk id="19" creationId="{290DA45F-08B7-4479-AC8F-5040F84A1EF3}"/>
          </ac:cxnSpMkLst>
        </pc:cxnChg>
        <pc:cxnChg chg="add del mod">
          <ac:chgData name="אמנדה מגזל" userId="d50b652f-cb88-4424-8cea-6618e2450d64" providerId="ADAL" clId="{C3B5B0CC-A11B-43E6-9191-3C1971990B47}" dt="2022-03-27T17:39:17.403" v="543" actId="478"/>
          <ac:cxnSpMkLst>
            <pc:docMk/>
            <pc:sldMk cId="2127195319" sldId="259"/>
            <ac:cxnSpMk id="20" creationId="{3D400D81-FA51-40C2-A3C6-C4B4CC8972E2}"/>
          </ac:cxnSpMkLst>
        </pc:cxnChg>
        <pc:cxnChg chg="add del mod">
          <ac:chgData name="אמנדה מגזל" userId="d50b652f-cb88-4424-8cea-6618e2450d64" providerId="ADAL" clId="{C3B5B0CC-A11B-43E6-9191-3C1971990B47}" dt="2022-03-27T17:39:16.185" v="541" actId="478"/>
          <ac:cxnSpMkLst>
            <pc:docMk/>
            <pc:sldMk cId="2127195319" sldId="259"/>
            <ac:cxnSpMk id="21" creationId="{225B790C-1C37-4C8B-874F-96EF47AE8FF7}"/>
          </ac:cxnSpMkLst>
        </pc:cxnChg>
        <pc:cxnChg chg="add del mod">
          <ac:chgData name="אמנדה מגזל" userId="d50b652f-cb88-4424-8cea-6618e2450d64" providerId="ADAL" clId="{C3B5B0CC-A11B-43E6-9191-3C1971990B47}" dt="2022-03-27T17:39:23.102" v="552" actId="478"/>
          <ac:cxnSpMkLst>
            <pc:docMk/>
            <pc:sldMk cId="2127195319" sldId="259"/>
            <ac:cxnSpMk id="22" creationId="{D2D5FE28-3DFC-48E1-B60E-8A0ECC7A16C8}"/>
          </ac:cxnSpMkLst>
        </pc:cxnChg>
        <pc:cxnChg chg="add del mod">
          <ac:chgData name="אמנדה מגזל" userId="d50b652f-cb88-4424-8cea-6618e2450d64" providerId="ADAL" clId="{C3B5B0CC-A11B-43E6-9191-3C1971990B47}" dt="2022-03-27T17:39:23.827" v="554" actId="478"/>
          <ac:cxnSpMkLst>
            <pc:docMk/>
            <pc:sldMk cId="2127195319" sldId="259"/>
            <ac:cxnSpMk id="23" creationId="{C8C8FD98-941F-45D3-9DEE-498EE008B021}"/>
          </ac:cxnSpMkLst>
        </pc:cxnChg>
        <pc:cxnChg chg="add mod">
          <ac:chgData name="אמנדה מגזל" userId="d50b652f-cb88-4424-8cea-6618e2450d64" providerId="ADAL" clId="{C3B5B0CC-A11B-43E6-9191-3C1971990B47}" dt="2022-03-27T17:39:44.333" v="555"/>
          <ac:cxnSpMkLst>
            <pc:docMk/>
            <pc:sldMk cId="2127195319" sldId="259"/>
            <ac:cxnSpMk id="25" creationId="{5A9BAD86-D5C1-40D6-9657-C05F72A4F1AF}"/>
          </ac:cxnSpMkLst>
        </pc:cxnChg>
        <pc:cxnChg chg="add mod">
          <ac:chgData name="אמנדה מגזל" userId="d50b652f-cb88-4424-8cea-6618e2450d64" providerId="ADAL" clId="{C3B5B0CC-A11B-43E6-9191-3C1971990B47}" dt="2022-03-27T17:46:33.185" v="879" actId="14100"/>
          <ac:cxnSpMkLst>
            <pc:docMk/>
            <pc:sldMk cId="2127195319" sldId="259"/>
            <ac:cxnSpMk id="31" creationId="{6203E459-28DB-46E6-B755-515D46AD0607}"/>
          </ac:cxnSpMkLst>
        </pc:cxnChg>
        <pc:cxnChg chg="add mod">
          <ac:chgData name="אמנדה מגזל" userId="d50b652f-cb88-4424-8cea-6618e2450d64" providerId="ADAL" clId="{C3B5B0CC-A11B-43E6-9191-3C1971990B47}" dt="2022-03-27T17:46:30.406" v="878" actId="14100"/>
          <ac:cxnSpMkLst>
            <pc:docMk/>
            <pc:sldMk cId="2127195319" sldId="259"/>
            <ac:cxnSpMk id="33" creationId="{E731F12A-1DF1-4AD4-940B-999F0801F6AB}"/>
          </ac:cxnSpMkLst>
        </pc:cxnChg>
      </pc:sldChg>
      <pc:sldChg chg="addSp delSp modSp add mod delAnim modAnim">
        <pc:chgData name="אמנדה מגזל" userId="d50b652f-cb88-4424-8cea-6618e2450d64" providerId="ADAL" clId="{C3B5B0CC-A11B-43E6-9191-3C1971990B47}" dt="2022-03-29T17:27:54.201" v="2402" actId="20577"/>
        <pc:sldMkLst>
          <pc:docMk/>
          <pc:sldMk cId="2908667128" sldId="260"/>
        </pc:sldMkLst>
        <pc:spChg chg="add mod">
          <ac:chgData name="אמנדה מגזל" userId="d50b652f-cb88-4424-8cea-6618e2450d64" providerId="ADAL" clId="{C3B5B0CC-A11B-43E6-9191-3C1971990B47}" dt="2022-03-29T17:22:15.571" v="2266" actId="1076"/>
          <ac:spMkLst>
            <pc:docMk/>
            <pc:sldMk cId="2908667128" sldId="260"/>
            <ac:spMk id="3" creationId="{85DC8C69-D244-4A02-ABA5-7BE72A3A2098}"/>
          </ac:spMkLst>
        </pc:spChg>
        <pc:spChg chg="add mod">
          <ac:chgData name="אמנדה מגזל" userId="d50b652f-cb88-4424-8cea-6618e2450d64" providerId="ADAL" clId="{C3B5B0CC-A11B-43E6-9191-3C1971990B47}" dt="2022-03-29T17:22:01.703" v="2262" actId="403"/>
          <ac:spMkLst>
            <pc:docMk/>
            <pc:sldMk cId="2908667128" sldId="260"/>
            <ac:spMk id="4" creationId="{61784948-CE5D-4D76-AE4F-A04444875BC9}"/>
          </ac:spMkLst>
        </pc:spChg>
        <pc:spChg chg="add mod">
          <ac:chgData name="אמנדה מגזל" userId="d50b652f-cb88-4424-8cea-6618e2450d64" providerId="ADAL" clId="{C3B5B0CC-A11B-43E6-9191-3C1971990B47}" dt="2022-03-29T17:27:54.201" v="2402" actId="20577"/>
          <ac:spMkLst>
            <pc:docMk/>
            <pc:sldMk cId="2908667128" sldId="260"/>
            <ac:spMk id="5" creationId="{5DB705D1-308E-4788-8115-79DAE57B42BD}"/>
          </ac:spMkLst>
        </pc:spChg>
        <pc:spChg chg="add mod">
          <ac:chgData name="אמנדה מגזל" userId="d50b652f-cb88-4424-8cea-6618e2450d64" providerId="ADAL" clId="{C3B5B0CC-A11B-43E6-9191-3C1971990B47}" dt="2022-03-29T17:18:37.887" v="2107" actId="1076"/>
          <ac:spMkLst>
            <pc:docMk/>
            <pc:sldMk cId="2908667128" sldId="260"/>
            <ac:spMk id="11" creationId="{60199428-94D5-4ACE-9DAE-DB27E31C740D}"/>
          </ac:spMkLst>
        </pc:spChg>
        <pc:picChg chg="add del mod">
          <ac:chgData name="אמנדה מגזל" userId="d50b652f-cb88-4424-8cea-6618e2450d64" providerId="ADAL" clId="{C3B5B0CC-A11B-43E6-9191-3C1971990B47}" dt="2022-03-29T17:09:49.500" v="1456" actId="478"/>
          <ac:picMkLst>
            <pc:docMk/>
            <pc:sldMk cId="2908667128" sldId="260"/>
            <ac:picMk id="2" creationId="{54F8FA0B-7A45-48E5-9B80-AF11DAFC636A}"/>
          </ac:picMkLst>
        </pc:picChg>
        <pc:picChg chg="add mod">
          <ac:chgData name="אמנדה מגזל" userId="d50b652f-cb88-4424-8cea-6618e2450d64" providerId="ADAL" clId="{C3B5B0CC-A11B-43E6-9191-3C1971990B47}" dt="2022-03-29T17:18:49.158" v="2109" actId="1366"/>
          <ac:picMkLst>
            <pc:docMk/>
            <pc:sldMk cId="2908667128" sldId="260"/>
            <ac:picMk id="10" creationId="{F3C98859-EB48-4908-8B5A-4AB0F7547D95}"/>
          </ac:picMkLst>
        </pc:picChg>
        <pc:cxnChg chg="add mod">
          <ac:chgData name="אמנדה מגזל" userId="d50b652f-cb88-4424-8cea-6618e2450d64" providerId="ADAL" clId="{C3B5B0CC-A11B-43E6-9191-3C1971990B47}" dt="2022-03-29T17:09:24.214" v="1430"/>
          <ac:cxnSpMkLst>
            <pc:docMk/>
            <pc:sldMk cId="2908667128" sldId="260"/>
            <ac:cxnSpMk id="6" creationId="{84E413D3-EEF1-4A2E-8ADA-397F0AB181C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7" creationId="{CC6FDDB2-F06D-45ED-AF7E-E95FD50CBD1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8" creationId="{E510CAFA-889A-433E-AC55-314FED119C9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9" creationId="{9DFA7706-B47D-43DE-AB7F-5EA115E7B26D}"/>
          </ac:cxnSpMkLst>
        </pc:cxnChg>
      </pc:sldChg>
      <pc:sldChg chg="modSp add del mod ord">
        <pc:chgData name="אמנדה מגזל" userId="d50b652f-cb88-4424-8cea-6618e2450d64" providerId="ADAL" clId="{C3B5B0CC-A11B-43E6-9191-3C1971990B47}" dt="2022-03-27T17:27:47.623" v="454" actId="47"/>
        <pc:sldMkLst>
          <pc:docMk/>
          <pc:sldMk cId="957813433" sldId="261"/>
        </pc:sldMkLst>
        <pc:spChg chg="mod">
          <ac:chgData name="אמנדה מגזל" userId="d50b652f-cb88-4424-8cea-6618e2450d64" providerId="ADAL" clId="{C3B5B0CC-A11B-43E6-9191-3C1971990B47}" dt="2022-03-27T17:14:09.888" v="20" actId="20577"/>
          <ac:spMkLst>
            <pc:docMk/>
            <pc:sldMk cId="957813433" sldId="261"/>
            <ac:spMk id="5" creationId="{0BBB78DB-F6B0-4346-840B-FF777F5FEB2E}"/>
          </ac:spMkLst>
        </pc:spChg>
      </pc:sldChg>
      <pc:sldChg chg="addSp delSp modSp add mod">
        <pc:chgData name="אמנדה מגזל" userId="d50b652f-cb88-4424-8cea-6618e2450d64" providerId="ADAL" clId="{C3B5B0CC-A11B-43E6-9191-3C1971990B47}" dt="2022-03-27T17:49:23.212" v="1010" actId="1076"/>
        <pc:sldMkLst>
          <pc:docMk/>
          <pc:sldMk cId="3268442149" sldId="262"/>
        </pc:sldMkLst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2" creationId="{EA377556-CBD6-4136-806F-56B4406659B0}"/>
          </ac:spMkLst>
        </pc:spChg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3" creationId="{67171FB5-C76C-455C-ABFB-D498BE10F2F7}"/>
          </ac:spMkLst>
        </pc:spChg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4" creationId="{C3E53FF7-F2F7-4D9E-AA8E-E61B2472E6F3}"/>
          </ac:spMkLst>
        </pc:spChg>
        <pc:spChg chg="add mod">
          <ac:chgData name="אמנדה מגזל" userId="d50b652f-cb88-4424-8cea-6618e2450d64" providerId="ADAL" clId="{C3B5B0CC-A11B-43E6-9191-3C1971990B47}" dt="2022-03-27T17:15:33.461" v="28"/>
          <ac:spMkLst>
            <pc:docMk/>
            <pc:sldMk cId="3268442149" sldId="262"/>
            <ac:spMk id="6" creationId="{CD5BCBD5-31C4-451E-94AF-FB8F67E7B7D4}"/>
          </ac:spMkLst>
        </pc:spChg>
        <pc:spChg chg="add mod">
          <ac:chgData name="אמנדה מגזל" userId="d50b652f-cb88-4424-8cea-6618e2450d64" providerId="ADAL" clId="{C3B5B0CC-A11B-43E6-9191-3C1971990B47}" dt="2022-03-27T17:15:36.604" v="31" actId="20577"/>
          <ac:spMkLst>
            <pc:docMk/>
            <pc:sldMk cId="3268442149" sldId="262"/>
            <ac:spMk id="7" creationId="{E4CC9974-E145-4A67-A984-9D35E658E97F}"/>
          </ac:spMkLst>
        </pc:spChg>
        <pc:spChg chg="add mod">
          <ac:chgData name="אמנדה מגזל" userId="d50b652f-cb88-4424-8cea-6618e2450d64" providerId="ADAL" clId="{C3B5B0CC-A11B-43E6-9191-3C1971990B47}" dt="2022-03-27T17:49:23.212" v="1010" actId="1076"/>
          <ac:spMkLst>
            <pc:docMk/>
            <pc:sldMk cId="3268442149" sldId="262"/>
            <ac:spMk id="9" creationId="{F1F43366-1889-48AA-93A1-A1B9CB1E5D43}"/>
          </ac:spMkLst>
        </pc:spChg>
        <pc:cxnChg chg="add del mod">
          <ac:chgData name="אמנדה מגזל" userId="d50b652f-cb88-4424-8cea-6618e2450d64" providerId="ADAL" clId="{C3B5B0CC-A11B-43E6-9191-3C1971990B47}" dt="2022-03-27T17:15:32.394" v="27" actId="478"/>
          <ac:cxnSpMkLst>
            <pc:docMk/>
            <pc:sldMk cId="3268442149" sldId="262"/>
            <ac:cxnSpMk id="5" creationId="{B86150AB-0BE1-4204-85D8-16F4EEA31DD6}"/>
          </ac:cxnSpMkLst>
        </pc:cxnChg>
        <pc:cxnChg chg="add mod">
          <ac:chgData name="אמנדה מגזל" userId="d50b652f-cb88-4424-8cea-6618e2450d64" providerId="ADAL" clId="{C3B5B0CC-A11B-43E6-9191-3C1971990B47}" dt="2022-03-27T17:15:33.461" v="28"/>
          <ac:cxnSpMkLst>
            <pc:docMk/>
            <pc:sldMk cId="3268442149" sldId="262"/>
            <ac:cxnSpMk id="8" creationId="{5CDBC79B-B8D0-413D-9B33-68A3610A9AAC}"/>
          </ac:cxnSpMkLst>
        </pc:cxnChg>
      </pc:sldChg>
      <pc:sldChg chg="addSp modSp add mod">
        <pc:chgData name="אמנדה מגזל" userId="d50b652f-cb88-4424-8cea-6618e2450d64" providerId="ADAL" clId="{C3B5B0CC-A11B-43E6-9191-3C1971990B47}" dt="2022-03-30T17:20:37.706" v="2812" actId="2711"/>
        <pc:sldMkLst>
          <pc:docMk/>
          <pc:sldMk cId="94783205" sldId="263"/>
        </pc:sldMkLst>
        <pc:spChg chg="add mod">
          <ac:chgData name="אמנדה מגזל" userId="d50b652f-cb88-4424-8cea-6618e2450d64" providerId="ADAL" clId="{C3B5B0CC-A11B-43E6-9191-3C1971990B47}" dt="2022-03-27T17:49:57.658" v="1011"/>
          <ac:spMkLst>
            <pc:docMk/>
            <pc:sldMk cId="94783205" sldId="263"/>
            <ac:spMk id="2" creationId="{E8D25A21-1736-4496-BA0B-66B928655497}"/>
          </ac:spMkLst>
        </pc:spChg>
        <pc:spChg chg="add mod">
          <ac:chgData name="אמנדה מגזל" userId="d50b652f-cb88-4424-8cea-6618e2450d64" providerId="ADAL" clId="{C3B5B0CC-A11B-43E6-9191-3C1971990B47}" dt="2022-03-30T17:20:37.706" v="2812" actId="2711"/>
          <ac:spMkLst>
            <pc:docMk/>
            <pc:sldMk cId="94783205" sldId="263"/>
            <ac:spMk id="3" creationId="{56BFD47A-C34D-404A-87DC-24D362793839}"/>
          </ac:spMkLst>
        </pc:spChg>
        <pc:spChg chg="add mod">
          <ac:chgData name="אמנדה מגזל" userId="d50b652f-cb88-4424-8cea-6618e2450d64" providerId="ADAL" clId="{C3B5B0CC-A11B-43E6-9191-3C1971990B47}" dt="2022-03-27T17:50:03.653" v="1014" actId="20577"/>
          <ac:spMkLst>
            <pc:docMk/>
            <pc:sldMk cId="94783205" sldId="263"/>
            <ac:spMk id="4" creationId="{DA4A3E3C-5D47-4E64-8E9B-184365EEA1BA}"/>
          </ac:spMkLst>
        </pc:spChg>
        <pc:cxnChg chg="add mod">
          <ac:chgData name="אמנדה מגזל" userId="d50b652f-cb88-4424-8cea-6618e2450d64" providerId="ADAL" clId="{C3B5B0CC-A11B-43E6-9191-3C1971990B47}" dt="2022-03-27T17:49:57.658" v="1011"/>
          <ac:cxnSpMkLst>
            <pc:docMk/>
            <pc:sldMk cId="94783205" sldId="263"/>
            <ac:cxnSpMk id="5" creationId="{E3F29A53-8AE8-416B-8B7E-43D6025887F6}"/>
          </ac:cxnSpMkLst>
        </pc:cxnChg>
      </pc:sldChg>
      <pc:sldChg chg="addSp delSp modSp add mod">
        <pc:chgData name="אמנדה מגזל" userId="d50b652f-cb88-4424-8cea-6618e2450d64" providerId="ADAL" clId="{C3B5B0CC-A11B-43E6-9191-3C1971990B47}" dt="2022-03-29T19:43:18.529" v="2778" actId="20577"/>
        <pc:sldMkLst>
          <pc:docMk/>
          <pc:sldMk cId="1987952108" sldId="264"/>
        </pc:sldMkLst>
        <pc:spChg chg="add del mod">
          <ac:chgData name="אמנדה מגזל" userId="d50b652f-cb88-4424-8cea-6618e2450d64" providerId="ADAL" clId="{C3B5B0CC-A11B-43E6-9191-3C1971990B47}" dt="2022-03-29T16:57:57.925" v="1408" actId="478"/>
          <ac:spMkLst>
            <pc:docMk/>
            <pc:sldMk cId="1987952108" sldId="264"/>
            <ac:spMk id="3" creationId="{DBCCB922-786A-45E4-828F-6D6B44F18963}"/>
          </ac:spMkLst>
        </pc:spChg>
        <pc:spChg chg="add mod">
          <ac:chgData name="אמנדה מגזל" userId="d50b652f-cb88-4424-8cea-6618e2450d64" providerId="ADAL" clId="{C3B5B0CC-A11B-43E6-9191-3C1971990B47}" dt="2022-03-29T19:43:18.529" v="2778" actId="20577"/>
          <ac:spMkLst>
            <pc:docMk/>
            <pc:sldMk cId="1987952108" sldId="264"/>
            <ac:spMk id="4" creationId="{E9EBD648-4376-4126-9216-57F495D9686A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5" creationId="{C3687919-4006-4C42-88C5-FCDF1E7D85CD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6" creationId="{F1113D7D-1306-476C-A340-F4FF4F51EC9C}"/>
          </ac:spMkLst>
        </pc:spChg>
        <pc:spChg chg="add del mod">
          <ac:chgData name="אמנדה מגזל" userId="d50b652f-cb88-4424-8cea-6618e2450d64" providerId="ADAL" clId="{C3B5B0CC-A11B-43E6-9191-3C1971990B47}" dt="2022-03-29T16:57:52.461" v="1407" actId="478"/>
          <ac:spMkLst>
            <pc:docMk/>
            <pc:sldMk cId="1987952108" sldId="264"/>
            <ac:spMk id="8" creationId="{928D11C5-392C-4551-A226-412D506AEA19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10" creationId="{DA10BB6C-750A-4F69-8E8B-81B2AE03DEAC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11" creationId="{40150492-A794-4ECF-9346-6A0A2F39A0B1}"/>
          </ac:spMkLst>
        </pc:spChg>
        <pc:picChg chg="add mod">
          <ac:chgData name="אמנדה מגזל" userId="d50b652f-cb88-4424-8cea-6618e2450d64" providerId="ADAL" clId="{C3B5B0CC-A11B-43E6-9191-3C1971990B47}" dt="2022-03-29T16:58:08.152" v="1411" actId="1076"/>
          <ac:picMkLst>
            <pc:docMk/>
            <pc:sldMk cId="1987952108" sldId="264"/>
            <ac:picMk id="2" creationId="{9BAFEA62-F7D7-4796-81CE-8B303A375D8A}"/>
          </ac:picMkLst>
        </pc:picChg>
        <pc:picChg chg="add del mod">
          <ac:chgData name="אמנדה מגזל" userId="d50b652f-cb88-4424-8cea-6618e2450d64" providerId="ADAL" clId="{C3B5B0CC-A11B-43E6-9191-3C1971990B47}" dt="2022-03-29T16:57:52.461" v="1407" actId="478"/>
          <ac:picMkLst>
            <pc:docMk/>
            <pc:sldMk cId="1987952108" sldId="264"/>
            <ac:picMk id="7" creationId="{A4B8361C-59BD-44A6-A2FE-2F6A9E7AC07C}"/>
          </ac:picMkLst>
        </pc:picChg>
        <pc:picChg chg="add mod">
          <ac:chgData name="אמנדה מגזל" userId="d50b652f-cb88-4424-8cea-6618e2450d64" providerId="ADAL" clId="{C3B5B0CC-A11B-43E6-9191-3C1971990B47}" dt="2022-03-29T16:57:45.331" v="1406"/>
          <ac:picMkLst>
            <pc:docMk/>
            <pc:sldMk cId="1987952108" sldId="264"/>
            <ac:picMk id="12" creationId="{34E8733A-BE23-4B00-9BC2-091BFAC92A0B}"/>
          </ac:picMkLst>
        </pc:picChg>
        <pc:picChg chg="add del mod">
          <ac:chgData name="אמנדה מגזל" userId="d50b652f-cb88-4424-8cea-6618e2450d64" providerId="ADAL" clId="{C3B5B0CC-A11B-43E6-9191-3C1971990B47}" dt="2022-03-29T16:58:00.098" v="1410" actId="478"/>
          <ac:picMkLst>
            <pc:docMk/>
            <pc:sldMk cId="1987952108" sldId="264"/>
            <ac:picMk id="13" creationId="{38204C92-C193-41C6-A4B7-F0834571D8D9}"/>
          </ac:picMkLst>
        </pc:picChg>
        <pc:picChg chg="add del mod">
          <ac:chgData name="אמנדה מגזל" userId="d50b652f-cb88-4424-8cea-6618e2450d64" providerId="ADAL" clId="{C3B5B0CC-A11B-43E6-9191-3C1971990B47}" dt="2022-03-29T16:58:51.792" v="1414" actId="478"/>
          <ac:picMkLst>
            <pc:docMk/>
            <pc:sldMk cId="1987952108" sldId="264"/>
            <ac:picMk id="14" creationId="{EFDC078C-FBE3-486B-B470-BC9B90C3DE14}"/>
          </ac:picMkLst>
        </pc:picChg>
        <pc:picChg chg="add del mod">
          <ac:chgData name="אמנדה מגזל" userId="d50b652f-cb88-4424-8cea-6618e2450d64" providerId="ADAL" clId="{C3B5B0CC-A11B-43E6-9191-3C1971990B47}" dt="2022-03-29T16:59:03.054" v="1416" actId="478"/>
          <ac:picMkLst>
            <pc:docMk/>
            <pc:sldMk cId="1987952108" sldId="264"/>
            <ac:picMk id="15" creationId="{382AFA25-C74A-4E72-9C95-0F21B1D08653}"/>
          </ac:picMkLst>
        </pc:picChg>
        <pc:picChg chg="add mod">
          <ac:chgData name="אמנדה מגזל" userId="d50b652f-cb88-4424-8cea-6618e2450d64" providerId="ADAL" clId="{C3B5B0CC-A11B-43E6-9191-3C1971990B47}" dt="2022-03-29T16:58:54.901" v="1415" actId="1076"/>
          <ac:picMkLst>
            <pc:docMk/>
            <pc:sldMk cId="1987952108" sldId="264"/>
            <ac:picMk id="16" creationId="{129489B3-4F24-44DF-BDD0-10D69B663462}"/>
          </ac:picMkLst>
        </pc:picChg>
        <pc:picChg chg="add mod">
          <ac:chgData name="אמנדה מגזל" userId="d50b652f-cb88-4424-8cea-6618e2450d64" providerId="ADAL" clId="{C3B5B0CC-A11B-43E6-9191-3C1971990B47}" dt="2022-03-29T17:02:57.807" v="1419" actId="1076"/>
          <ac:picMkLst>
            <pc:docMk/>
            <pc:sldMk cId="1987952108" sldId="264"/>
            <ac:picMk id="17" creationId="{7C6C6B3E-0B5A-4B3B-A10D-5568EB187C40}"/>
          </ac:picMkLst>
        </pc:picChg>
        <pc:cxnChg chg="add mod">
          <ac:chgData name="אמנדה מגזל" userId="d50b652f-cb88-4424-8cea-6618e2450d64" providerId="ADAL" clId="{C3B5B0CC-A11B-43E6-9191-3C1971990B47}" dt="2022-03-29T16:57:45.331" v="1406"/>
          <ac:cxnSpMkLst>
            <pc:docMk/>
            <pc:sldMk cId="1987952108" sldId="264"/>
            <ac:cxnSpMk id="9" creationId="{CBB35094-B844-4F28-AD30-0C712EC73E91}"/>
          </ac:cxnSpMkLst>
        </pc:cxnChg>
      </pc:sldChg>
      <pc:sldChg chg="modSp add mod ord">
        <pc:chgData name="אמנדה מגזל" userId="d50b652f-cb88-4424-8cea-6618e2450d64" providerId="ADAL" clId="{C3B5B0CC-A11B-43E6-9191-3C1971990B47}" dt="2022-03-27T17:28:22.493" v="492" actId="20577"/>
        <pc:sldMkLst>
          <pc:docMk/>
          <pc:sldMk cId="893244035" sldId="265"/>
        </pc:sldMkLst>
        <pc:spChg chg="mod">
          <ac:chgData name="אמנדה מגזל" userId="d50b652f-cb88-4424-8cea-6618e2450d64" providerId="ADAL" clId="{C3B5B0CC-A11B-43E6-9191-3C1971990B47}" dt="2022-03-27T17:27:51.600" v="456" actId="20577"/>
          <ac:spMkLst>
            <pc:docMk/>
            <pc:sldMk cId="893244035" sldId="265"/>
            <ac:spMk id="5" creationId="{0BBB78DB-F6B0-4346-840B-FF777F5FEB2E}"/>
          </ac:spMkLst>
        </pc:spChg>
        <pc:spChg chg="mod">
          <ac:chgData name="אמנדה מגזל" userId="d50b652f-cb88-4424-8cea-6618e2450d64" providerId="ADAL" clId="{C3B5B0CC-A11B-43E6-9191-3C1971990B47}" dt="2022-03-27T17:28:22.493" v="492" actId="20577"/>
          <ac:spMkLst>
            <pc:docMk/>
            <pc:sldMk cId="893244035" sldId="265"/>
            <ac:spMk id="11" creationId="{9B41E470-5F9B-44BD-B5ED-9AB20EA2D817}"/>
          </ac:spMkLst>
        </pc:spChg>
      </pc:sldChg>
      <pc:sldChg chg="addSp delSp modSp add mod delAnim">
        <pc:chgData name="אמנדה מגזל" userId="d50b652f-cb88-4424-8cea-6618e2450d64" providerId="ADAL" clId="{C3B5B0CC-A11B-43E6-9191-3C1971990B47}" dt="2022-03-30T17:09:07.487" v="2798"/>
        <pc:sldMkLst>
          <pc:docMk/>
          <pc:sldMk cId="1401660035" sldId="266"/>
        </pc:sldMkLst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4" creationId="{54C6858E-30F2-4692-BBC7-D16CCBE86513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5" creationId="{E3876B20-94E7-4416-9E99-E0E2ECB9D33A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6" creationId="{281FC6CE-AA7C-47B0-B8B4-52D2C522B61B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7" creationId="{65CE697E-B553-48AB-A5AA-8A4D4CD2291E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8" creationId="{0F1945F7-6BD1-4A18-9C32-D3AA93A7BABF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9" creationId="{8B5D6B06-A19D-4DE0-AC62-3011C95BF160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0" creationId="{A3647685-11F9-46F0-86A3-5A24A0C21D32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1" creationId="{D3C90365-18FD-4417-B141-99918700E38E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2" creationId="{D9213CBC-6CF8-4D26-A255-6915B2F48343}"/>
          </ac:spMkLst>
        </pc:spChg>
        <pc:spChg chg="del">
          <ac:chgData name="אמנדה מגזל" userId="d50b652f-cb88-4424-8cea-6618e2450d64" providerId="ADAL" clId="{C3B5B0CC-A11B-43E6-9191-3C1971990B47}" dt="2022-03-27T18:10:41.959" v="1041" actId="478"/>
          <ac:spMkLst>
            <pc:docMk/>
            <pc:sldMk cId="1401660035" sldId="266"/>
            <ac:spMk id="24" creationId="{C3814429-0D8D-4044-B8AA-7381EC4BC50F}"/>
          </ac:spMkLst>
        </pc:spChg>
        <pc:spChg chg="mod">
          <ac:chgData name="אמנדה מגזל" userId="d50b652f-cb88-4424-8cea-6618e2450d64" providerId="ADAL" clId="{C3B5B0CC-A11B-43E6-9191-3C1971990B47}" dt="2022-03-30T17:07:33.060" v="2781" actId="1076"/>
          <ac:spMkLst>
            <pc:docMk/>
            <pc:sldMk cId="1401660035" sldId="266"/>
            <ac:spMk id="26" creationId="{9B8CE5A4-1ECF-4A56-9398-05AA27E04D0D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7" creationId="{AE4F296C-9294-4B58-A9EB-F0BE95D7471C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8" creationId="{428B2568-6906-405A-8B52-5D92F7196039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9" creationId="{B506E4A3-90AA-4858-ADDB-BD93EF34FF46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40" creationId="{51EC1A30-095C-433F-B93F-E7FE2899FB5C}"/>
          </ac:spMkLst>
        </pc:spChg>
        <pc:graphicFrameChg chg="add mod">
          <ac:chgData name="אמנדה מגזל" userId="d50b652f-cb88-4424-8cea-6618e2450d64" providerId="ADAL" clId="{C3B5B0CC-A11B-43E6-9191-3C1971990B47}" dt="2022-03-30T17:08:51.928" v="2797" actId="1076"/>
          <ac:graphicFrameMkLst>
            <pc:docMk/>
            <pc:sldMk cId="1401660035" sldId="266"/>
            <ac:graphicFrameMk id="23" creationId="{E042FE11-2F47-4B4D-B8CE-E3F10E8EB417}"/>
          </ac:graphicFrameMkLst>
        </pc:graphicFrameChg>
        <pc:picChg chg="add mod">
          <ac:chgData name="אמנדה מגזל" userId="d50b652f-cb88-4424-8cea-6618e2450d64" providerId="ADAL" clId="{C3B5B0CC-A11B-43E6-9191-3C1971990B47}" dt="2022-03-30T17:09:07.487" v="2798"/>
          <ac:picMkLst>
            <pc:docMk/>
            <pc:sldMk cId="1401660035" sldId="266"/>
            <ac:picMk id="5" creationId="{AB69E0E8-8227-4658-A9E3-750083A17D57}"/>
          </ac:picMkLst>
        </pc:picChg>
        <pc:cxnChg chg="del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2" creationId="{58F5479E-0BAC-401B-9DD6-39F3A1ABF2F2}"/>
          </ac:cxnSpMkLst>
        </pc:cxnChg>
        <pc:cxnChg chg="del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" creationId="{192F6E05-6773-4FF6-A4E2-B56ABCF2E77D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13" creationId="{7D50D8FE-DF2A-42EB-A46F-7ACFCB72F101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1" creationId="{6203E459-28DB-46E6-B755-515D46AD0607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3" creationId="{E731F12A-1DF1-4AD4-940B-999F0801F6AB}"/>
          </ac:cxnSpMkLst>
        </pc:cxnChg>
      </pc:sldChg>
      <pc:sldChg chg="addSp delSp modSp add mod">
        <pc:chgData name="אמנדה מגזל" userId="d50b652f-cb88-4424-8cea-6618e2450d64" providerId="ADAL" clId="{C3B5B0CC-A11B-43E6-9191-3C1971990B47}" dt="2022-03-29T19:43:11.711" v="2777" actId="20577"/>
        <pc:sldMkLst>
          <pc:docMk/>
          <pc:sldMk cId="3262860148" sldId="267"/>
        </pc:sldMkLst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4" creationId="{59253F8D-F2DE-4A0A-A942-D7034A04A589}"/>
          </ac:spMkLst>
        </pc:spChg>
        <pc:spChg chg="add del mod">
          <ac:chgData name="אמנדה מגזל" userId="d50b652f-cb88-4424-8cea-6618e2450d64" providerId="ADAL" clId="{C3B5B0CC-A11B-43E6-9191-3C1971990B47}" dt="2022-03-29T18:11:12.062" v="2741" actId="478"/>
          <ac:spMkLst>
            <pc:docMk/>
            <pc:sldMk cId="3262860148" sldId="267"/>
            <ac:spMk id="8" creationId="{357A2141-BD9A-4FC7-AE73-094159D47508}"/>
          </ac:spMkLst>
        </pc:spChg>
        <pc:spChg chg="add mod">
          <ac:chgData name="אמנדה מגזל" userId="d50b652f-cb88-4424-8cea-6618e2450d64" providerId="ADAL" clId="{C3B5B0CC-A11B-43E6-9191-3C1971990B47}" dt="2022-03-29T19:43:11.711" v="2777" actId="20577"/>
          <ac:spMkLst>
            <pc:docMk/>
            <pc:sldMk cId="3262860148" sldId="267"/>
            <ac:spMk id="9" creationId="{DB6D173B-1FDA-412C-877F-2FECE2663BAB}"/>
          </ac:spMkLst>
        </pc:spChg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10" creationId="{9C09BCC0-8334-424A-A6C0-0F0C64EE6DC6}"/>
          </ac:spMkLst>
        </pc:spChg>
        <pc:spChg chg="add del mod">
          <ac:chgData name="אמנדה מגזל" userId="d50b652f-cb88-4424-8cea-6618e2450d64" providerId="ADAL" clId="{C3B5B0CC-A11B-43E6-9191-3C1971990B47}" dt="2022-03-29T18:11:10.797" v="2740" actId="478"/>
          <ac:spMkLst>
            <pc:docMk/>
            <pc:sldMk cId="3262860148" sldId="267"/>
            <ac:spMk id="11" creationId="{DCC4FA64-616C-44EA-ACA0-FCE6A14B39FF}"/>
          </ac:spMkLst>
        </pc:spChg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12" creationId="{4FB9C5F0-56D2-4B72-8905-21D6FFC03A26}"/>
          </ac:spMkLst>
        </pc:spChg>
        <pc:picChg chg="add mod">
          <ac:chgData name="אמנדה מגזל" userId="d50b652f-cb88-4424-8cea-6618e2450d64" providerId="ADAL" clId="{C3B5B0CC-A11B-43E6-9191-3C1971990B47}" dt="2022-03-29T18:11:34.583" v="2746" actId="1076"/>
          <ac:picMkLst>
            <pc:docMk/>
            <pc:sldMk cId="3262860148" sldId="267"/>
            <ac:picMk id="2" creationId="{2203570B-E45C-4B87-8F09-5AEF68C0FA20}"/>
          </ac:picMkLst>
        </pc:picChg>
        <pc:picChg chg="add mod">
          <ac:chgData name="אמנדה מגזל" userId="d50b652f-cb88-4424-8cea-6618e2450d64" providerId="ADAL" clId="{C3B5B0CC-A11B-43E6-9191-3C1971990B47}" dt="2022-03-29T18:11:37.598" v="2747" actId="1076"/>
          <ac:picMkLst>
            <pc:docMk/>
            <pc:sldMk cId="3262860148" sldId="267"/>
            <ac:picMk id="3" creationId="{713F517F-4FE8-4E20-B8DF-B74C2AAADAF9}"/>
          </ac:picMkLst>
        </pc:picChg>
        <pc:picChg chg="add mod">
          <ac:chgData name="אמנדה מגזל" userId="d50b652f-cb88-4424-8cea-6618e2450d64" providerId="ADAL" clId="{C3B5B0CC-A11B-43E6-9191-3C1971990B47}" dt="2022-03-29T18:11:43.170" v="2748" actId="1076"/>
          <ac:picMkLst>
            <pc:docMk/>
            <pc:sldMk cId="3262860148" sldId="267"/>
            <ac:picMk id="5" creationId="{80D6CA1C-FBFF-46A8-A358-037ECAAA3F2E}"/>
          </ac:picMkLst>
        </pc:picChg>
        <pc:picChg chg="add del mod">
          <ac:chgData name="אמנדה מגזל" userId="d50b652f-cb88-4424-8cea-6618e2450d64" providerId="ADAL" clId="{C3B5B0CC-A11B-43E6-9191-3C1971990B47}" dt="2022-03-29T18:11:15.093" v="2742" actId="478"/>
          <ac:picMkLst>
            <pc:docMk/>
            <pc:sldMk cId="3262860148" sldId="267"/>
            <ac:picMk id="7" creationId="{7ABD6103-FAA5-46A5-BF5F-1D3EC7BF0085}"/>
          </ac:picMkLst>
        </pc:picChg>
        <pc:picChg chg="add del mod">
          <ac:chgData name="אמנדה מגזל" userId="d50b652f-cb88-4424-8cea-6618e2450d64" providerId="ADAL" clId="{C3B5B0CC-A11B-43E6-9191-3C1971990B47}" dt="2022-03-29T18:11:16.223" v="2743" actId="478"/>
          <ac:picMkLst>
            <pc:docMk/>
            <pc:sldMk cId="3262860148" sldId="267"/>
            <ac:picMk id="13" creationId="{16F8CDE0-5056-4373-9F3A-4FF110282513}"/>
          </ac:picMkLst>
        </pc:picChg>
        <pc:cxnChg chg="add mod">
          <ac:chgData name="אמנדה מגזל" userId="d50b652f-cb88-4424-8cea-6618e2450d64" providerId="ADAL" clId="{C3B5B0CC-A11B-43E6-9191-3C1971990B47}" dt="2022-03-29T18:11:04.254" v="2739"/>
          <ac:cxnSpMkLst>
            <pc:docMk/>
            <pc:sldMk cId="3262860148" sldId="267"/>
            <ac:cxnSpMk id="6" creationId="{E808124F-EC3F-4BAA-AB92-57C04C695060}"/>
          </ac:cxnSpMkLst>
        </pc:cxnChg>
      </pc:sldChg>
      <pc:sldChg chg="add del ord">
        <pc:chgData name="אמנדה מגזל" userId="d50b652f-cb88-4424-8cea-6618e2450d64" providerId="ADAL" clId="{C3B5B0CC-A11B-43E6-9191-3C1971990B47}" dt="2022-03-29T17:09:00.047" v="1429" actId="47"/>
        <pc:sldMkLst>
          <pc:docMk/>
          <pc:sldMk cId="2881202779" sldId="268"/>
        </pc:sldMkLst>
      </pc:sldChg>
      <pc:sldChg chg="addSp delSp modSp add mod">
        <pc:chgData name="אמנדה מגזל" userId="d50b652f-cb88-4424-8cea-6618e2450d64" providerId="ADAL" clId="{C3B5B0CC-A11B-43E6-9191-3C1971990B47}" dt="2022-03-29T18:07:59.278" v="2737" actId="1076"/>
        <pc:sldMkLst>
          <pc:docMk/>
          <pc:sldMk cId="4248880226" sldId="268"/>
        </pc:sldMkLst>
        <pc:spChg chg="mod">
          <ac:chgData name="אמנדה מגזל" userId="d50b652f-cb88-4424-8cea-6618e2450d64" providerId="ADAL" clId="{C3B5B0CC-A11B-43E6-9191-3C1971990B47}" dt="2022-03-29T18:07:48.903" v="2736" actId="1076"/>
          <ac:spMkLst>
            <pc:docMk/>
            <pc:sldMk cId="4248880226" sldId="268"/>
            <ac:spMk id="3" creationId="{85DC8C69-D244-4A02-ABA5-7BE72A3A2098}"/>
          </ac:spMkLst>
        </pc:spChg>
        <pc:spChg chg="mod">
          <ac:chgData name="אמנדה מגזל" userId="d50b652f-cb88-4424-8cea-6618e2450d64" providerId="ADAL" clId="{C3B5B0CC-A11B-43E6-9191-3C1971990B47}" dt="2022-03-29T17:23:11.859" v="2313" actId="404"/>
          <ac:spMkLst>
            <pc:docMk/>
            <pc:sldMk cId="4248880226" sldId="268"/>
            <ac:spMk id="4" creationId="{61784948-CE5D-4D76-AE4F-A04444875BC9}"/>
          </ac:spMkLst>
        </pc:spChg>
        <pc:spChg chg="mod">
          <ac:chgData name="אמנדה מגזל" userId="d50b652f-cb88-4424-8cea-6618e2450d64" providerId="ADAL" clId="{C3B5B0CC-A11B-43E6-9191-3C1971990B47}" dt="2022-03-29T18:07:59.278" v="2737" actId="1076"/>
          <ac:spMkLst>
            <pc:docMk/>
            <pc:sldMk cId="4248880226" sldId="268"/>
            <ac:spMk id="5" creationId="{5DB705D1-308E-4788-8115-79DAE57B42BD}"/>
          </ac:spMkLst>
        </pc:spChg>
        <pc:spChg chg="mod">
          <ac:chgData name="אמנדה מגזל" userId="d50b652f-cb88-4424-8cea-6618e2450d64" providerId="ADAL" clId="{C3B5B0CC-A11B-43E6-9191-3C1971990B47}" dt="2022-03-29T17:27:11.849" v="2389" actId="20577"/>
          <ac:spMkLst>
            <pc:docMk/>
            <pc:sldMk cId="4248880226" sldId="268"/>
            <ac:spMk id="11" creationId="{60199428-94D5-4ACE-9DAE-DB27E31C740D}"/>
          </ac:spMkLst>
        </pc:spChg>
        <pc:picChg chg="add mod">
          <ac:chgData name="אמנדה מגזל" userId="d50b652f-cb88-4424-8cea-6618e2450d64" providerId="ADAL" clId="{C3B5B0CC-A11B-43E6-9191-3C1971990B47}" dt="2022-03-29T17:24:22.288" v="2327" actId="1366"/>
          <ac:picMkLst>
            <pc:docMk/>
            <pc:sldMk cId="4248880226" sldId="268"/>
            <ac:picMk id="8" creationId="{AFAE549D-A7B0-4346-9A41-B760D8A6FEB1}"/>
          </ac:picMkLst>
        </pc:picChg>
        <pc:picChg chg="add del mod">
          <ac:chgData name="אמנדה מגזל" userId="d50b652f-cb88-4424-8cea-6618e2450d64" providerId="ADAL" clId="{C3B5B0CC-A11B-43E6-9191-3C1971990B47}" dt="2022-03-29T17:24:48.890" v="2329" actId="478"/>
          <ac:picMkLst>
            <pc:docMk/>
            <pc:sldMk cId="4248880226" sldId="268"/>
            <ac:picMk id="9" creationId="{AFB76017-3EC8-4D2B-A41F-C494C1F0AFE0}"/>
          </ac:picMkLst>
        </pc:picChg>
        <pc:picChg chg="del">
          <ac:chgData name="אמנדה מגזל" userId="d50b652f-cb88-4424-8cea-6618e2450d64" providerId="ADAL" clId="{C3B5B0CC-A11B-43E6-9191-3C1971990B47}" dt="2022-03-29T17:23:16.971" v="2314" actId="478"/>
          <ac:picMkLst>
            <pc:docMk/>
            <pc:sldMk cId="4248880226" sldId="268"/>
            <ac:picMk id="10" creationId="{F3C98859-EB48-4908-8B5A-4AB0F7547D95}"/>
          </ac:picMkLst>
        </pc:picChg>
      </pc:sldChg>
      <pc:sldChg chg="modSp add mod ord">
        <pc:chgData name="אמנדה מגזל" userId="d50b652f-cb88-4424-8cea-6618e2450d64" providerId="ADAL" clId="{C3B5B0CC-A11B-43E6-9191-3C1971990B47}" dt="2022-03-29T18:16:11.929" v="2775" actId="1076"/>
        <pc:sldMkLst>
          <pc:docMk/>
          <pc:sldMk cId="790816411" sldId="269"/>
        </pc:sldMkLst>
        <pc:spChg chg="mod">
          <ac:chgData name="אמנדה מגזל" userId="d50b652f-cb88-4424-8cea-6618e2450d64" providerId="ADAL" clId="{C3B5B0CC-A11B-43E6-9191-3C1971990B47}" dt="2022-03-29T18:16:11.929" v="2775" actId="1076"/>
          <ac:spMkLst>
            <pc:docMk/>
            <pc:sldMk cId="790816411" sldId="269"/>
            <ac:spMk id="3" creationId="{56BFD47A-C34D-404A-87DC-24D362793839}"/>
          </ac:spMkLst>
        </pc:spChg>
        <pc:spChg chg="mod">
          <ac:chgData name="אמנדה מגזל" userId="d50b652f-cb88-4424-8cea-6618e2450d64" providerId="ADAL" clId="{C3B5B0CC-A11B-43E6-9191-3C1971990B47}" dt="2022-03-29T18:13:09.630" v="2753" actId="20577"/>
          <ac:spMkLst>
            <pc:docMk/>
            <pc:sldMk cId="790816411" sldId="269"/>
            <ac:spMk id="4" creationId="{DA4A3E3C-5D47-4E64-8E9B-184365EEA1BA}"/>
          </ac:spMkLst>
        </pc:spChg>
      </pc:sldChg>
      <pc:sldChg chg="addSp delSp modSp add mod delAnim">
        <pc:chgData name="אמנדה מגזל" userId="d50b652f-cb88-4424-8cea-6618e2450d64" providerId="ADAL" clId="{C3B5B0CC-A11B-43E6-9191-3C1971990B47}" dt="2022-03-30T17:30:44.798" v="3103" actId="1036"/>
        <pc:sldMkLst>
          <pc:docMk/>
          <pc:sldMk cId="387197750" sldId="270"/>
        </pc:sldMkLst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4" creationId="{54C6858E-30F2-4692-BBC7-D16CCBE86513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5" creationId="{E3876B20-94E7-4416-9E99-E0E2ECB9D33A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6" creationId="{281FC6CE-AA7C-47B0-B8B4-52D2C522B61B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7" creationId="{65CE697E-B553-48AB-A5AA-8A4D4CD2291E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8" creationId="{0F1945F7-6BD1-4A18-9C32-D3AA93A7BABF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9" creationId="{8B5D6B06-A19D-4DE0-AC62-3011C95BF160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0" creationId="{A3647685-11F9-46F0-86A3-5A24A0C21D32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1" creationId="{D3C90365-18FD-4417-B141-99918700E38E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2" creationId="{D9213CBC-6CF8-4D26-A255-6915B2F48343}"/>
          </ac:spMkLst>
        </pc:spChg>
        <pc:spChg chg="add mod">
          <ac:chgData name="אמנדה מגזל" userId="d50b652f-cb88-4424-8cea-6618e2450d64" providerId="ADAL" clId="{C3B5B0CC-A11B-43E6-9191-3C1971990B47}" dt="2022-03-30T17:27:42.710" v="2942" actId="115"/>
          <ac:spMkLst>
            <pc:docMk/>
            <pc:sldMk cId="387197750" sldId="270"/>
            <ac:spMk id="23" creationId="{28DE6B55-910F-47A1-8021-B16AF725BEC6}"/>
          </ac:spMkLst>
        </pc:spChg>
        <pc:spChg chg="del">
          <ac:chgData name="אמנדה מגזל" userId="d50b652f-cb88-4424-8cea-6618e2450d64" providerId="ADAL" clId="{C3B5B0CC-A11B-43E6-9191-3C1971990B47}" dt="2022-03-30T17:28:33.959" v="2959" actId="478"/>
          <ac:spMkLst>
            <pc:docMk/>
            <pc:sldMk cId="387197750" sldId="270"/>
            <ac:spMk id="24" creationId="{C3814429-0D8D-4044-B8AA-7381EC4BC50F}"/>
          </ac:spMkLst>
        </pc:spChg>
        <pc:spChg chg="mod">
          <ac:chgData name="אמנדה מגזל" userId="d50b652f-cb88-4424-8cea-6618e2450d64" providerId="ADAL" clId="{C3B5B0CC-A11B-43E6-9191-3C1971990B47}" dt="2022-03-30T17:30:32.668" v="3084" actId="207"/>
          <ac:spMkLst>
            <pc:docMk/>
            <pc:sldMk cId="387197750" sldId="270"/>
            <ac:spMk id="26" creationId="{9B8CE5A4-1ECF-4A56-9398-05AA27E04D0D}"/>
          </ac:spMkLst>
        </pc:spChg>
        <pc:spChg chg="mod">
          <ac:chgData name="אמנדה מגזל" userId="d50b652f-cb88-4424-8cea-6618e2450d64" providerId="ADAL" clId="{C3B5B0CC-A11B-43E6-9191-3C1971990B47}" dt="2022-03-30T17:27:39.317" v="2941" actId="115"/>
          <ac:spMkLst>
            <pc:docMk/>
            <pc:sldMk cId="387197750" sldId="270"/>
            <ac:spMk id="27" creationId="{AE4F296C-9294-4B58-A9EB-F0BE95D7471C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28" creationId="{428B2568-6906-405A-8B52-5D92F7196039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29" creationId="{B506E4A3-90AA-4858-ADDB-BD93EF34FF46}"/>
          </ac:spMkLst>
        </pc:spChg>
        <pc:spChg chg="add mod">
          <ac:chgData name="אמנדה מגזל" userId="d50b652f-cb88-4424-8cea-6618e2450d64" providerId="ADAL" clId="{C3B5B0CC-A11B-43E6-9191-3C1971990B47}" dt="2022-03-30T17:30:44.798" v="3103" actId="1036"/>
          <ac:spMkLst>
            <pc:docMk/>
            <pc:sldMk cId="387197750" sldId="270"/>
            <ac:spMk id="30" creationId="{BAC6D86B-F7C4-40B7-8C09-6AF2A17941F3}"/>
          </ac:spMkLst>
        </pc:spChg>
        <pc:spChg chg="add mod ord">
          <ac:chgData name="אמנדה מגזל" userId="d50b652f-cb88-4424-8cea-6618e2450d64" providerId="ADAL" clId="{C3B5B0CC-A11B-43E6-9191-3C1971990B47}" dt="2022-03-30T17:30:37.698" v="3086" actId="167"/>
          <ac:spMkLst>
            <pc:docMk/>
            <pc:sldMk cId="387197750" sldId="270"/>
            <ac:spMk id="32" creationId="{7AF8BB0D-23D5-4169-B778-D2FD2C01ED72}"/>
          </ac:spMkLst>
        </pc:spChg>
        <pc:spChg chg="del">
          <ac:chgData name="אמנדה מגזל" userId="d50b652f-cb88-4424-8cea-6618e2450d64" providerId="ADAL" clId="{C3B5B0CC-A11B-43E6-9191-3C1971990B47}" dt="2022-03-30T17:24:35.765" v="2815" actId="478"/>
          <ac:spMkLst>
            <pc:docMk/>
            <pc:sldMk cId="387197750" sldId="270"/>
            <ac:spMk id="40" creationId="{51EC1A30-095C-433F-B93F-E7FE2899FB5C}"/>
          </ac:spMkLst>
        </pc:spChg>
        <pc:cxnChg chg="del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2" creationId="{58F5479E-0BAC-401B-9DD6-39F3A1ABF2F2}"/>
          </ac:cxnSpMkLst>
        </pc:cxnChg>
        <pc:cxnChg chg="del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" creationId="{192F6E05-6773-4FF6-A4E2-B56ABCF2E77D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13" creationId="{7D50D8FE-DF2A-42EB-A46F-7ACFCB72F101}"/>
          </ac:cxnSpMkLst>
        </pc:cxnChg>
        <pc:cxnChg chg="del mod">
          <ac:chgData name="אמנדה מגזל" userId="d50b652f-cb88-4424-8cea-6618e2450d64" providerId="ADAL" clId="{C3B5B0CC-A11B-43E6-9191-3C1971990B47}" dt="2022-03-30T17:28:39.445" v="2962" actId="478"/>
          <ac:cxnSpMkLst>
            <pc:docMk/>
            <pc:sldMk cId="387197750" sldId="270"/>
            <ac:cxnSpMk id="25" creationId="{5A9BAD86-D5C1-40D6-9657-C05F72A4F1AF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1" creationId="{6203E459-28DB-46E6-B755-515D46AD0607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3" creationId="{E731F12A-1DF1-4AD4-940B-999F0801F6AB}"/>
          </ac:cxnSpMkLst>
        </pc:cxnChg>
        <pc:cxnChg chg="add mod">
          <ac:chgData name="אמנדה מגזל" userId="d50b652f-cb88-4424-8cea-6618e2450d64" providerId="ADAL" clId="{C3B5B0CC-A11B-43E6-9191-3C1971990B47}" dt="2022-03-30T17:30:34.212" v="3085"/>
          <ac:cxnSpMkLst>
            <pc:docMk/>
            <pc:sldMk cId="387197750" sldId="270"/>
            <ac:cxnSpMk id="34" creationId="{1F743DFE-204D-45B1-B74B-7A07A367379D}"/>
          </ac:cxnSpMkLst>
        </pc:cxnChg>
      </pc:sldChg>
    </pc:docChg>
  </pc:docChgLst>
  <pc:docChgLst>
    <pc:chgData name="אמנדה מגזל" userId="d50b652f-cb88-4424-8cea-6618e2450d64" providerId="ADAL" clId="{710D890C-1842-4D65-83CC-ABC0AD0C6D69}"/>
    <pc:docChg chg="modSld">
      <pc:chgData name="אמנדה מגזל" userId="d50b652f-cb88-4424-8cea-6618e2450d64" providerId="ADAL" clId="{710D890C-1842-4D65-83CC-ABC0AD0C6D69}" dt="2022-03-08T14:43:06.615" v="1" actId="20577"/>
      <pc:docMkLst>
        <pc:docMk/>
      </pc:docMkLst>
      <pc:sldChg chg="modSp mod">
        <pc:chgData name="אמנדה מגזל" userId="d50b652f-cb88-4424-8cea-6618e2450d64" providerId="ADAL" clId="{710D890C-1842-4D65-83CC-ABC0AD0C6D69}" dt="2022-03-08T14:43:06.615" v="1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710D890C-1842-4D65-83CC-ABC0AD0C6D69}" dt="2022-03-08T14:43:06.615" v="1" actId="20577"/>
          <ac:spMkLst>
            <pc:docMk/>
            <pc:sldMk cId="3219662546" sldId="256"/>
            <ac:spMk id="7" creationId="{C7420875-9FC4-4BF2-8ABB-01024D5D59B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DB2E9-77E7-4346-943D-C04D4EE401D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1E8C3FA-E7E1-4E5F-9B5F-3067B14070D4}">
          <dgm:prSet/>
          <dgm:spPr/>
          <dgm:t>
            <a:bodyPr/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Small values of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  <a:cs typeface="Segoe UI Light" panose="020B0502040204020203" pitchFamily="34" charset="0"/>
                    </a:rPr>
                    <m:t>𝐾</m:t>
                  </m:r>
                </m:oMath>
              </a14:m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tend to lead to overfitting (high variance).</a:t>
              </a:r>
            </a:p>
          </dgm:t>
        </dgm:pt>
      </mc:Choice>
      <mc:Fallback xmlns="">
        <dgm:pt modelId="{61E8C3FA-E7E1-4E5F-9B5F-3067B14070D4}">
          <dgm:prSet/>
          <dgm:spPr/>
          <dgm:t>
            <a:bodyPr/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Small values of </a:t>
              </a:r>
              <a:r>
                <a:rPr lang="en-US" b="0" i="0">
                  <a:latin typeface="Cambria Math" panose="02040503050406030204" pitchFamily="18" charset="0"/>
                  <a:cs typeface="Segoe UI Light" panose="020B0502040204020203" pitchFamily="34" charset="0"/>
                </a:rPr>
                <a:t>𝐾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tend to lead to overfitting (high variance).</a:t>
              </a:r>
            </a:p>
          </dgm:t>
        </dgm:pt>
      </mc:Fallback>
    </mc:AlternateContent>
    <dgm:pt modelId="{9F8B1CD7-A385-4547-86BF-60F2A40726F9}" type="parTrans" cxnId="{38C3402C-04B6-4602-B828-3FE6DEBE6BB3}">
      <dgm:prSet/>
      <dgm:spPr/>
      <dgm:t>
        <a:bodyPr/>
        <a:lstStyle/>
        <a:p>
          <a:endParaRPr lang="en-US"/>
        </a:p>
      </dgm:t>
    </dgm:pt>
    <dgm:pt modelId="{5E7551E7-FAC6-4A92-BF5D-F6ECDE99FB5D}" type="sibTrans" cxnId="{38C3402C-04B6-4602-B828-3FE6DEBE6B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CD721E8-5813-474D-B835-93970CFB7492}">
          <dgm:prSet/>
          <dgm:spPr/>
          <dgm:t>
            <a:bodyPr/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Large values of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  <a:cs typeface="Segoe UI Light" panose="020B0502040204020203" pitchFamily="34" charset="0"/>
                    </a:rPr>
                    <m:t>𝐾</m:t>
                  </m:r>
                </m:oMath>
              </a14:m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tend to lead to underfitting by over smoothing (high bias). 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dgm:t>
        </dgm:pt>
      </mc:Choice>
      <mc:Fallback xmlns="">
        <dgm:pt modelId="{9CD721E8-5813-474D-B835-93970CFB7492}">
          <dgm:prSet/>
          <dgm:spPr/>
          <dgm:t>
            <a:bodyPr/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Large values of </a:t>
              </a:r>
              <a:r>
                <a:rPr lang="en-US" b="0" i="0">
                  <a:latin typeface="Cambria Math" panose="02040503050406030204" pitchFamily="18" charset="0"/>
                  <a:cs typeface="Segoe UI Light" panose="020B0502040204020203" pitchFamily="34" charset="0"/>
                </a:rPr>
                <a:t>𝐾</a:t>
              </a:r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tend to lead to underfitting by over smoothing (high bias). 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dgm:t>
        </dgm:pt>
      </mc:Fallback>
    </mc:AlternateContent>
    <dgm:pt modelId="{9040CC71-5D4B-4D05-907E-FF6B72E2053E}" type="parTrans" cxnId="{7BE2F9CF-C5E1-4E5C-ADAA-8B142309DC05}">
      <dgm:prSet/>
      <dgm:spPr/>
      <dgm:t>
        <a:bodyPr/>
        <a:lstStyle/>
        <a:p>
          <a:endParaRPr lang="en-US"/>
        </a:p>
      </dgm:t>
    </dgm:pt>
    <dgm:pt modelId="{F9CA6976-3E55-402B-86DE-EFE6F18C8E47}" type="sibTrans" cxnId="{7BE2F9CF-C5E1-4E5C-ADAA-8B142309DC0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4A5BEAD-C6AB-4FF8-8CB9-8565E81CE586}">
          <dgm:prSet/>
          <dgm:spPr/>
          <dgm:t>
            <a:bodyPr/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 classification problems, we usually make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  <a:cs typeface="Segoe UI Light" panose="020B0502040204020203" pitchFamily="34" charset="0"/>
                    </a:rPr>
                    <m:t>𝐾</m:t>
                  </m:r>
                </m:oMath>
              </a14:m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an odd number to prevent ties.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dgm:t>
        </dgm:pt>
      </mc:Choice>
      <mc:Fallback xmlns="">
        <dgm:pt modelId="{D4A5BEAD-C6AB-4FF8-8CB9-8565E81CE586}">
          <dgm:prSet/>
          <dgm:spPr/>
          <dgm:t>
            <a:bodyPr/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 classification problems, we usually make </a:t>
              </a:r>
              <a:r>
                <a:rPr lang="en-US" b="0" i="0">
                  <a:latin typeface="Cambria Math" panose="02040503050406030204" pitchFamily="18" charset="0"/>
                  <a:cs typeface="Segoe UI Light" panose="020B0502040204020203" pitchFamily="34" charset="0"/>
                </a:rPr>
                <a:t>𝐾</a:t>
              </a:r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an odd number to prevent ties.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dgm:t>
        </dgm:pt>
      </mc:Fallback>
    </mc:AlternateContent>
    <dgm:pt modelId="{0C71E4E9-03DF-4F5D-964D-B9CA9335BA3A}" type="parTrans" cxnId="{798D629A-C859-4016-9538-A7546AA7BCDA}">
      <dgm:prSet/>
      <dgm:spPr/>
      <dgm:t>
        <a:bodyPr/>
        <a:lstStyle/>
        <a:p>
          <a:endParaRPr lang="en-US"/>
        </a:p>
      </dgm:t>
    </dgm:pt>
    <dgm:pt modelId="{4D507B13-1FB9-48EA-B026-549862479FF1}" type="sibTrans" cxnId="{798D629A-C859-4016-9538-A7546AA7BC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F85A5E-7983-419C-85C3-361277814699}" type="pres">
      <dgm:prSet presAssocID="{6D3DB2E9-77E7-4346-943D-C04D4EE401DF}" presName="diagram" presStyleCnt="0">
        <dgm:presLayoutVars>
          <dgm:dir/>
          <dgm:resizeHandles val="exact"/>
        </dgm:presLayoutVars>
      </dgm:prSet>
      <dgm:spPr/>
    </dgm:pt>
    <dgm:pt modelId="{B3F57AA4-E36C-44B1-BDA5-A11EEBCE0BE1}" type="pres">
      <dgm:prSet presAssocID="{61E8C3FA-E7E1-4E5F-9B5F-3067B14070D4}" presName="node" presStyleLbl="node1" presStyleIdx="0" presStyleCnt="3">
        <dgm:presLayoutVars>
          <dgm:bulletEnabled val="1"/>
        </dgm:presLayoutVars>
      </dgm:prSet>
      <dgm:spPr/>
    </dgm:pt>
    <dgm:pt modelId="{15D04A53-B4B0-4613-9CA6-E4BCCEECB70B}" type="pres">
      <dgm:prSet presAssocID="{5E7551E7-FAC6-4A92-BF5D-F6ECDE99FB5D}" presName="sibTrans" presStyleCnt="0"/>
      <dgm:spPr/>
    </dgm:pt>
    <dgm:pt modelId="{DD681BBB-5B6B-452B-8701-6E36EB69BED1}" type="pres">
      <dgm:prSet presAssocID="{9CD721E8-5813-474D-B835-93970CFB7492}" presName="node" presStyleLbl="node1" presStyleIdx="1" presStyleCnt="3">
        <dgm:presLayoutVars>
          <dgm:bulletEnabled val="1"/>
        </dgm:presLayoutVars>
      </dgm:prSet>
      <dgm:spPr/>
    </dgm:pt>
    <dgm:pt modelId="{08E82802-D6C3-450C-B395-0BB3A44497A6}" type="pres">
      <dgm:prSet presAssocID="{F9CA6976-3E55-402B-86DE-EFE6F18C8E47}" presName="sibTrans" presStyleCnt="0"/>
      <dgm:spPr/>
    </dgm:pt>
    <dgm:pt modelId="{6BD5A5B5-AD7F-4E45-B00F-2AFAF6C828A2}" type="pres">
      <dgm:prSet presAssocID="{D4A5BEAD-C6AB-4FF8-8CB9-8565E81CE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38C3402C-04B6-4602-B828-3FE6DEBE6BB3}" srcId="{6D3DB2E9-77E7-4346-943D-C04D4EE401DF}" destId="{61E8C3FA-E7E1-4E5F-9B5F-3067B14070D4}" srcOrd="0" destOrd="0" parTransId="{9F8B1CD7-A385-4547-86BF-60F2A40726F9}" sibTransId="{5E7551E7-FAC6-4A92-BF5D-F6ECDE99FB5D}"/>
    <dgm:cxn modelId="{B4CCE36B-1747-47F0-81BF-6553125B53C2}" type="presOf" srcId="{9CD721E8-5813-474D-B835-93970CFB7492}" destId="{DD681BBB-5B6B-452B-8701-6E36EB69BED1}" srcOrd="0" destOrd="0" presId="urn:microsoft.com/office/officeart/2005/8/layout/default"/>
    <dgm:cxn modelId="{798D629A-C859-4016-9538-A7546AA7BCDA}" srcId="{6D3DB2E9-77E7-4346-943D-C04D4EE401DF}" destId="{D4A5BEAD-C6AB-4FF8-8CB9-8565E81CE586}" srcOrd="2" destOrd="0" parTransId="{0C71E4E9-03DF-4F5D-964D-B9CA9335BA3A}" sibTransId="{4D507B13-1FB9-48EA-B026-549862479FF1}"/>
    <dgm:cxn modelId="{C950EDC2-C6C6-47B1-A7D9-69F916DBF05F}" type="presOf" srcId="{6D3DB2E9-77E7-4346-943D-C04D4EE401DF}" destId="{42F85A5E-7983-419C-85C3-361277814699}" srcOrd="0" destOrd="0" presId="urn:microsoft.com/office/officeart/2005/8/layout/default"/>
    <dgm:cxn modelId="{7BE2F9CF-C5E1-4E5C-ADAA-8B142309DC05}" srcId="{6D3DB2E9-77E7-4346-943D-C04D4EE401DF}" destId="{9CD721E8-5813-474D-B835-93970CFB7492}" srcOrd="1" destOrd="0" parTransId="{9040CC71-5D4B-4D05-907E-FF6B72E2053E}" sibTransId="{F9CA6976-3E55-402B-86DE-EFE6F18C8E47}"/>
    <dgm:cxn modelId="{24F351D0-583A-4A5C-861E-6946788716ED}" type="presOf" srcId="{D4A5BEAD-C6AB-4FF8-8CB9-8565E81CE586}" destId="{6BD5A5B5-AD7F-4E45-B00F-2AFAF6C828A2}" srcOrd="0" destOrd="0" presId="urn:microsoft.com/office/officeart/2005/8/layout/default"/>
    <dgm:cxn modelId="{648450D1-50AB-4099-AECB-C326D594A956}" type="presOf" srcId="{61E8C3FA-E7E1-4E5F-9B5F-3067B14070D4}" destId="{B3F57AA4-E36C-44B1-BDA5-A11EEBCE0BE1}" srcOrd="0" destOrd="0" presId="urn:microsoft.com/office/officeart/2005/8/layout/default"/>
    <dgm:cxn modelId="{3D9A8F60-051C-4CAE-8D36-C8B90CA6EADE}" type="presParOf" srcId="{42F85A5E-7983-419C-85C3-361277814699}" destId="{B3F57AA4-E36C-44B1-BDA5-A11EEBCE0BE1}" srcOrd="0" destOrd="0" presId="urn:microsoft.com/office/officeart/2005/8/layout/default"/>
    <dgm:cxn modelId="{4E9227A9-AA84-4CAF-92D5-AE4CC948BAA6}" type="presParOf" srcId="{42F85A5E-7983-419C-85C3-361277814699}" destId="{15D04A53-B4B0-4613-9CA6-E4BCCEECB70B}" srcOrd="1" destOrd="0" presId="urn:microsoft.com/office/officeart/2005/8/layout/default"/>
    <dgm:cxn modelId="{3DE8D358-26B0-49F2-A0E0-5BA6967A6AB1}" type="presParOf" srcId="{42F85A5E-7983-419C-85C3-361277814699}" destId="{DD681BBB-5B6B-452B-8701-6E36EB69BED1}" srcOrd="2" destOrd="0" presId="urn:microsoft.com/office/officeart/2005/8/layout/default"/>
    <dgm:cxn modelId="{A1A0B08C-D8C4-4ED0-A223-D6E22739B29A}" type="presParOf" srcId="{42F85A5E-7983-419C-85C3-361277814699}" destId="{08E82802-D6C3-450C-B395-0BB3A44497A6}" srcOrd="3" destOrd="0" presId="urn:microsoft.com/office/officeart/2005/8/layout/default"/>
    <dgm:cxn modelId="{F0002EB5-848D-4BF1-BBB4-E332EDFD56C4}" type="presParOf" srcId="{42F85A5E-7983-419C-85C3-361277814699}" destId="{6BD5A5B5-AD7F-4E45-B00F-2AFAF6C828A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DB2E9-77E7-4346-943D-C04D4EE401D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1E8C3FA-E7E1-4E5F-9B5F-3067B14070D4}">
      <dgm:prSet/>
      <dgm:spPr>
        <a:blipFill>
          <a:blip xmlns:r="http://schemas.openxmlformats.org/officeDocument/2006/relationships" r:embed="rId1"/>
          <a:stretch>
            <a:fillRect l="-826" r="-3099"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9F8B1CD7-A385-4547-86BF-60F2A40726F9}" type="parTrans" cxnId="{38C3402C-04B6-4602-B828-3FE6DEBE6BB3}">
      <dgm:prSet/>
      <dgm:spPr/>
      <dgm:t>
        <a:bodyPr/>
        <a:lstStyle/>
        <a:p>
          <a:endParaRPr lang="en-US"/>
        </a:p>
      </dgm:t>
    </dgm:pt>
    <dgm:pt modelId="{5E7551E7-FAC6-4A92-BF5D-F6ECDE99FB5D}" type="sibTrans" cxnId="{38C3402C-04B6-4602-B828-3FE6DEBE6BB3}">
      <dgm:prSet/>
      <dgm:spPr/>
      <dgm:t>
        <a:bodyPr/>
        <a:lstStyle/>
        <a:p>
          <a:endParaRPr lang="en-US"/>
        </a:p>
      </dgm:t>
    </dgm:pt>
    <dgm:pt modelId="{9CD721E8-5813-474D-B835-93970CFB7492}">
      <dgm:prSet/>
      <dgm:spPr>
        <a:blipFill>
          <a:blip xmlns:r="http://schemas.openxmlformats.org/officeDocument/2006/relationships" r:embed="rId2"/>
          <a:stretch>
            <a:fillRect l="-1446" r="-3512"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9040CC71-5D4B-4D05-907E-FF6B72E2053E}" type="parTrans" cxnId="{7BE2F9CF-C5E1-4E5C-ADAA-8B142309DC05}">
      <dgm:prSet/>
      <dgm:spPr/>
      <dgm:t>
        <a:bodyPr/>
        <a:lstStyle/>
        <a:p>
          <a:endParaRPr lang="en-US"/>
        </a:p>
      </dgm:t>
    </dgm:pt>
    <dgm:pt modelId="{F9CA6976-3E55-402B-86DE-EFE6F18C8E47}" type="sibTrans" cxnId="{7BE2F9CF-C5E1-4E5C-ADAA-8B142309DC05}">
      <dgm:prSet/>
      <dgm:spPr/>
      <dgm:t>
        <a:bodyPr/>
        <a:lstStyle/>
        <a:p>
          <a:endParaRPr lang="en-US"/>
        </a:p>
      </dgm:t>
    </dgm:pt>
    <dgm:pt modelId="{D4A5BEAD-C6AB-4FF8-8CB9-8565E81CE586}">
      <dgm:prSet/>
      <dgm:spPr>
        <a:blipFill>
          <a:blip xmlns:r="http://schemas.openxmlformats.org/officeDocument/2006/relationships" r:embed="rId3"/>
          <a:stretch>
            <a:fillRect l="-2686" r="-2686"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0C71E4E9-03DF-4F5D-964D-B9CA9335BA3A}" type="parTrans" cxnId="{798D629A-C859-4016-9538-A7546AA7BCDA}">
      <dgm:prSet/>
      <dgm:spPr/>
      <dgm:t>
        <a:bodyPr/>
        <a:lstStyle/>
        <a:p>
          <a:endParaRPr lang="en-US"/>
        </a:p>
      </dgm:t>
    </dgm:pt>
    <dgm:pt modelId="{4D507B13-1FB9-48EA-B026-549862479FF1}" type="sibTrans" cxnId="{798D629A-C859-4016-9538-A7546AA7BC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F85A5E-7983-419C-85C3-361277814699}" type="pres">
      <dgm:prSet presAssocID="{6D3DB2E9-77E7-4346-943D-C04D4EE401DF}" presName="diagram" presStyleCnt="0">
        <dgm:presLayoutVars>
          <dgm:dir/>
          <dgm:resizeHandles val="exact"/>
        </dgm:presLayoutVars>
      </dgm:prSet>
      <dgm:spPr/>
    </dgm:pt>
    <dgm:pt modelId="{B3F57AA4-E36C-44B1-BDA5-A11EEBCE0BE1}" type="pres">
      <dgm:prSet presAssocID="{61E8C3FA-E7E1-4E5F-9B5F-3067B14070D4}" presName="node" presStyleLbl="node1" presStyleIdx="0" presStyleCnt="3">
        <dgm:presLayoutVars>
          <dgm:bulletEnabled val="1"/>
        </dgm:presLayoutVars>
      </dgm:prSet>
      <dgm:spPr/>
    </dgm:pt>
    <dgm:pt modelId="{15D04A53-B4B0-4613-9CA6-E4BCCEECB70B}" type="pres">
      <dgm:prSet presAssocID="{5E7551E7-FAC6-4A92-BF5D-F6ECDE99FB5D}" presName="sibTrans" presStyleCnt="0"/>
      <dgm:spPr/>
    </dgm:pt>
    <dgm:pt modelId="{DD681BBB-5B6B-452B-8701-6E36EB69BED1}" type="pres">
      <dgm:prSet presAssocID="{9CD721E8-5813-474D-B835-93970CFB7492}" presName="node" presStyleLbl="node1" presStyleIdx="1" presStyleCnt="3">
        <dgm:presLayoutVars>
          <dgm:bulletEnabled val="1"/>
        </dgm:presLayoutVars>
      </dgm:prSet>
      <dgm:spPr/>
    </dgm:pt>
    <dgm:pt modelId="{08E82802-D6C3-450C-B395-0BB3A44497A6}" type="pres">
      <dgm:prSet presAssocID="{F9CA6976-3E55-402B-86DE-EFE6F18C8E47}" presName="sibTrans" presStyleCnt="0"/>
      <dgm:spPr/>
    </dgm:pt>
    <dgm:pt modelId="{6BD5A5B5-AD7F-4E45-B00F-2AFAF6C828A2}" type="pres">
      <dgm:prSet presAssocID="{D4A5BEAD-C6AB-4FF8-8CB9-8565E81CE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38C3402C-04B6-4602-B828-3FE6DEBE6BB3}" srcId="{6D3DB2E9-77E7-4346-943D-C04D4EE401DF}" destId="{61E8C3FA-E7E1-4E5F-9B5F-3067B14070D4}" srcOrd="0" destOrd="0" parTransId="{9F8B1CD7-A385-4547-86BF-60F2A40726F9}" sibTransId="{5E7551E7-FAC6-4A92-BF5D-F6ECDE99FB5D}"/>
    <dgm:cxn modelId="{B4CCE36B-1747-47F0-81BF-6553125B53C2}" type="presOf" srcId="{9CD721E8-5813-474D-B835-93970CFB7492}" destId="{DD681BBB-5B6B-452B-8701-6E36EB69BED1}" srcOrd="0" destOrd="0" presId="urn:microsoft.com/office/officeart/2005/8/layout/default"/>
    <dgm:cxn modelId="{798D629A-C859-4016-9538-A7546AA7BCDA}" srcId="{6D3DB2E9-77E7-4346-943D-C04D4EE401DF}" destId="{D4A5BEAD-C6AB-4FF8-8CB9-8565E81CE586}" srcOrd="2" destOrd="0" parTransId="{0C71E4E9-03DF-4F5D-964D-B9CA9335BA3A}" sibTransId="{4D507B13-1FB9-48EA-B026-549862479FF1}"/>
    <dgm:cxn modelId="{C950EDC2-C6C6-47B1-A7D9-69F916DBF05F}" type="presOf" srcId="{6D3DB2E9-77E7-4346-943D-C04D4EE401DF}" destId="{42F85A5E-7983-419C-85C3-361277814699}" srcOrd="0" destOrd="0" presId="urn:microsoft.com/office/officeart/2005/8/layout/default"/>
    <dgm:cxn modelId="{7BE2F9CF-C5E1-4E5C-ADAA-8B142309DC05}" srcId="{6D3DB2E9-77E7-4346-943D-C04D4EE401DF}" destId="{9CD721E8-5813-474D-B835-93970CFB7492}" srcOrd="1" destOrd="0" parTransId="{9040CC71-5D4B-4D05-907E-FF6B72E2053E}" sibTransId="{F9CA6976-3E55-402B-86DE-EFE6F18C8E47}"/>
    <dgm:cxn modelId="{24F351D0-583A-4A5C-861E-6946788716ED}" type="presOf" srcId="{D4A5BEAD-C6AB-4FF8-8CB9-8565E81CE586}" destId="{6BD5A5B5-AD7F-4E45-B00F-2AFAF6C828A2}" srcOrd="0" destOrd="0" presId="urn:microsoft.com/office/officeart/2005/8/layout/default"/>
    <dgm:cxn modelId="{648450D1-50AB-4099-AECB-C326D594A956}" type="presOf" srcId="{61E8C3FA-E7E1-4E5F-9B5F-3067B14070D4}" destId="{B3F57AA4-E36C-44B1-BDA5-A11EEBCE0BE1}" srcOrd="0" destOrd="0" presId="urn:microsoft.com/office/officeart/2005/8/layout/default"/>
    <dgm:cxn modelId="{3D9A8F60-051C-4CAE-8D36-C8B90CA6EADE}" type="presParOf" srcId="{42F85A5E-7983-419C-85C3-361277814699}" destId="{B3F57AA4-E36C-44B1-BDA5-A11EEBCE0BE1}" srcOrd="0" destOrd="0" presId="urn:microsoft.com/office/officeart/2005/8/layout/default"/>
    <dgm:cxn modelId="{4E9227A9-AA84-4CAF-92D5-AE4CC948BAA6}" type="presParOf" srcId="{42F85A5E-7983-419C-85C3-361277814699}" destId="{15D04A53-B4B0-4613-9CA6-E4BCCEECB70B}" srcOrd="1" destOrd="0" presId="urn:microsoft.com/office/officeart/2005/8/layout/default"/>
    <dgm:cxn modelId="{3DE8D358-26B0-49F2-A0E0-5BA6967A6AB1}" type="presParOf" srcId="{42F85A5E-7983-419C-85C3-361277814699}" destId="{DD681BBB-5B6B-452B-8701-6E36EB69BED1}" srcOrd="2" destOrd="0" presId="urn:microsoft.com/office/officeart/2005/8/layout/default"/>
    <dgm:cxn modelId="{A1A0B08C-D8C4-4ED0-A223-D6E22739B29A}" type="presParOf" srcId="{42F85A5E-7983-419C-85C3-361277814699}" destId="{08E82802-D6C3-450C-B395-0BB3A44497A6}" srcOrd="3" destOrd="0" presId="urn:microsoft.com/office/officeart/2005/8/layout/default"/>
    <dgm:cxn modelId="{F0002EB5-848D-4BF1-BBB4-E332EDFD56C4}" type="presParOf" srcId="{42F85A5E-7983-419C-85C3-361277814699}" destId="{6BD5A5B5-AD7F-4E45-B00F-2AFAF6C828A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57AA4-E36C-44B1-BDA5-A11EEBCE0BE1}">
      <dsp:nvSpPr>
        <dsp:cNvPr id="0" name=""/>
        <dsp:cNvSpPr/>
      </dsp:nvSpPr>
      <dsp:spPr>
        <a:xfrm>
          <a:off x="550425" y="129"/>
          <a:ext cx="2942108" cy="17652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Small values of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  <a:cs typeface="Segoe UI Light" panose="020B0502040204020203" pitchFamily="34" charset="0"/>
                </a:rPr>
                <m:t>𝐾</m:t>
              </m:r>
            </m:oMath>
          </a14:m>
          <a:r>
            <a:rPr lang="en-US" sz="2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tend to lead to overfitting (high variance).</a:t>
          </a:r>
        </a:p>
      </dsp:txBody>
      <dsp:txXfrm>
        <a:off x="550425" y="129"/>
        <a:ext cx="2942108" cy="1765265"/>
      </dsp:txXfrm>
    </dsp:sp>
    <dsp:sp modelId="{DD681BBB-5B6B-452B-8701-6E36EB69BED1}">
      <dsp:nvSpPr>
        <dsp:cNvPr id="0" name=""/>
        <dsp:cNvSpPr/>
      </dsp:nvSpPr>
      <dsp:spPr>
        <a:xfrm>
          <a:off x="3786745" y="129"/>
          <a:ext cx="2942108" cy="17652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Large values of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  <a:cs typeface="Segoe UI Light" panose="020B0502040204020203" pitchFamily="34" charset="0"/>
                </a:rPr>
                <m:t>𝐾</m:t>
              </m:r>
            </m:oMath>
          </a14:m>
          <a:r>
            <a:rPr lang="en-GB" sz="2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tend to lead to underfitting by over smoothing (high bias). </a:t>
          </a:r>
          <a:endParaRPr lang="en-US" sz="2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86745" y="129"/>
        <a:ext cx="2942108" cy="1765265"/>
      </dsp:txXfrm>
    </dsp:sp>
    <dsp:sp modelId="{6BD5A5B5-AD7F-4E45-B00F-2AFAF6C828A2}">
      <dsp:nvSpPr>
        <dsp:cNvPr id="0" name=""/>
        <dsp:cNvSpPr/>
      </dsp:nvSpPr>
      <dsp:spPr>
        <a:xfrm>
          <a:off x="7023065" y="129"/>
          <a:ext cx="2942108" cy="17652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 classification problems, we usually make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latin typeface="Cambria Math" panose="02040503050406030204" pitchFamily="18" charset="0"/>
                  <a:cs typeface="Segoe UI Light" panose="020B0502040204020203" pitchFamily="34" charset="0"/>
                </a:rPr>
                <m:t>𝐾</m:t>
              </m:r>
            </m:oMath>
          </a14:m>
          <a:r>
            <a:rPr lang="en-GB" sz="2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an odd number to prevent ties.</a:t>
          </a:r>
          <a:endParaRPr lang="en-US" sz="2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023065" y="129"/>
        <a:ext cx="2942108" cy="1765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50C7-DFE9-4A5D-81EE-3E605CA232B8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3901-B973-481C-AD16-F5E9795A08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31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מוצא משהו מקורב 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שכנים הכי קרובים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3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בונים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עצים כאשר בוחרים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באופן רנדומלי ומחלקים לפי החציון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כאשר נותנים תצפית חדשה, מריצים אותה 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בכל העצים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. כאשר מגיעים לעלה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הרוולנטי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בכל העצים- בוחרים את השכן הכי קרוב בכל עלה.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כאשר יש לנו את המרחקים הכי קרובים של העלים מכל העצים, בוחרים בעלה עם המרחק הכי קטן.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757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יוצרים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hash tables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, חותכים את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לקבוצות שונות באופן רנדומלי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כל התצפיות בחתך מסוים נכנסים ביחד לאותו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hash code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בהינתן תצפית חדשה מחפשים באמצעות טבל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hash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 את השכן הקרוב ביותר 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03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2222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166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6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048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אפשר להשתמש במרחק כהיפר פרמטר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449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ערכים מאוד קטנים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מובילים 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overfitting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ערכים מאוד גדולים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מובילים 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bias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מאוד גדול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הערך הכי טוב 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תלוי בנתונים, מנסים ובודקים מה נותן את החלוקה הטובה ביותר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על מנת לחלק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קטגורליים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נמיר אותם ל0 ו1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אם משנים את המדגם מהנתונים ועבור כל מדגם נקבל תוצאה שונה- שונות גדולה –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overfitting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,עבור מדגמים שונים יותר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regressor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מאוד שונה.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זה מצב לא טוב כי אנחנו רוצים להשתמש באותו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regressor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למדגמים שונים.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כאשר נשתמש ביותר מדי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אז נקבל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bias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גדול אבל שונות נמוכה,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regressor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לא משתנה 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ממדגמים שונ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אך עושה טעויות בסיווג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רוצים להגיע למצב מאוזן בין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variance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bias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351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149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עושה ממוצע משוקלל לפי המרחק של תצפית מהתצפית החדשה</a:t>
            </a: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Metric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באיזה סוג מרחק משתמשים,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דיפולט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זה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אוקלידי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91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49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להשתמש ב</a:t>
            </a:r>
            <a:r>
              <a:rPr lang="en-US" dirty="0"/>
              <a:t>KNN</a:t>
            </a:r>
            <a:r>
              <a:rPr lang="he-IL" dirty="0"/>
              <a:t> לעיבוד תמונה, באמצעות שימוש בפונקציה </a:t>
            </a:r>
            <a:r>
              <a:rPr lang="en-US" dirty="0"/>
              <a:t>reshape</a:t>
            </a:r>
            <a:r>
              <a:rPr lang="he-IL" dirty="0"/>
              <a:t> ניתן להפוך כל פיקסל בתמונה ל</a:t>
            </a:r>
            <a:r>
              <a:rPr lang="en-US" dirty="0"/>
              <a:t>feature</a:t>
            </a:r>
            <a:r>
              <a:rPr lang="he-IL" dirty="0"/>
              <a:t> ואז לבדוק את ערכו.</a:t>
            </a:r>
          </a:p>
          <a:p>
            <a:pPr algn="r" rtl="1"/>
            <a:r>
              <a:rPr lang="he-IL" dirty="0"/>
              <a:t>במקרה של תמונות שחור לבן ניתן לבדוק אם הפיקסל שחור ואז מקבל את הערך 1 או לבן ואז מקבל את הערך 0.</a:t>
            </a:r>
          </a:p>
          <a:p>
            <a:pPr algn="r" rtl="1"/>
            <a:r>
              <a:rPr lang="he-IL" dirty="0"/>
              <a:t>כך באמצעות </a:t>
            </a:r>
            <a:r>
              <a:rPr lang="en-US" dirty="0"/>
              <a:t>KNN</a:t>
            </a:r>
            <a:r>
              <a:rPr lang="he-IL" dirty="0"/>
              <a:t> נקבל </a:t>
            </a:r>
            <a:r>
              <a:rPr lang="he-IL" dirty="0" err="1"/>
              <a:t>קלאסטרים</a:t>
            </a:r>
            <a:r>
              <a:rPr lang="he-IL" dirty="0"/>
              <a:t> לפי מה שחור ומה לבן</a:t>
            </a:r>
          </a:p>
          <a:p>
            <a:pPr algn="r" rtl="1"/>
            <a:r>
              <a:rPr lang="he-IL" dirty="0"/>
              <a:t>אם במקרים הבאים אותם פיקסלים יהיו לבנים פחות או יותר אז נוכל לזהות איזו ספרה מופיעה בתמונה</a:t>
            </a:r>
          </a:p>
          <a:p>
            <a:pPr algn="r" rtl="1"/>
            <a:r>
              <a:rPr lang="en-US" dirty="0"/>
              <a:t>https://mw11.haifa.ac.il/mod/resource/view.php?id=232135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89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8DA-82A9-4202-B43C-606BF1D9F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147C-EC26-4455-8EEE-A0045EAD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FF6-F224-49F7-B99D-06CC442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851D-2CAA-4DB4-A2E6-D15D23E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AC77-B685-4AB5-AB6E-B18860F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FC2-5517-4552-BC0C-A2E1D08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52B-E84E-46D6-AC7C-F3E6AEDD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7AF-1B7A-4D5F-BF02-31314C08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9AA6-BCD2-49C8-9665-B0CAEF9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32A7A-6F48-47CC-81D6-A2C13FF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3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64B-3DE4-4F04-9D9D-2B18589A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96A-A283-4D94-8877-E8EAFA6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A4F9-D7C1-4180-930D-BC99E2C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6380-E297-49A8-9199-C5C30D3E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0D0-84AF-4738-ADE3-4D145539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C50-A239-4753-A746-6064224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A39-3691-49D3-B739-A635146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3E9-E5E8-4B97-BF67-3ECF542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42CB-78A0-4F6E-9FDF-A3949F8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2C2-F093-4010-9549-CAF6ED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9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25C-DB48-47FC-9358-9D3012B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BBF-EC35-4132-90FA-468658E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F360-E522-451E-B4B9-97956B74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E9A-20D2-466E-AC66-472A199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8B5-31EE-438E-B78F-6F24082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6EC-F176-4C87-AD7C-9DC0AB7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7C6-114C-4C08-B868-9E52C6A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CC02-5CFA-4DE1-8EC8-4537DBB9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A698-BC66-4804-8173-1C0FC7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A72C-70CB-40E6-AFDE-9E0B647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475C-CF2A-4678-8769-5370E28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AA0C-9C62-484A-A077-74BE834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000-C342-4FA9-99D0-3E3BC3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C1FE-8BC7-4DC5-B585-2429594D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D5AD-5D6E-4078-BC84-3888E42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1F-0190-4801-BF6F-3C33184C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7F7C-AB89-41D4-9F1B-D6EB4AC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6DF8-9F31-4ECC-BC14-EBF642A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38B7-732C-454C-AD8E-DF36F3F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0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132-833A-4910-B92A-47A8C04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9944-A4B9-4CA1-8153-8D7C460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2AEB-DDCB-43A9-A969-DDF7288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3786-513E-48B6-AD9F-72543F5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1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F4EFD-AF14-457A-9707-A2CBDA5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E2BA-7FED-465B-9D49-3170402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9F1A-BB65-4B4D-BE3C-7A1C306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A606-110F-4FD5-8A23-2289D81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3D0-F909-47E9-8246-79BAB303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0CF-2A53-48F2-8D80-4E73239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5BBF-360B-4EFB-BEF3-72F4E30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BDF-8D3A-40E9-8C95-BC401CC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989F-E14D-41D8-AD61-0078FBD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1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8FA-887F-483F-9F47-35FBE1B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73CA1-45BE-4A24-B49F-A7E223A8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9F03-9532-44EC-9390-96D7215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512-549E-4D56-9991-6247F0E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D997-BA2E-47E2-840B-8E967B1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942-5414-422B-805C-CF71CA8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03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0CEF-0329-4160-BA5D-E8D3725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501B-DCA7-4CE3-99C2-72C37C3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B78-15A9-40C9-9018-EA93F21F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6D58-2EEC-43B5-B72E-B0E11B706F8E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5A3E-9306-41EA-8E96-1C6CB92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3C3-5B95-4BC7-91CF-E170B980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2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tackoverflow.com/questions/17200926/random-tree-with-specific-branching-factor-in-mathematica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youtube.com/watch?v=TLxWtXEbtF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Arni-zkqMBA" TargetMode="External"/><Relationship Id="rId5" Type="http://schemas.openxmlformats.org/officeDocument/2006/relationships/hyperlink" Target="https://scikit-learn.org/stable/modules/generated/sklearn.neighbors.NearestNeighbors.html#sklearn.neighbors.NearestNeighbors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hyperlink" Target="https://www.analyticsvidhya.com/blog/2018/03/introduction-k-neighbours-algorithm-cluster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VXime0nQeI" TargetMode="External"/><Relationship Id="rId5" Type="http://schemas.openxmlformats.org/officeDocument/2006/relationships/hyperlink" Target="https://towardsdatascience.com/machine-learning-basics-with-the-k-nearest-neighbors-algorithm-6a6e71d01761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scikit-learn.org/stable/modules/generated/sklearn.neighbors.KNeighborsClassifier.html" TargetMode="External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4D6435-8C25-46A6-82B4-6100F03E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F5496-A41D-4C31-8717-F9571DCE0E21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KNN, ANN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420875-9FC4-4BF2-8ABB-01024D5D59B8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998A0-55E5-4BFE-AD36-E4F1A8A4B662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6ACB47-82CA-4411-AF3D-ABAC0D4DB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1372E9A-FBA8-4547-B82B-3F412575A5CE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-1" y="2875001"/>
            <a:ext cx="4895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implement.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5999" y="2951945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work well if the classes are not clearly separated.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1E470-5F9B-44BD-B5ED-9AB20EA2D817}"/>
              </a:ext>
            </a:extLst>
          </p:cNvPr>
          <p:cNvSpPr txBox="1"/>
          <p:nvPr/>
        </p:nvSpPr>
        <p:spPr>
          <a:xfrm>
            <a:off x="6095999" y="5048431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Faster than KNN but less accurate.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DC8C69-D244-4A02-ABA5-7BE72A3A2098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84948-CE5D-4D76-AE4F-A04444875BC9}"/>
              </a:ext>
            </a:extLst>
          </p:cNvPr>
          <p:cNvSpPr txBox="1"/>
          <p:nvPr/>
        </p:nvSpPr>
        <p:spPr>
          <a:xfrm>
            <a:off x="6196179" y="809216"/>
            <a:ext cx="5895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Randomized 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KD Trees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5DB705D1-308E-4788-8115-79DAE57B4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725" y="3339399"/>
                <a:ext cx="5540550" cy="2742743"/>
              </a:xfrm>
              <a:prstGeom prst="rect">
                <a:avLst/>
              </a:prstGeom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Build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𝐿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trees by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randomly selecting a feature and splitting the data according to the median.</a:t>
                </a:r>
                <a:endParaRPr lang="en-US" alt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2000" b="0" i="0" u="none" strike="noStrike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 new observation, run it through all the trees and find the nearest observation in each tree. The prediction will be the label of the overall nearest observation.</a:t>
                </a:r>
                <a:endParaRPr kumimoji="0" lang="en-US" altLang="en-US" sz="2000" b="0" i="0" u="none" strike="noStrike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5DB705D1-308E-4788-8115-79DAE57B4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3725" y="3339399"/>
                <a:ext cx="5540550" cy="2742743"/>
              </a:xfrm>
              <a:prstGeom prst="rect">
                <a:avLst/>
              </a:prstGeom>
              <a:blipFill>
                <a:blip r:embed="rId3"/>
                <a:stretch>
                  <a:fillRect l="-991" t="-1111" r="-991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413D3-EEF1-4A2E-8ADA-397F0AB181C6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, polygon&#10;&#10;Description automatically generated">
            <a:extLst>
              <a:ext uri="{FF2B5EF4-FFF2-40B4-BE49-F238E27FC236}">
                <a16:creationId xmlns:a16="http://schemas.microsoft.com/office/drawing/2014/main" id="{F3C98859-EB48-4908-8B5A-4AB0F7547D9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2973" y="775871"/>
            <a:ext cx="5110091" cy="3111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199428-94D5-4ACE-9DAE-DB27E31C740D}"/>
              </a:ext>
            </a:extLst>
          </p:cNvPr>
          <p:cNvSpPr txBox="1"/>
          <p:nvPr/>
        </p:nvSpPr>
        <p:spPr>
          <a:xfrm>
            <a:off x="892178" y="4365734"/>
            <a:ext cx="4271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Parameters: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 – number of trees.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N0 – The maximum number of observations in a leaf node.</a:t>
            </a:r>
          </a:p>
        </p:txBody>
      </p:sp>
    </p:spTree>
    <p:extLst>
      <p:ext uri="{BB962C8B-B14F-4D97-AF65-F5344CB8AC3E}">
        <p14:creationId xmlns:p14="http://schemas.microsoft.com/office/powerpoint/2010/main" val="290866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DC8C69-D244-4A02-ABA5-7BE72A3A2098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84948-CE5D-4D76-AE4F-A04444875BC9}"/>
              </a:ext>
            </a:extLst>
          </p:cNvPr>
          <p:cNvSpPr txBox="1"/>
          <p:nvPr/>
        </p:nvSpPr>
        <p:spPr>
          <a:xfrm>
            <a:off x="6196179" y="809216"/>
            <a:ext cx="58956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LSH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Locality Sensitive Hashing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5DB705D1-308E-4788-8115-79DAE57B4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725" y="3108390"/>
                <a:ext cx="5540550" cy="2989318"/>
              </a:xfrm>
              <a:prstGeom prst="rect">
                <a:avLst/>
              </a:prstGeom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Build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𝐿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hash tables,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assign a hash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code to each observation in the dataset and randomly divide the tables.</a:t>
                </a: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 new observation, create a hash code and find the nearest neighbor in the corresponding cut. The prediction will be the label of the overall nearest neighbor.</a:t>
                </a: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2000" b="0" i="0" u="none" strike="noStrike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5DB705D1-308E-4788-8115-79DAE57B4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3725" y="3108390"/>
                <a:ext cx="5540550" cy="2989318"/>
              </a:xfrm>
              <a:prstGeom prst="rect">
                <a:avLst/>
              </a:prstGeom>
              <a:blipFill>
                <a:blip r:embed="rId3"/>
                <a:stretch>
                  <a:fillRect l="-991" t="-1020" r="-2093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413D3-EEF1-4A2E-8ADA-397F0AB181C6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199428-94D5-4ACE-9DAE-DB27E31C740D}"/>
              </a:ext>
            </a:extLst>
          </p:cNvPr>
          <p:cNvSpPr txBox="1"/>
          <p:nvPr/>
        </p:nvSpPr>
        <p:spPr>
          <a:xfrm>
            <a:off x="892178" y="4365734"/>
            <a:ext cx="42716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Parameters: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 – Number of cuts.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 – number of tables.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E549D-A7B0-4346-9A41-B760D8A6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47" y="703389"/>
            <a:ext cx="5104017" cy="3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3079377"/>
            <a:ext cx="11173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n_neighbors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default=5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neighbors to use by default for </a:t>
            </a:r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kneighbors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queries.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algorithm: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{‘auto’, 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ball_tree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kd_tree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‘brute’}, default=’auto’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 used to compute the nearest neighbors.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leaf_size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default=30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Leaf size passed to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BallTree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KDTree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2203570B-E45C-4B87-8F09-5AEF68C0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44" y="2045247"/>
            <a:ext cx="720000" cy="720000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713F517F-4FE8-4E20-B8DF-B74C2AAA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44" y="3037548"/>
            <a:ext cx="720000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253F8D-F2DE-4A0A-A942-D7034A04A589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D6CA1C-FBFF-46A8-A358-037ECAAA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44" y="4130305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8124F-EC3F-4BAA-AB92-57C04C695060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6D173B-1FDA-412C-877F-2FECE2663BAB}"/>
              </a:ext>
            </a:extLst>
          </p:cNvPr>
          <p:cNvSpPr txBox="1"/>
          <p:nvPr/>
        </p:nvSpPr>
        <p:spPr>
          <a:xfrm>
            <a:off x="7168237" y="4153140"/>
            <a:ext cx="381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Nearest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Neighbors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9BCC0-8334-424A-A6C0-0F0C64EE6DC6}"/>
              </a:ext>
            </a:extLst>
          </p:cNvPr>
          <p:cNvSpPr txBox="1"/>
          <p:nvPr/>
        </p:nvSpPr>
        <p:spPr>
          <a:xfrm>
            <a:off x="7168237" y="3166716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LSH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9C5F0-56D2-4B72-8905-21D6FFC03A26}"/>
              </a:ext>
            </a:extLst>
          </p:cNvPr>
          <p:cNvSpPr txBox="1"/>
          <p:nvPr/>
        </p:nvSpPr>
        <p:spPr>
          <a:xfrm>
            <a:off x="7168237" y="217441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KD Tree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-1" y="2875001"/>
            <a:ext cx="4895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KNN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and easy to implement.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6000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work well if the classes are not clearly separated.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6000" y="3167389"/>
            <a:ext cx="507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need to build a model.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F5479E-0BAC-401B-9DD6-39F3A1ABF2F2}"/>
              </a:ext>
            </a:extLst>
          </p:cNvPr>
          <p:cNvCxnSpPr>
            <a:cxnSpLocks/>
          </p:cNvCxnSpPr>
          <p:nvPr/>
        </p:nvCxnSpPr>
        <p:spPr>
          <a:xfrm flipV="1">
            <a:off x="1088447" y="221168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2F6E05-6773-4FF6-A4E2-B56ABCF2E77D}"/>
              </a:ext>
            </a:extLst>
          </p:cNvPr>
          <p:cNvCxnSpPr>
            <a:cxnSpLocks/>
          </p:cNvCxnSpPr>
          <p:nvPr/>
        </p:nvCxnSpPr>
        <p:spPr>
          <a:xfrm>
            <a:off x="1088447" y="605434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4C6858E-30F2-4692-BBC7-D16CCBE86513}"/>
              </a:ext>
            </a:extLst>
          </p:cNvPr>
          <p:cNvSpPr/>
          <p:nvPr/>
        </p:nvSpPr>
        <p:spPr>
          <a:xfrm>
            <a:off x="1459344" y="5450069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876B20-94E7-4416-9E99-E0E2ECB9D33A}"/>
              </a:ext>
            </a:extLst>
          </p:cNvPr>
          <p:cNvSpPr/>
          <p:nvPr/>
        </p:nvSpPr>
        <p:spPr>
          <a:xfrm>
            <a:off x="4445370" y="4434318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1FC6CE-AA7C-47B0-B8B4-52D2C522B61B}"/>
              </a:ext>
            </a:extLst>
          </p:cNvPr>
          <p:cNvSpPr/>
          <p:nvPr/>
        </p:nvSpPr>
        <p:spPr>
          <a:xfrm>
            <a:off x="3048022" y="291988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E697E-B553-48AB-A5AA-8A4D4CD2291E}"/>
                  </a:ext>
                </a:extLst>
              </p:cNvPr>
              <p:cNvSpPr txBox="1"/>
              <p:nvPr/>
            </p:nvSpPr>
            <p:spPr>
              <a:xfrm>
                <a:off x="546883" y="2144935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L" b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E697E-B553-48AB-A5AA-8A4D4CD22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3" y="2144935"/>
                <a:ext cx="54156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F1945F7-6BD1-4A18-9C32-D3AA93A7BABF}"/>
              </a:ext>
            </a:extLst>
          </p:cNvPr>
          <p:cNvSpPr/>
          <p:nvPr/>
        </p:nvSpPr>
        <p:spPr>
          <a:xfrm>
            <a:off x="1934406" y="5270275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5D6B06-A19D-4DE0-AC62-3011C95BF160}"/>
              </a:ext>
            </a:extLst>
          </p:cNvPr>
          <p:cNvSpPr/>
          <p:nvPr/>
        </p:nvSpPr>
        <p:spPr>
          <a:xfrm>
            <a:off x="3704050" y="285743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647685-11F9-46F0-86A3-5A24A0C21D32}"/>
              </a:ext>
            </a:extLst>
          </p:cNvPr>
          <p:cNvSpPr/>
          <p:nvPr/>
        </p:nvSpPr>
        <p:spPr>
          <a:xfrm>
            <a:off x="2587111" y="309691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C90365-18FD-4417-B141-99918700E38E}"/>
              </a:ext>
            </a:extLst>
          </p:cNvPr>
          <p:cNvSpPr/>
          <p:nvPr/>
        </p:nvSpPr>
        <p:spPr>
          <a:xfrm>
            <a:off x="3287507" y="330744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213CBC-6CF8-4D26-A255-6915B2F48343}"/>
              </a:ext>
            </a:extLst>
          </p:cNvPr>
          <p:cNvSpPr/>
          <p:nvPr/>
        </p:nvSpPr>
        <p:spPr>
          <a:xfrm>
            <a:off x="4776755" y="4816743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50D8FE-DF2A-42EB-A46F-7ACFCB72F101}"/>
              </a:ext>
            </a:extLst>
          </p:cNvPr>
          <p:cNvCxnSpPr>
            <a:cxnSpLocks/>
            <a:stCxn id="10" idx="4"/>
            <a:endCxn id="10" idx="4"/>
          </p:cNvCxnSpPr>
          <p:nvPr/>
        </p:nvCxnSpPr>
        <p:spPr>
          <a:xfrm>
            <a:off x="2706854" y="3336400"/>
            <a:ext cx="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4429-0D8D-4044-B8AA-7381EC4BC50F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9BAD86-D5C1-40D6-9657-C05F72A4F1AF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8CE5A4-1ECF-4A56-9398-05AA27E04D0D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KNN Algorithm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4F296C-9294-4B58-A9EB-F0BE95D7471C}"/>
                  </a:ext>
                </a:extLst>
              </p:cNvPr>
              <p:cNvSpPr txBox="1"/>
              <p:nvPr/>
            </p:nvSpPr>
            <p:spPr>
              <a:xfrm>
                <a:off x="6883914" y="2874227"/>
                <a:ext cx="467432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the value of K.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calculate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every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train dataset.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Sort the observations by the distance.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observations to make a prediction.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4F296C-9294-4B58-A9EB-F0BE95D7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914" y="2874227"/>
                <a:ext cx="4674328" cy="2862322"/>
              </a:xfrm>
              <a:prstGeom prst="rect">
                <a:avLst/>
              </a:prstGeom>
              <a:blipFill>
                <a:blip r:embed="rId4"/>
                <a:stretch>
                  <a:fillRect l="-1434" t="-1915" b="-25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8B2568-6906-405A-8B52-5D92F7196039}"/>
                  </a:ext>
                </a:extLst>
              </p:cNvPr>
              <p:cNvSpPr txBox="1"/>
              <p:nvPr/>
            </p:nvSpPr>
            <p:spPr>
              <a:xfrm>
                <a:off x="5487636" y="6196251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L" b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8B2568-6906-405A-8B52-5D92F7196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36" y="6196251"/>
                <a:ext cx="541564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506E4A3-90AA-4858-ADDB-BD93EF34FF46}"/>
              </a:ext>
            </a:extLst>
          </p:cNvPr>
          <p:cNvSpPr/>
          <p:nvPr/>
        </p:nvSpPr>
        <p:spPr>
          <a:xfrm>
            <a:off x="1639537" y="4622313"/>
            <a:ext cx="239485" cy="23948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03E459-28DB-46E6-B755-515D46AD0607}"/>
              </a:ext>
            </a:extLst>
          </p:cNvPr>
          <p:cNvCxnSpPr>
            <a:cxnSpLocks/>
            <a:stCxn id="29" idx="3"/>
            <a:endCxn id="4" idx="0"/>
          </p:cNvCxnSpPr>
          <p:nvPr/>
        </p:nvCxnSpPr>
        <p:spPr>
          <a:xfrm flipH="1">
            <a:off x="1579087" y="4826726"/>
            <a:ext cx="95522" cy="623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31F12A-1DF1-4AD4-940B-999F0801F6AB}"/>
              </a:ext>
            </a:extLst>
          </p:cNvPr>
          <p:cNvCxnSpPr>
            <a:cxnSpLocks/>
            <a:stCxn id="29" idx="5"/>
            <a:endCxn id="8" idx="0"/>
          </p:cNvCxnSpPr>
          <p:nvPr/>
        </p:nvCxnSpPr>
        <p:spPr>
          <a:xfrm>
            <a:off x="1843950" y="4826726"/>
            <a:ext cx="210199" cy="4435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EC1A30-095C-433F-B93F-E7FE2899FB5C}"/>
                  </a:ext>
                </a:extLst>
              </p:cNvPr>
              <p:cNvSpPr txBox="1"/>
              <p:nvPr/>
            </p:nvSpPr>
            <p:spPr>
              <a:xfrm>
                <a:off x="2448587" y="2041336"/>
                <a:ext cx="2156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EC1A30-095C-433F-B93F-E7FE2899F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587" y="2041336"/>
                <a:ext cx="2156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AF8BB0D-23D5-4169-B778-D2FD2C01ED72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8CE5A4-1ECF-4A56-9398-05AA27E04D0D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Distance Metrics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4F296C-9294-4B58-A9EB-F0BE95D7471C}"/>
                  </a:ext>
                </a:extLst>
              </p:cNvPr>
              <p:cNvSpPr txBox="1"/>
              <p:nvPr/>
            </p:nvSpPr>
            <p:spPr>
              <a:xfrm>
                <a:off x="1350449" y="3701221"/>
                <a:ext cx="4674328" cy="172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Euclidian Distance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4F296C-9294-4B58-A9EB-F0BE95D7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49" y="3701221"/>
                <a:ext cx="4674328" cy="1723933"/>
              </a:xfrm>
              <a:prstGeom prst="rect">
                <a:avLst/>
              </a:prstGeom>
              <a:blipFill>
                <a:blip r:embed="rId3"/>
                <a:stretch>
                  <a:fillRect l="-1175" t="-14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DE6B55-910F-47A1-8021-B16AF725BEC6}"/>
                  </a:ext>
                </a:extLst>
              </p:cNvPr>
              <p:cNvSpPr txBox="1"/>
              <p:nvPr/>
            </p:nvSpPr>
            <p:spPr>
              <a:xfrm>
                <a:off x="6167223" y="3701221"/>
                <a:ext cx="4674328" cy="161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Manhattan Distance</a:t>
                </a:r>
              </a:p>
              <a:p>
                <a:endParaRPr lang="en-US" sz="3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DE6B55-910F-47A1-8021-B16AF725B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23" y="3701221"/>
                <a:ext cx="4674328" cy="1618007"/>
              </a:xfrm>
              <a:prstGeom prst="rect">
                <a:avLst/>
              </a:prstGeom>
              <a:blipFill>
                <a:blip r:embed="rId4"/>
                <a:stretch>
                  <a:fillRect l="-1175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C6D86B-F7C4-40B7-8C09-6AF2A17941F3}"/>
                  </a:ext>
                </a:extLst>
              </p:cNvPr>
              <p:cNvSpPr txBox="1"/>
              <p:nvPr/>
            </p:nvSpPr>
            <p:spPr>
              <a:xfrm>
                <a:off x="1350449" y="2313391"/>
                <a:ext cx="61080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calculate the distance between two observations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use one of the following metrics: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C6D86B-F7C4-40B7-8C09-6AF2A1794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49" y="2313391"/>
                <a:ext cx="6108078" cy="707886"/>
              </a:xfrm>
              <a:prstGeom prst="rect">
                <a:avLst/>
              </a:prstGeom>
              <a:blipFill>
                <a:blip r:embed="rId5"/>
                <a:stretch>
                  <a:fillRect l="-1098" t="-3419" b="-145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743DFE-204D-45B1-B74B-7A07A367379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9BAD86-D5C1-40D6-9657-C05F72A4F1AF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CE5A4-1ECF-4A56-9398-05AA27E04D0D}"/>
                  </a:ext>
                </a:extLst>
              </p:cNvPr>
              <p:cNvSpPr txBox="1"/>
              <p:nvPr/>
            </p:nvSpPr>
            <p:spPr>
              <a:xfrm>
                <a:off x="2102538" y="425544"/>
                <a:ext cx="7986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Choosing a Value for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GB" sz="4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IL" sz="4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CE5A4-1ECF-4A56-9398-05AA27E04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38" y="425544"/>
                <a:ext cx="7986924" cy="830997"/>
              </a:xfrm>
              <a:prstGeom prst="rect">
                <a:avLst/>
              </a:prstGeom>
              <a:blipFill>
                <a:blip r:embed="rId3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2">
                <a:extLst>
                  <a:ext uri="{FF2B5EF4-FFF2-40B4-BE49-F238E27FC236}">
                    <a16:creationId xmlns:a16="http://schemas.microsoft.com/office/drawing/2014/main" id="{E042FE11-2F47-4B4D-B8CE-E3F10E8EB4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94554842"/>
                  </p:ext>
                </p:extLst>
              </p:nvPr>
            </p:nvGraphicFramePr>
            <p:xfrm>
              <a:off x="838200" y="1732729"/>
              <a:ext cx="10515600" cy="17655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23" name="Content Placeholder 2">
                <a:extLst>
                  <a:ext uri="{FF2B5EF4-FFF2-40B4-BE49-F238E27FC236}">
                    <a16:creationId xmlns:a16="http://schemas.microsoft.com/office/drawing/2014/main" id="{E042FE11-2F47-4B4D-B8CE-E3F10E8EB4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94554842"/>
                  </p:ext>
                </p:extLst>
              </p:nvPr>
            </p:nvGraphicFramePr>
            <p:xfrm>
              <a:off x="838200" y="1732729"/>
              <a:ext cx="10515600" cy="17655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69E0E8-8227-4658-A9E3-750083A17D5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3374" y="3974442"/>
            <a:ext cx="5622750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BCBD5-31C4-451E-94AF-FB8F67E7B7D4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C9974-E145-4A67-A984-9D35E658E97F}"/>
              </a:ext>
            </a:extLst>
          </p:cNvPr>
          <p:cNvSpPr txBox="1"/>
          <p:nvPr/>
        </p:nvSpPr>
        <p:spPr>
          <a:xfrm>
            <a:off x="0" y="2274836"/>
            <a:ext cx="4895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Making Predictions 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KNN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DBC79B-B8D0-413D-9B33-68A3610A9AAC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F43366-1889-48AA-93A1-A1B9CB1E5D43}"/>
              </a:ext>
            </a:extLst>
          </p:cNvPr>
          <p:cNvSpPr txBox="1"/>
          <p:nvPr/>
        </p:nvSpPr>
        <p:spPr>
          <a:xfrm>
            <a:off x="6096000" y="2151725"/>
            <a:ext cx="42716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</a:t>
            </a:r>
          </a:p>
          <a:p>
            <a:pPr marL="457200" indent="-457200" algn="l"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Calculate the mode of the K labels.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Calculate the average of the K labels.</a:t>
            </a:r>
          </a:p>
        </p:txBody>
      </p:sp>
    </p:spTree>
    <p:extLst>
      <p:ext uri="{BB962C8B-B14F-4D97-AF65-F5344CB8AC3E}">
        <p14:creationId xmlns:p14="http://schemas.microsoft.com/office/powerpoint/2010/main" val="32684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2877671"/>
            <a:ext cx="11173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n_neighbors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default=5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neighbors to use by default for </a:t>
            </a:r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kneighbors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queries.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weights: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{‘uniform’, ‘distance’} or callable, default=’uniform’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 function used in prediction.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metric: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str or callable, default=’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minkowski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distance metric to use for the tree. The default metric is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minkowski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and with p=2 is equivalent to the standard Euclidean metric.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KNN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9BAFEA62-F7D7-4796-81CE-8B303A37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2" y="1590791"/>
            <a:ext cx="720000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BD648-4376-4126-9216-57F495D9686A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K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Neighbors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 Classifier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687919-4006-4C42-88C5-FCDF1E7D85CD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13D7D-1306-476C-A340-F4FF4F51EC9C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KNN Implementation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35094-B844-4F28-AD30-0C712EC73E91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10BB6C-750A-4F69-8E8B-81B2AE03DEAC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KNN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50492-A794-4ECF-9346-6A0A2F39A0B1}"/>
              </a:ext>
            </a:extLst>
          </p:cNvPr>
          <p:cNvSpPr txBox="1"/>
          <p:nvPr/>
        </p:nvSpPr>
        <p:spPr>
          <a:xfrm>
            <a:off x="7168234" y="3695951"/>
            <a:ext cx="382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KNN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4E8733A-BE23-4B00-9BC2-091BFAC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4671700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owards Data Science">
            <a:extLst>
              <a:ext uri="{FF2B5EF4-FFF2-40B4-BE49-F238E27FC236}">
                <a16:creationId xmlns:a16="http://schemas.microsoft.com/office/drawing/2014/main" id="{129489B3-4F24-44DF-BDD0-10D69B66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25787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7C6C6B3E-0B5A-4B3B-A10D-5568EB18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8DF-92D1-DBDC-D715-88EBFD23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KNN</a:t>
            </a:r>
            <a:r>
              <a:rPr lang="he-IL" dirty="0"/>
              <a:t> לעיבוד תמונה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69C99-4FB3-64DF-2DB7-A3FE04733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134" y="1825625"/>
            <a:ext cx="9443732" cy="4351338"/>
          </a:xfrm>
        </p:spPr>
      </p:pic>
    </p:spTree>
    <p:extLst>
      <p:ext uri="{BB962C8B-B14F-4D97-AF65-F5344CB8AC3E}">
        <p14:creationId xmlns:p14="http://schemas.microsoft.com/office/powerpoint/2010/main" val="32961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867</Words>
  <Application>Microsoft Office PowerPoint</Application>
  <PresentationFormat>Widescreen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KNN לעיבוד תמונה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2</cp:revision>
  <dcterms:created xsi:type="dcterms:W3CDTF">2022-01-24T13:45:26Z</dcterms:created>
  <dcterms:modified xsi:type="dcterms:W3CDTF">2022-06-28T15:31:38Z</dcterms:modified>
</cp:coreProperties>
</file>