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1" r:id="rId9"/>
    <p:sldId id="276" r:id="rId10"/>
    <p:sldId id="293" r:id="rId11"/>
    <p:sldId id="294" r:id="rId12"/>
    <p:sldId id="295" r:id="rId13"/>
    <p:sldId id="263" r:id="rId14"/>
    <p:sldId id="264" r:id="rId15"/>
    <p:sldId id="277" r:id="rId16"/>
    <p:sldId id="279" r:id="rId17"/>
    <p:sldId id="278" r:id="rId18"/>
    <p:sldId id="281" r:id="rId19"/>
    <p:sldId id="283" r:id="rId20"/>
    <p:sldId id="288" r:id="rId21"/>
    <p:sldId id="285" r:id="rId22"/>
    <p:sldId id="286" r:id="rId23"/>
    <p:sldId id="284" r:id="rId2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219F9-8A7D-4E9B-A4BF-6AF3E1D63D1B}" v="3" dt="2022-06-28T17:49:44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80390" autoAdjust="0"/>
  </p:normalViewPr>
  <p:slideViewPr>
    <p:cSldViewPr snapToGrid="0">
      <p:cViewPr varScale="1">
        <p:scale>
          <a:sx n="50" d="100"/>
          <a:sy n="50" d="100"/>
        </p:scale>
        <p:origin x="12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מנדה מגזל" userId="d50b652f-cb88-4424-8cea-6618e2450d64" providerId="ADAL" clId="{C3B5B0CC-A11B-43E6-9191-3C1971990B47}"/>
    <pc:docChg chg="undo redo custSel addSld delSld modSld sldOrd">
      <pc:chgData name="אמנדה מגזל" userId="d50b652f-cb88-4424-8cea-6618e2450d64" providerId="ADAL" clId="{C3B5B0CC-A11B-43E6-9191-3C1971990B47}" dt="2022-03-30T17:30:44.798" v="3103" actId="1036"/>
      <pc:docMkLst>
        <pc:docMk/>
      </pc:docMkLst>
      <pc:sldChg chg="addSp modSp modTransition">
        <pc:chgData name="אמנדה מגזל" userId="d50b652f-cb88-4424-8cea-6618e2450d64" providerId="ADAL" clId="{C3B5B0CC-A11B-43E6-9191-3C1971990B47}" dt="2022-03-30T17:15:02.378" v="2799"/>
        <pc:sldMkLst>
          <pc:docMk/>
          <pc:sldMk cId="3219662546" sldId="256"/>
        </pc:sldMkLst>
        <pc:spChg chg="add mod">
          <ac:chgData name="אמנדה מגזל" userId="d50b652f-cb88-4424-8cea-6618e2450d64" providerId="ADAL" clId="{C3B5B0CC-A11B-43E6-9191-3C1971990B47}" dt="2022-03-30T17:15:02.378" v="2799"/>
          <ac:spMkLst>
            <pc:docMk/>
            <pc:sldMk cId="3219662546" sldId="256"/>
            <ac:spMk id="10" creationId="{11372E9A-FBA8-4547-B82B-3F412575A5CE}"/>
          </ac:spMkLst>
        </pc:spChg>
      </pc:sldChg>
      <pc:sldChg chg="addSp delSp modSp mod modTransition delAnim modAnim">
        <pc:chgData name="אמנדה מגזל" userId="d50b652f-cb88-4424-8cea-6618e2450d64" providerId="ADAL" clId="{C3B5B0CC-A11B-43E6-9191-3C1971990B47}" dt="2022-03-27T17:37:53.767" v="537" actId="1076"/>
        <pc:sldMkLst>
          <pc:docMk/>
          <pc:sldMk cId="3055753011" sldId="257"/>
        </pc:sldMkLst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2" creationId="{B50D84BD-37E5-4A76-8B06-3086091FCC53}"/>
          </ac:spMkLst>
        </pc:spChg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3" creationId="{3754116F-820B-4537-B323-927274B402FC}"/>
          </ac:spMkLst>
        </pc:spChg>
        <pc:spChg chg="add mod">
          <ac:chgData name="אמנדה מגזל" userId="d50b652f-cb88-4424-8cea-6618e2450d64" providerId="ADAL" clId="{C3B5B0CC-A11B-43E6-9191-3C1971990B47}" dt="2022-03-27T17:13:56.356" v="13" actId="14100"/>
          <ac:spMkLst>
            <pc:docMk/>
            <pc:sldMk cId="3055753011" sldId="257"/>
            <ac:spMk id="5" creationId="{0BBB78DB-F6B0-4346-840B-FF777F5FEB2E}"/>
          </ac:spMkLst>
        </pc:spChg>
        <pc:spChg chg="add mod">
          <ac:chgData name="אמנדה מגזל" userId="d50b652f-cb88-4424-8cea-6618e2450d64" providerId="ADAL" clId="{C3B5B0CC-A11B-43E6-9191-3C1971990B47}" dt="2022-03-27T17:36:58.093" v="505" actId="20577"/>
          <ac:spMkLst>
            <pc:docMk/>
            <pc:sldMk cId="3055753011" sldId="257"/>
            <ac:spMk id="7" creationId="{D087CB61-D331-4DCB-99A8-A1AAF81D9B8B}"/>
          </ac:spMkLst>
        </pc:spChg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8" creationId="{EE16CDFA-EEA9-4C4C-BA74-5E6A33210CEB}"/>
          </ac:spMkLst>
        </pc:spChg>
        <pc:spChg chg="add mod">
          <ac:chgData name="אמנדה מגזל" userId="d50b652f-cb88-4424-8cea-6618e2450d64" providerId="ADAL" clId="{C3B5B0CC-A11B-43E6-9191-3C1971990B47}" dt="2022-03-27T17:13:24.859" v="3"/>
          <ac:spMkLst>
            <pc:docMk/>
            <pc:sldMk cId="3055753011" sldId="257"/>
            <ac:spMk id="9" creationId="{3389308C-CD39-49C1-BA55-2F6F90B16159}"/>
          </ac:spMkLst>
        </pc:spChg>
        <pc:spChg chg="add mod">
          <ac:chgData name="אמנדה מגזל" userId="d50b652f-cb88-4424-8cea-6618e2450d64" providerId="ADAL" clId="{C3B5B0CC-A11B-43E6-9191-3C1971990B47}" dt="2022-03-27T17:37:42.415" v="535" actId="1076"/>
          <ac:spMkLst>
            <pc:docMk/>
            <pc:sldMk cId="3055753011" sldId="257"/>
            <ac:spMk id="10" creationId="{D09C7D4D-0AD3-46CA-B78D-A9ED1339F251}"/>
          </ac:spMkLst>
        </pc:spChg>
        <pc:spChg chg="add del mod">
          <ac:chgData name="אמנדה מגזל" userId="d50b652f-cb88-4424-8cea-6618e2450d64" providerId="ADAL" clId="{C3B5B0CC-A11B-43E6-9191-3C1971990B47}" dt="2022-03-27T17:37:36.748" v="534" actId="21"/>
          <ac:spMkLst>
            <pc:docMk/>
            <pc:sldMk cId="3055753011" sldId="257"/>
            <ac:spMk id="11" creationId="{9B41E470-5F9B-44BD-B5ED-9AB20EA2D817}"/>
          </ac:spMkLst>
        </pc:spChg>
        <pc:spChg chg="add mod">
          <ac:chgData name="אמנדה מגזל" userId="d50b652f-cb88-4424-8cea-6618e2450d64" providerId="ADAL" clId="{C3B5B0CC-A11B-43E6-9191-3C1971990B47}" dt="2022-03-27T17:37:53.767" v="537" actId="1076"/>
          <ac:spMkLst>
            <pc:docMk/>
            <pc:sldMk cId="3055753011" sldId="257"/>
            <ac:spMk id="14" creationId="{53D911DE-6682-4FEB-B471-4A5DA2281C42}"/>
          </ac:spMkLst>
        </pc:spChg>
        <pc:picChg chg="add mod">
          <ac:chgData name="אמנדה מגזל" userId="d50b652f-cb88-4424-8cea-6618e2450d64" providerId="ADAL" clId="{C3B5B0CC-A11B-43E6-9191-3C1971990B47}" dt="2022-03-27T17:13:24.859" v="3"/>
          <ac:picMkLst>
            <pc:docMk/>
            <pc:sldMk cId="3055753011" sldId="257"/>
            <ac:picMk id="4" creationId="{5214050A-D6A5-4872-8622-12C0612893EA}"/>
          </ac:picMkLst>
        </pc:picChg>
        <pc:cxnChg chg="add mod">
          <ac:chgData name="אמנדה מגזל" userId="d50b652f-cb88-4424-8cea-6618e2450d64" providerId="ADAL" clId="{C3B5B0CC-A11B-43E6-9191-3C1971990B47}" dt="2022-03-27T17:13:24.859" v="3"/>
          <ac:cxnSpMkLst>
            <pc:docMk/>
            <pc:sldMk cId="3055753011" sldId="257"/>
            <ac:cxnSpMk id="6" creationId="{2292D65F-3D49-4380-9F2B-DF841607E6B3}"/>
          </ac:cxnSpMkLst>
        </pc:cxnChg>
        <pc:cxnChg chg="add mod">
          <ac:chgData name="אמנדה מגזל" userId="d50b652f-cb88-4424-8cea-6618e2450d64" providerId="ADAL" clId="{C3B5B0CC-A11B-43E6-9191-3C1971990B47}" dt="2022-03-27T17:13:24.859" v="3"/>
          <ac:cxnSpMkLst>
            <pc:docMk/>
            <pc:sldMk cId="3055753011" sldId="257"/>
            <ac:cxnSpMk id="12" creationId="{62E4C09E-6619-4BAC-B363-DBA7ABE186A5}"/>
          </ac:cxnSpMkLst>
        </pc:cxnChg>
        <pc:cxnChg chg="add mod">
          <ac:chgData name="אמנדה מגזל" userId="d50b652f-cb88-4424-8cea-6618e2450d64" providerId="ADAL" clId="{C3B5B0CC-A11B-43E6-9191-3C1971990B47}" dt="2022-03-27T17:13:24.859" v="3"/>
          <ac:cxnSpMkLst>
            <pc:docMk/>
            <pc:sldMk cId="3055753011" sldId="257"/>
            <ac:cxnSpMk id="13" creationId="{C88E41C4-DEA9-4E8F-A4C6-9B723ED19004}"/>
          </ac:cxnSpMkLst>
        </pc:cxnChg>
      </pc:sldChg>
      <pc:sldChg chg="del modTransition modNotesTx">
        <pc:chgData name="אמנדה מגזל" userId="d50b652f-cb88-4424-8cea-6618e2450d64" providerId="ADAL" clId="{C3B5B0CC-A11B-43E6-9191-3C1971990B47}" dt="2022-03-29T18:10:55.301" v="2738" actId="47"/>
        <pc:sldMkLst>
          <pc:docMk/>
          <pc:sldMk cId="1588509613" sldId="258"/>
        </pc:sldMkLst>
      </pc:sldChg>
      <pc:sldChg chg="addSp delSp modSp add mod delAnim modAnim">
        <pc:chgData name="אמנדה מגזל" userId="d50b652f-cb88-4424-8cea-6618e2450d64" providerId="ADAL" clId="{C3B5B0CC-A11B-43E6-9191-3C1971990B47}" dt="2022-03-27T17:48:15.862" v="904"/>
        <pc:sldMkLst>
          <pc:docMk/>
          <pc:sldMk cId="2127195319" sldId="259"/>
        </pc:sldMkLst>
        <pc:spChg chg="add mod">
          <ac:chgData name="אמנדה מגזל" userId="d50b652f-cb88-4424-8cea-6618e2450d64" providerId="ADAL" clId="{C3B5B0CC-A11B-43E6-9191-3C1971990B47}" dt="2022-03-27T17:45:25.846" v="862" actId="208"/>
          <ac:spMkLst>
            <pc:docMk/>
            <pc:sldMk cId="2127195319" sldId="259"/>
            <ac:spMk id="4" creationId="{54C6858E-30F2-4692-BBC7-D16CCBE86513}"/>
          </ac:spMkLst>
        </pc:spChg>
        <pc:spChg chg="add mod">
          <ac:chgData name="אמנדה מגזל" userId="d50b652f-cb88-4424-8cea-6618e2450d64" providerId="ADAL" clId="{C3B5B0CC-A11B-43E6-9191-3C1971990B47}" dt="2022-03-27T17:45:37.716" v="864" actId="208"/>
          <ac:spMkLst>
            <pc:docMk/>
            <pc:sldMk cId="2127195319" sldId="259"/>
            <ac:spMk id="5" creationId="{E3876B20-94E7-4416-9E99-E0E2ECB9D33A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6" creationId="{281FC6CE-AA7C-47B0-B8B4-52D2C522B61B}"/>
          </ac:spMkLst>
        </pc:spChg>
        <pc:spChg chg="add mod">
          <ac:chgData name="אמנדה מגזל" userId="d50b652f-cb88-4424-8cea-6618e2450d64" providerId="ADAL" clId="{C3B5B0CC-A11B-43E6-9191-3C1971990B47}" dt="2022-03-27T17:45:05.984" v="860" actId="1076"/>
          <ac:spMkLst>
            <pc:docMk/>
            <pc:sldMk cId="2127195319" sldId="259"/>
            <ac:spMk id="7" creationId="{65CE697E-B553-48AB-A5AA-8A4D4CD2291E}"/>
          </ac:spMkLst>
        </pc:spChg>
        <pc:spChg chg="add mod">
          <ac:chgData name="אמנדה מגזל" userId="d50b652f-cb88-4424-8cea-6618e2450d64" providerId="ADAL" clId="{C3B5B0CC-A11B-43E6-9191-3C1971990B47}" dt="2022-03-27T17:45:25.846" v="862" actId="208"/>
          <ac:spMkLst>
            <pc:docMk/>
            <pc:sldMk cId="2127195319" sldId="259"/>
            <ac:spMk id="8" creationId="{0F1945F7-6BD1-4A18-9C32-D3AA93A7BABF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9" creationId="{8B5D6B06-A19D-4DE0-AC62-3011C95BF160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10" creationId="{A3647685-11F9-46F0-86A3-5A24A0C21D32}"/>
          </ac:spMkLst>
        </pc:spChg>
        <pc:spChg chg="add mod">
          <ac:chgData name="אמנדה מגזל" userId="d50b652f-cb88-4424-8cea-6618e2450d64" providerId="ADAL" clId="{C3B5B0CC-A11B-43E6-9191-3C1971990B47}" dt="2022-03-27T17:39:12.108" v="538"/>
          <ac:spMkLst>
            <pc:docMk/>
            <pc:sldMk cId="2127195319" sldId="259"/>
            <ac:spMk id="11" creationId="{D3C90365-18FD-4417-B141-99918700E38E}"/>
          </ac:spMkLst>
        </pc:spChg>
        <pc:spChg chg="add mod">
          <ac:chgData name="אמנדה מגזל" userId="d50b652f-cb88-4424-8cea-6618e2450d64" providerId="ADAL" clId="{C3B5B0CC-A11B-43E6-9191-3C1971990B47}" dt="2022-03-27T17:45:37.716" v="864" actId="208"/>
          <ac:spMkLst>
            <pc:docMk/>
            <pc:sldMk cId="2127195319" sldId="259"/>
            <ac:spMk id="12" creationId="{D9213CBC-6CF8-4D26-A255-6915B2F48343}"/>
          </ac:spMkLst>
        </pc:spChg>
        <pc:spChg chg="add mod">
          <ac:chgData name="אמנדה מגזל" userId="d50b652f-cb88-4424-8cea-6618e2450d64" providerId="ADAL" clId="{C3B5B0CC-A11B-43E6-9191-3C1971990B47}" dt="2022-03-27T17:39:44.333" v="555"/>
          <ac:spMkLst>
            <pc:docMk/>
            <pc:sldMk cId="2127195319" sldId="259"/>
            <ac:spMk id="24" creationId="{C3814429-0D8D-4044-B8AA-7381EC4BC50F}"/>
          </ac:spMkLst>
        </pc:spChg>
        <pc:spChg chg="add mod">
          <ac:chgData name="אמנדה מגזל" userId="d50b652f-cb88-4424-8cea-6618e2450d64" providerId="ADAL" clId="{C3B5B0CC-A11B-43E6-9191-3C1971990B47}" dt="2022-03-27T17:39:58.002" v="572" actId="20577"/>
          <ac:spMkLst>
            <pc:docMk/>
            <pc:sldMk cId="2127195319" sldId="259"/>
            <ac:spMk id="26" creationId="{9B8CE5A4-1ECF-4A56-9398-05AA27E04D0D}"/>
          </ac:spMkLst>
        </pc:spChg>
        <pc:spChg chg="add mod">
          <ac:chgData name="אמנדה מגזל" userId="d50b652f-cb88-4424-8cea-6618e2450d64" providerId="ADAL" clId="{C3B5B0CC-A11B-43E6-9191-3C1971990B47}" dt="2022-03-27T17:44:12.144" v="845" actId="1076"/>
          <ac:spMkLst>
            <pc:docMk/>
            <pc:sldMk cId="2127195319" sldId="259"/>
            <ac:spMk id="27" creationId="{AE4F296C-9294-4B58-A9EB-F0BE95D7471C}"/>
          </ac:spMkLst>
        </pc:spChg>
        <pc:spChg chg="add mod">
          <ac:chgData name="אמנדה מגזל" userId="d50b652f-cb88-4424-8cea-6618e2450d64" providerId="ADAL" clId="{C3B5B0CC-A11B-43E6-9191-3C1971990B47}" dt="2022-03-27T17:44:50.507" v="853" actId="20577"/>
          <ac:spMkLst>
            <pc:docMk/>
            <pc:sldMk cId="2127195319" sldId="259"/>
            <ac:spMk id="28" creationId="{428B2568-6906-405A-8B52-5D92F7196039}"/>
          </ac:spMkLst>
        </pc:spChg>
        <pc:spChg chg="add mod">
          <ac:chgData name="אמנדה מגזל" userId="d50b652f-cb88-4424-8cea-6618e2450d64" providerId="ADAL" clId="{C3B5B0CC-A11B-43E6-9191-3C1971990B47}" dt="2022-03-27T17:45:50.079" v="868" actId="208"/>
          <ac:spMkLst>
            <pc:docMk/>
            <pc:sldMk cId="2127195319" sldId="259"/>
            <ac:spMk id="29" creationId="{B506E4A3-90AA-4858-ADDB-BD93EF34FF46}"/>
          </ac:spMkLst>
        </pc:spChg>
        <pc:spChg chg="add mod">
          <ac:chgData name="אמנדה מגזל" userId="d50b652f-cb88-4424-8cea-6618e2450d64" providerId="ADAL" clId="{C3B5B0CC-A11B-43E6-9191-3C1971990B47}" dt="2022-03-27T17:48:03.902" v="902" actId="1076"/>
          <ac:spMkLst>
            <pc:docMk/>
            <pc:sldMk cId="2127195319" sldId="259"/>
            <ac:spMk id="40" creationId="{51EC1A30-095C-433F-B93F-E7FE2899FB5C}"/>
          </ac:spMkLst>
        </pc:spChg>
        <pc:cxnChg chg="add mod">
          <ac:chgData name="אמנדה מגזל" userId="d50b652f-cb88-4424-8cea-6618e2450d64" providerId="ADAL" clId="{C3B5B0CC-A11B-43E6-9191-3C1971990B47}" dt="2022-03-27T17:39:12.108" v="538"/>
          <ac:cxnSpMkLst>
            <pc:docMk/>
            <pc:sldMk cId="2127195319" sldId="259"/>
            <ac:cxnSpMk id="2" creationId="{58F5479E-0BAC-401B-9DD6-39F3A1ABF2F2}"/>
          </ac:cxnSpMkLst>
        </pc:cxnChg>
        <pc:cxnChg chg="add mod">
          <ac:chgData name="אמנדה מגזל" userId="d50b652f-cb88-4424-8cea-6618e2450d64" providerId="ADAL" clId="{C3B5B0CC-A11B-43E6-9191-3C1971990B47}" dt="2022-03-27T17:39:12.108" v="538"/>
          <ac:cxnSpMkLst>
            <pc:docMk/>
            <pc:sldMk cId="2127195319" sldId="259"/>
            <ac:cxnSpMk id="3" creationId="{192F6E05-6773-4FF6-A4E2-B56ABCF2E77D}"/>
          </ac:cxnSpMkLst>
        </pc:cxnChg>
        <pc:cxnChg chg="add mod">
          <ac:chgData name="אמנדה מגזל" userId="d50b652f-cb88-4424-8cea-6618e2450d64" providerId="ADAL" clId="{C3B5B0CC-A11B-43E6-9191-3C1971990B47}" dt="2022-03-27T17:39:12.108" v="538"/>
          <ac:cxnSpMkLst>
            <pc:docMk/>
            <pc:sldMk cId="2127195319" sldId="259"/>
            <ac:cxnSpMk id="13" creationId="{7D50D8FE-DF2A-42EB-A46F-7ACFCB72F101}"/>
          </ac:cxnSpMkLst>
        </pc:cxnChg>
        <pc:cxnChg chg="add del mod">
          <ac:chgData name="אמנדה מגזל" userId="d50b652f-cb88-4424-8cea-6618e2450d64" providerId="ADAL" clId="{C3B5B0CC-A11B-43E6-9191-3C1971990B47}" dt="2022-03-27T17:39:20.442" v="549" actId="478"/>
          <ac:cxnSpMkLst>
            <pc:docMk/>
            <pc:sldMk cId="2127195319" sldId="259"/>
            <ac:cxnSpMk id="14" creationId="{95FF034D-B803-45CF-99AA-9AF20F538B62}"/>
          </ac:cxnSpMkLst>
        </pc:cxnChg>
        <pc:cxnChg chg="add del mod">
          <ac:chgData name="אמנדה מגזל" userId="d50b652f-cb88-4424-8cea-6618e2450d64" providerId="ADAL" clId="{C3B5B0CC-A11B-43E6-9191-3C1971990B47}" dt="2022-03-27T17:39:21.904" v="551" actId="478"/>
          <ac:cxnSpMkLst>
            <pc:docMk/>
            <pc:sldMk cId="2127195319" sldId="259"/>
            <ac:cxnSpMk id="15" creationId="{039AE5C1-43D5-4A77-AA9E-B5EFDFCFBA14}"/>
          </ac:cxnSpMkLst>
        </pc:cxnChg>
        <pc:cxnChg chg="add del mod">
          <ac:chgData name="אמנדה מגזל" userId="d50b652f-cb88-4424-8cea-6618e2450d64" providerId="ADAL" clId="{C3B5B0CC-A11B-43E6-9191-3C1971990B47}" dt="2022-03-27T17:39:15.345" v="539" actId="478"/>
          <ac:cxnSpMkLst>
            <pc:docMk/>
            <pc:sldMk cId="2127195319" sldId="259"/>
            <ac:cxnSpMk id="16" creationId="{F94BEC12-E93C-4390-A092-78ADB4849ED6}"/>
          </ac:cxnSpMkLst>
        </pc:cxnChg>
        <pc:cxnChg chg="add del mod">
          <ac:chgData name="אמנדה מגזל" userId="d50b652f-cb88-4424-8cea-6618e2450d64" providerId="ADAL" clId="{C3B5B0CC-A11B-43E6-9191-3C1971990B47}" dt="2022-03-27T17:39:18.995" v="547" actId="478"/>
          <ac:cxnSpMkLst>
            <pc:docMk/>
            <pc:sldMk cId="2127195319" sldId="259"/>
            <ac:cxnSpMk id="17" creationId="{F4B2F2F4-7971-4CB1-AEE2-57FA87087DB0}"/>
          </ac:cxnSpMkLst>
        </pc:cxnChg>
        <pc:cxnChg chg="add del mod">
          <ac:chgData name="אמנדה מגזל" userId="d50b652f-cb88-4424-8cea-6618e2450d64" providerId="ADAL" clId="{C3B5B0CC-A11B-43E6-9191-3C1971990B47}" dt="2022-03-27T17:39:19.648" v="548" actId="478"/>
          <ac:cxnSpMkLst>
            <pc:docMk/>
            <pc:sldMk cId="2127195319" sldId="259"/>
            <ac:cxnSpMk id="18" creationId="{D357942F-DE41-492B-BC82-56B0FD855203}"/>
          </ac:cxnSpMkLst>
        </pc:cxnChg>
        <pc:cxnChg chg="add del mod">
          <ac:chgData name="אמנדה מגזל" userId="d50b652f-cb88-4424-8cea-6618e2450d64" providerId="ADAL" clId="{C3B5B0CC-A11B-43E6-9191-3C1971990B47}" dt="2022-03-27T17:39:18.194" v="545" actId="478"/>
          <ac:cxnSpMkLst>
            <pc:docMk/>
            <pc:sldMk cId="2127195319" sldId="259"/>
            <ac:cxnSpMk id="19" creationId="{290DA45F-08B7-4479-AC8F-5040F84A1EF3}"/>
          </ac:cxnSpMkLst>
        </pc:cxnChg>
        <pc:cxnChg chg="add del mod">
          <ac:chgData name="אמנדה מגזל" userId="d50b652f-cb88-4424-8cea-6618e2450d64" providerId="ADAL" clId="{C3B5B0CC-A11B-43E6-9191-3C1971990B47}" dt="2022-03-27T17:39:17.403" v="543" actId="478"/>
          <ac:cxnSpMkLst>
            <pc:docMk/>
            <pc:sldMk cId="2127195319" sldId="259"/>
            <ac:cxnSpMk id="20" creationId="{3D400D81-FA51-40C2-A3C6-C4B4CC8972E2}"/>
          </ac:cxnSpMkLst>
        </pc:cxnChg>
        <pc:cxnChg chg="add del mod">
          <ac:chgData name="אמנדה מגזל" userId="d50b652f-cb88-4424-8cea-6618e2450d64" providerId="ADAL" clId="{C3B5B0CC-A11B-43E6-9191-3C1971990B47}" dt="2022-03-27T17:39:16.185" v="541" actId="478"/>
          <ac:cxnSpMkLst>
            <pc:docMk/>
            <pc:sldMk cId="2127195319" sldId="259"/>
            <ac:cxnSpMk id="21" creationId="{225B790C-1C37-4C8B-874F-96EF47AE8FF7}"/>
          </ac:cxnSpMkLst>
        </pc:cxnChg>
        <pc:cxnChg chg="add del mod">
          <ac:chgData name="אמנדה מגזל" userId="d50b652f-cb88-4424-8cea-6618e2450d64" providerId="ADAL" clId="{C3B5B0CC-A11B-43E6-9191-3C1971990B47}" dt="2022-03-27T17:39:23.102" v="552" actId="478"/>
          <ac:cxnSpMkLst>
            <pc:docMk/>
            <pc:sldMk cId="2127195319" sldId="259"/>
            <ac:cxnSpMk id="22" creationId="{D2D5FE28-3DFC-48E1-B60E-8A0ECC7A16C8}"/>
          </ac:cxnSpMkLst>
        </pc:cxnChg>
        <pc:cxnChg chg="add del mod">
          <ac:chgData name="אמנדה מגזל" userId="d50b652f-cb88-4424-8cea-6618e2450d64" providerId="ADAL" clId="{C3B5B0CC-A11B-43E6-9191-3C1971990B47}" dt="2022-03-27T17:39:23.827" v="554" actId="478"/>
          <ac:cxnSpMkLst>
            <pc:docMk/>
            <pc:sldMk cId="2127195319" sldId="259"/>
            <ac:cxnSpMk id="23" creationId="{C8C8FD98-941F-45D3-9DEE-498EE008B021}"/>
          </ac:cxnSpMkLst>
        </pc:cxnChg>
        <pc:cxnChg chg="add mod">
          <ac:chgData name="אמנדה מגזל" userId="d50b652f-cb88-4424-8cea-6618e2450d64" providerId="ADAL" clId="{C3B5B0CC-A11B-43E6-9191-3C1971990B47}" dt="2022-03-27T17:39:44.333" v="555"/>
          <ac:cxnSpMkLst>
            <pc:docMk/>
            <pc:sldMk cId="2127195319" sldId="259"/>
            <ac:cxnSpMk id="25" creationId="{5A9BAD86-D5C1-40D6-9657-C05F72A4F1AF}"/>
          </ac:cxnSpMkLst>
        </pc:cxnChg>
        <pc:cxnChg chg="add mod">
          <ac:chgData name="אמנדה מגזל" userId="d50b652f-cb88-4424-8cea-6618e2450d64" providerId="ADAL" clId="{C3B5B0CC-A11B-43E6-9191-3C1971990B47}" dt="2022-03-27T17:46:33.185" v="879" actId="14100"/>
          <ac:cxnSpMkLst>
            <pc:docMk/>
            <pc:sldMk cId="2127195319" sldId="259"/>
            <ac:cxnSpMk id="31" creationId="{6203E459-28DB-46E6-B755-515D46AD0607}"/>
          </ac:cxnSpMkLst>
        </pc:cxnChg>
        <pc:cxnChg chg="add mod">
          <ac:chgData name="אמנדה מגזל" userId="d50b652f-cb88-4424-8cea-6618e2450d64" providerId="ADAL" clId="{C3B5B0CC-A11B-43E6-9191-3C1971990B47}" dt="2022-03-27T17:46:30.406" v="878" actId="14100"/>
          <ac:cxnSpMkLst>
            <pc:docMk/>
            <pc:sldMk cId="2127195319" sldId="259"/>
            <ac:cxnSpMk id="33" creationId="{E731F12A-1DF1-4AD4-940B-999F0801F6AB}"/>
          </ac:cxnSpMkLst>
        </pc:cxnChg>
      </pc:sldChg>
      <pc:sldChg chg="addSp delSp modSp add mod delAnim modAnim">
        <pc:chgData name="אמנדה מגזל" userId="d50b652f-cb88-4424-8cea-6618e2450d64" providerId="ADAL" clId="{C3B5B0CC-A11B-43E6-9191-3C1971990B47}" dt="2022-03-29T17:27:54.201" v="2402" actId="20577"/>
        <pc:sldMkLst>
          <pc:docMk/>
          <pc:sldMk cId="2908667128" sldId="260"/>
        </pc:sldMkLst>
        <pc:spChg chg="add mod">
          <ac:chgData name="אמנדה מגזל" userId="d50b652f-cb88-4424-8cea-6618e2450d64" providerId="ADAL" clId="{C3B5B0CC-A11B-43E6-9191-3C1971990B47}" dt="2022-03-29T17:22:15.571" v="2266" actId="1076"/>
          <ac:spMkLst>
            <pc:docMk/>
            <pc:sldMk cId="2908667128" sldId="260"/>
            <ac:spMk id="3" creationId="{85DC8C69-D244-4A02-ABA5-7BE72A3A2098}"/>
          </ac:spMkLst>
        </pc:spChg>
        <pc:spChg chg="add mod">
          <ac:chgData name="אמנדה מגזל" userId="d50b652f-cb88-4424-8cea-6618e2450d64" providerId="ADAL" clId="{C3B5B0CC-A11B-43E6-9191-3C1971990B47}" dt="2022-03-29T17:22:01.703" v="2262" actId="403"/>
          <ac:spMkLst>
            <pc:docMk/>
            <pc:sldMk cId="2908667128" sldId="260"/>
            <ac:spMk id="4" creationId="{61784948-CE5D-4D76-AE4F-A04444875BC9}"/>
          </ac:spMkLst>
        </pc:spChg>
        <pc:spChg chg="add mod">
          <ac:chgData name="אמנדה מגזל" userId="d50b652f-cb88-4424-8cea-6618e2450d64" providerId="ADAL" clId="{C3B5B0CC-A11B-43E6-9191-3C1971990B47}" dt="2022-03-29T17:27:54.201" v="2402" actId="20577"/>
          <ac:spMkLst>
            <pc:docMk/>
            <pc:sldMk cId="2908667128" sldId="260"/>
            <ac:spMk id="5" creationId="{5DB705D1-308E-4788-8115-79DAE57B42BD}"/>
          </ac:spMkLst>
        </pc:spChg>
        <pc:spChg chg="add mod">
          <ac:chgData name="אמנדה מגזל" userId="d50b652f-cb88-4424-8cea-6618e2450d64" providerId="ADAL" clId="{C3B5B0CC-A11B-43E6-9191-3C1971990B47}" dt="2022-03-29T17:18:37.887" v="2107" actId="1076"/>
          <ac:spMkLst>
            <pc:docMk/>
            <pc:sldMk cId="2908667128" sldId="260"/>
            <ac:spMk id="11" creationId="{60199428-94D5-4ACE-9DAE-DB27E31C740D}"/>
          </ac:spMkLst>
        </pc:spChg>
        <pc:picChg chg="add del mod">
          <ac:chgData name="אמנדה מגזל" userId="d50b652f-cb88-4424-8cea-6618e2450d64" providerId="ADAL" clId="{C3B5B0CC-A11B-43E6-9191-3C1971990B47}" dt="2022-03-29T17:09:49.500" v="1456" actId="478"/>
          <ac:picMkLst>
            <pc:docMk/>
            <pc:sldMk cId="2908667128" sldId="260"/>
            <ac:picMk id="2" creationId="{54F8FA0B-7A45-48E5-9B80-AF11DAFC636A}"/>
          </ac:picMkLst>
        </pc:picChg>
        <pc:picChg chg="add mod">
          <ac:chgData name="אמנדה מגזל" userId="d50b652f-cb88-4424-8cea-6618e2450d64" providerId="ADAL" clId="{C3B5B0CC-A11B-43E6-9191-3C1971990B47}" dt="2022-03-29T17:18:49.158" v="2109" actId="1366"/>
          <ac:picMkLst>
            <pc:docMk/>
            <pc:sldMk cId="2908667128" sldId="260"/>
            <ac:picMk id="10" creationId="{F3C98859-EB48-4908-8B5A-4AB0F7547D95}"/>
          </ac:picMkLst>
        </pc:picChg>
        <pc:cxnChg chg="add mod">
          <ac:chgData name="אמנדה מגזל" userId="d50b652f-cb88-4424-8cea-6618e2450d64" providerId="ADAL" clId="{C3B5B0CC-A11B-43E6-9191-3C1971990B47}" dt="2022-03-29T17:09:24.214" v="1430"/>
          <ac:cxnSpMkLst>
            <pc:docMk/>
            <pc:sldMk cId="2908667128" sldId="260"/>
            <ac:cxnSpMk id="6" creationId="{84E413D3-EEF1-4A2E-8ADA-397F0AB181C6}"/>
          </ac:cxnSpMkLst>
        </pc:cxnChg>
        <pc:cxnChg chg="add del mod">
          <ac:chgData name="אמנדה מגזל" userId="d50b652f-cb88-4424-8cea-6618e2450d64" providerId="ADAL" clId="{C3B5B0CC-A11B-43E6-9191-3C1971990B47}" dt="2022-03-29T17:09:54.480" v="1457" actId="478"/>
          <ac:cxnSpMkLst>
            <pc:docMk/>
            <pc:sldMk cId="2908667128" sldId="260"/>
            <ac:cxnSpMk id="7" creationId="{CC6FDDB2-F06D-45ED-AF7E-E95FD50CBD16}"/>
          </ac:cxnSpMkLst>
        </pc:cxnChg>
        <pc:cxnChg chg="add del mod">
          <ac:chgData name="אמנדה מגזל" userId="d50b652f-cb88-4424-8cea-6618e2450d64" providerId="ADAL" clId="{C3B5B0CC-A11B-43E6-9191-3C1971990B47}" dt="2022-03-29T17:09:54.480" v="1457" actId="478"/>
          <ac:cxnSpMkLst>
            <pc:docMk/>
            <pc:sldMk cId="2908667128" sldId="260"/>
            <ac:cxnSpMk id="8" creationId="{E510CAFA-889A-433E-AC55-314FED119C96}"/>
          </ac:cxnSpMkLst>
        </pc:cxnChg>
        <pc:cxnChg chg="add del mod">
          <ac:chgData name="אמנדה מגזל" userId="d50b652f-cb88-4424-8cea-6618e2450d64" providerId="ADAL" clId="{C3B5B0CC-A11B-43E6-9191-3C1971990B47}" dt="2022-03-29T17:09:54.480" v="1457" actId="478"/>
          <ac:cxnSpMkLst>
            <pc:docMk/>
            <pc:sldMk cId="2908667128" sldId="260"/>
            <ac:cxnSpMk id="9" creationId="{9DFA7706-B47D-43DE-AB7F-5EA115E7B26D}"/>
          </ac:cxnSpMkLst>
        </pc:cxnChg>
      </pc:sldChg>
      <pc:sldChg chg="modSp add del mod ord">
        <pc:chgData name="אמנדה מגזל" userId="d50b652f-cb88-4424-8cea-6618e2450d64" providerId="ADAL" clId="{C3B5B0CC-A11B-43E6-9191-3C1971990B47}" dt="2022-03-27T17:27:47.623" v="454" actId="47"/>
        <pc:sldMkLst>
          <pc:docMk/>
          <pc:sldMk cId="957813433" sldId="261"/>
        </pc:sldMkLst>
        <pc:spChg chg="mod">
          <ac:chgData name="אמנדה מגזל" userId="d50b652f-cb88-4424-8cea-6618e2450d64" providerId="ADAL" clId="{C3B5B0CC-A11B-43E6-9191-3C1971990B47}" dt="2022-03-27T17:14:09.888" v="20" actId="20577"/>
          <ac:spMkLst>
            <pc:docMk/>
            <pc:sldMk cId="957813433" sldId="261"/>
            <ac:spMk id="5" creationId="{0BBB78DB-F6B0-4346-840B-FF777F5FEB2E}"/>
          </ac:spMkLst>
        </pc:spChg>
      </pc:sldChg>
      <pc:sldChg chg="addSp delSp modSp add mod">
        <pc:chgData name="אמנדה מגזל" userId="d50b652f-cb88-4424-8cea-6618e2450d64" providerId="ADAL" clId="{C3B5B0CC-A11B-43E6-9191-3C1971990B47}" dt="2022-03-27T17:49:23.212" v="1010" actId="1076"/>
        <pc:sldMkLst>
          <pc:docMk/>
          <pc:sldMk cId="3268442149" sldId="262"/>
        </pc:sldMkLst>
        <pc:spChg chg="add del mod">
          <ac:chgData name="אמנדה מגזל" userId="d50b652f-cb88-4424-8cea-6618e2450d64" providerId="ADAL" clId="{C3B5B0CC-A11B-43E6-9191-3C1971990B47}" dt="2022-03-27T17:15:32.394" v="27" actId="478"/>
          <ac:spMkLst>
            <pc:docMk/>
            <pc:sldMk cId="3268442149" sldId="262"/>
            <ac:spMk id="2" creationId="{EA377556-CBD6-4136-806F-56B4406659B0}"/>
          </ac:spMkLst>
        </pc:spChg>
        <pc:spChg chg="add del mod">
          <ac:chgData name="אמנדה מגזל" userId="d50b652f-cb88-4424-8cea-6618e2450d64" providerId="ADAL" clId="{C3B5B0CC-A11B-43E6-9191-3C1971990B47}" dt="2022-03-27T17:15:32.394" v="27" actId="478"/>
          <ac:spMkLst>
            <pc:docMk/>
            <pc:sldMk cId="3268442149" sldId="262"/>
            <ac:spMk id="3" creationId="{67171FB5-C76C-455C-ABFB-D498BE10F2F7}"/>
          </ac:spMkLst>
        </pc:spChg>
        <pc:spChg chg="add del mod">
          <ac:chgData name="אמנדה מגזל" userId="d50b652f-cb88-4424-8cea-6618e2450d64" providerId="ADAL" clId="{C3B5B0CC-A11B-43E6-9191-3C1971990B47}" dt="2022-03-27T17:15:32.394" v="27" actId="478"/>
          <ac:spMkLst>
            <pc:docMk/>
            <pc:sldMk cId="3268442149" sldId="262"/>
            <ac:spMk id="4" creationId="{C3E53FF7-F2F7-4D9E-AA8E-E61B2472E6F3}"/>
          </ac:spMkLst>
        </pc:spChg>
        <pc:spChg chg="add mod">
          <ac:chgData name="אמנדה מגזל" userId="d50b652f-cb88-4424-8cea-6618e2450d64" providerId="ADAL" clId="{C3B5B0CC-A11B-43E6-9191-3C1971990B47}" dt="2022-03-27T17:15:33.461" v="28"/>
          <ac:spMkLst>
            <pc:docMk/>
            <pc:sldMk cId="3268442149" sldId="262"/>
            <ac:spMk id="6" creationId="{CD5BCBD5-31C4-451E-94AF-FB8F67E7B7D4}"/>
          </ac:spMkLst>
        </pc:spChg>
        <pc:spChg chg="add mod">
          <ac:chgData name="אמנדה מגזל" userId="d50b652f-cb88-4424-8cea-6618e2450d64" providerId="ADAL" clId="{C3B5B0CC-A11B-43E6-9191-3C1971990B47}" dt="2022-03-27T17:15:36.604" v="31" actId="20577"/>
          <ac:spMkLst>
            <pc:docMk/>
            <pc:sldMk cId="3268442149" sldId="262"/>
            <ac:spMk id="7" creationId="{E4CC9974-E145-4A67-A984-9D35E658E97F}"/>
          </ac:spMkLst>
        </pc:spChg>
        <pc:spChg chg="add mod">
          <ac:chgData name="אמנדה מגזל" userId="d50b652f-cb88-4424-8cea-6618e2450d64" providerId="ADAL" clId="{C3B5B0CC-A11B-43E6-9191-3C1971990B47}" dt="2022-03-27T17:49:23.212" v="1010" actId="1076"/>
          <ac:spMkLst>
            <pc:docMk/>
            <pc:sldMk cId="3268442149" sldId="262"/>
            <ac:spMk id="9" creationId="{F1F43366-1889-48AA-93A1-A1B9CB1E5D43}"/>
          </ac:spMkLst>
        </pc:spChg>
        <pc:cxnChg chg="add del mod">
          <ac:chgData name="אמנדה מגזל" userId="d50b652f-cb88-4424-8cea-6618e2450d64" providerId="ADAL" clId="{C3B5B0CC-A11B-43E6-9191-3C1971990B47}" dt="2022-03-27T17:15:32.394" v="27" actId="478"/>
          <ac:cxnSpMkLst>
            <pc:docMk/>
            <pc:sldMk cId="3268442149" sldId="262"/>
            <ac:cxnSpMk id="5" creationId="{B86150AB-0BE1-4204-85D8-16F4EEA31DD6}"/>
          </ac:cxnSpMkLst>
        </pc:cxnChg>
        <pc:cxnChg chg="add mod">
          <ac:chgData name="אמנדה מגזל" userId="d50b652f-cb88-4424-8cea-6618e2450d64" providerId="ADAL" clId="{C3B5B0CC-A11B-43E6-9191-3C1971990B47}" dt="2022-03-27T17:15:33.461" v="28"/>
          <ac:cxnSpMkLst>
            <pc:docMk/>
            <pc:sldMk cId="3268442149" sldId="262"/>
            <ac:cxnSpMk id="8" creationId="{5CDBC79B-B8D0-413D-9B33-68A3610A9AAC}"/>
          </ac:cxnSpMkLst>
        </pc:cxnChg>
      </pc:sldChg>
      <pc:sldChg chg="addSp modSp add mod">
        <pc:chgData name="אמנדה מגזל" userId="d50b652f-cb88-4424-8cea-6618e2450d64" providerId="ADAL" clId="{C3B5B0CC-A11B-43E6-9191-3C1971990B47}" dt="2022-03-30T17:20:37.706" v="2812" actId="2711"/>
        <pc:sldMkLst>
          <pc:docMk/>
          <pc:sldMk cId="94783205" sldId="263"/>
        </pc:sldMkLst>
        <pc:spChg chg="add mod">
          <ac:chgData name="אמנדה מגזל" userId="d50b652f-cb88-4424-8cea-6618e2450d64" providerId="ADAL" clId="{C3B5B0CC-A11B-43E6-9191-3C1971990B47}" dt="2022-03-27T17:49:57.658" v="1011"/>
          <ac:spMkLst>
            <pc:docMk/>
            <pc:sldMk cId="94783205" sldId="263"/>
            <ac:spMk id="2" creationId="{E8D25A21-1736-4496-BA0B-66B928655497}"/>
          </ac:spMkLst>
        </pc:spChg>
        <pc:spChg chg="add mod">
          <ac:chgData name="אמנדה מגזל" userId="d50b652f-cb88-4424-8cea-6618e2450d64" providerId="ADAL" clId="{C3B5B0CC-A11B-43E6-9191-3C1971990B47}" dt="2022-03-30T17:20:37.706" v="2812" actId="2711"/>
          <ac:spMkLst>
            <pc:docMk/>
            <pc:sldMk cId="94783205" sldId="263"/>
            <ac:spMk id="3" creationId="{56BFD47A-C34D-404A-87DC-24D362793839}"/>
          </ac:spMkLst>
        </pc:spChg>
        <pc:spChg chg="add mod">
          <ac:chgData name="אמנדה מגזל" userId="d50b652f-cb88-4424-8cea-6618e2450d64" providerId="ADAL" clId="{C3B5B0CC-A11B-43E6-9191-3C1971990B47}" dt="2022-03-27T17:50:03.653" v="1014" actId="20577"/>
          <ac:spMkLst>
            <pc:docMk/>
            <pc:sldMk cId="94783205" sldId="263"/>
            <ac:spMk id="4" creationId="{DA4A3E3C-5D47-4E64-8E9B-184365EEA1BA}"/>
          </ac:spMkLst>
        </pc:spChg>
        <pc:cxnChg chg="add mod">
          <ac:chgData name="אמנדה מגזל" userId="d50b652f-cb88-4424-8cea-6618e2450d64" providerId="ADAL" clId="{C3B5B0CC-A11B-43E6-9191-3C1971990B47}" dt="2022-03-27T17:49:57.658" v="1011"/>
          <ac:cxnSpMkLst>
            <pc:docMk/>
            <pc:sldMk cId="94783205" sldId="263"/>
            <ac:cxnSpMk id="5" creationId="{E3F29A53-8AE8-416B-8B7E-43D6025887F6}"/>
          </ac:cxnSpMkLst>
        </pc:cxnChg>
      </pc:sldChg>
      <pc:sldChg chg="addSp delSp modSp add mod">
        <pc:chgData name="אמנדה מגזל" userId="d50b652f-cb88-4424-8cea-6618e2450d64" providerId="ADAL" clId="{C3B5B0CC-A11B-43E6-9191-3C1971990B47}" dt="2022-03-29T19:43:18.529" v="2778" actId="20577"/>
        <pc:sldMkLst>
          <pc:docMk/>
          <pc:sldMk cId="1987952108" sldId="264"/>
        </pc:sldMkLst>
        <pc:spChg chg="add del mod">
          <ac:chgData name="אמנדה מגזל" userId="d50b652f-cb88-4424-8cea-6618e2450d64" providerId="ADAL" clId="{C3B5B0CC-A11B-43E6-9191-3C1971990B47}" dt="2022-03-29T16:57:57.925" v="1408" actId="478"/>
          <ac:spMkLst>
            <pc:docMk/>
            <pc:sldMk cId="1987952108" sldId="264"/>
            <ac:spMk id="3" creationId="{DBCCB922-786A-45E4-828F-6D6B44F18963}"/>
          </ac:spMkLst>
        </pc:spChg>
        <pc:spChg chg="add mod">
          <ac:chgData name="אמנדה מגזל" userId="d50b652f-cb88-4424-8cea-6618e2450d64" providerId="ADAL" clId="{C3B5B0CC-A11B-43E6-9191-3C1971990B47}" dt="2022-03-29T19:43:18.529" v="2778" actId="20577"/>
          <ac:spMkLst>
            <pc:docMk/>
            <pc:sldMk cId="1987952108" sldId="264"/>
            <ac:spMk id="4" creationId="{E9EBD648-4376-4126-9216-57F495D9686A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5" creationId="{C3687919-4006-4C42-88C5-FCDF1E7D85CD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6" creationId="{F1113D7D-1306-476C-A340-F4FF4F51EC9C}"/>
          </ac:spMkLst>
        </pc:spChg>
        <pc:spChg chg="add del mod">
          <ac:chgData name="אמנדה מגזל" userId="d50b652f-cb88-4424-8cea-6618e2450d64" providerId="ADAL" clId="{C3B5B0CC-A11B-43E6-9191-3C1971990B47}" dt="2022-03-29T16:57:52.461" v="1407" actId="478"/>
          <ac:spMkLst>
            <pc:docMk/>
            <pc:sldMk cId="1987952108" sldId="264"/>
            <ac:spMk id="8" creationId="{928D11C5-392C-4551-A226-412D506AEA19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10" creationId="{DA10BB6C-750A-4F69-8E8B-81B2AE03DEAC}"/>
          </ac:spMkLst>
        </pc:spChg>
        <pc:spChg chg="add mod">
          <ac:chgData name="אמנדה מגזל" userId="d50b652f-cb88-4424-8cea-6618e2450d64" providerId="ADAL" clId="{C3B5B0CC-A11B-43E6-9191-3C1971990B47}" dt="2022-03-29T16:57:45.331" v="1406"/>
          <ac:spMkLst>
            <pc:docMk/>
            <pc:sldMk cId="1987952108" sldId="264"/>
            <ac:spMk id="11" creationId="{40150492-A794-4ECF-9346-6A0A2F39A0B1}"/>
          </ac:spMkLst>
        </pc:spChg>
        <pc:picChg chg="add mod">
          <ac:chgData name="אמנדה מגזל" userId="d50b652f-cb88-4424-8cea-6618e2450d64" providerId="ADAL" clId="{C3B5B0CC-A11B-43E6-9191-3C1971990B47}" dt="2022-03-29T16:58:08.152" v="1411" actId="1076"/>
          <ac:picMkLst>
            <pc:docMk/>
            <pc:sldMk cId="1987952108" sldId="264"/>
            <ac:picMk id="2" creationId="{9BAFEA62-F7D7-4796-81CE-8B303A375D8A}"/>
          </ac:picMkLst>
        </pc:picChg>
        <pc:picChg chg="add del mod">
          <ac:chgData name="אמנדה מגזל" userId="d50b652f-cb88-4424-8cea-6618e2450d64" providerId="ADAL" clId="{C3B5B0CC-A11B-43E6-9191-3C1971990B47}" dt="2022-03-29T16:57:52.461" v="1407" actId="478"/>
          <ac:picMkLst>
            <pc:docMk/>
            <pc:sldMk cId="1987952108" sldId="264"/>
            <ac:picMk id="7" creationId="{A4B8361C-59BD-44A6-A2FE-2F6A9E7AC07C}"/>
          </ac:picMkLst>
        </pc:picChg>
        <pc:picChg chg="add mod">
          <ac:chgData name="אמנדה מגזל" userId="d50b652f-cb88-4424-8cea-6618e2450d64" providerId="ADAL" clId="{C3B5B0CC-A11B-43E6-9191-3C1971990B47}" dt="2022-03-29T16:57:45.331" v="1406"/>
          <ac:picMkLst>
            <pc:docMk/>
            <pc:sldMk cId="1987952108" sldId="264"/>
            <ac:picMk id="12" creationId="{34E8733A-BE23-4B00-9BC2-091BFAC92A0B}"/>
          </ac:picMkLst>
        </pc:picChg>
        <pc:picChg chg="add del mod">
          <ac:chgData name="אמנדה מגזל" userId="d50b652f-cb88-4424-8cea-6618e2450d64" providerId="ADAL" clId="{C3B5B0CC-A11B-43E6-9191-3C1971990B47}" dt="2022-03-29T16:58:00.098" v="1410" actId="478"/>
          <ac:picMkLst>
            <pc:docMk/>
            <pc:sldMk cId="1987952108" sldId="264"/>
            <ac:picMk id="13" creationId="{38204C92-C193-41C6-A4B7-F0834571D8D9}"/>
          </ac:picMkLst>
        </pc:picChg>
        <pc:picChg chg="add del mod">
          <ac:chgData name="אמנדה מגזל" userId="d50b652f-cb88-4424-8cea-6618e2450d64" providerId="ADAL" clId="{C3B5B0CC-A11B-43E6-9191-3C1971990B47}" dt="2022-03-29T16:58:51.792" v="1414" actId="478"/>
          <ac:picMkLst>
            <pc:docMk/>
            <pc:sldMk cId="1987952108" sldId="264"/>
            <ac:picMk id="14" creationId="{EFDC078C-FBE3-486B-B470-BC9B90C3DE14}"/>
          </ac:picMkLst>
        </pc:picChg>
        <pc:picChg chg="add del mod">
          <ac:chgData name="אמנדה מגזל" userId="d50b652f-cb88-4424-8cea-6618e2450d64" providerId="ADAL" clId="{C3B5B0CC-A11B-43E6-9191-3C1971990B47}" dt="2022-03-29T16:59:03.054" v="1416" actId="478"/>
          <ac:picMkLst>
            <pc:docMk/>
            <pc:sldMk cId="1987952108" sldId="264"/>
            <ac:picMk id="15" creationId="{382AFA25-C74A-4E72-9C95-0F21B1D08653}"/>
          </ac:picMkLst>
        </pc:picChg>
        <pc:picChg chg="add mod">
          <ac:chgData name="אמנדה מגזל" userId="d50b652f-cb88-4424-8cea-6618e2450d64" providerId="ADAL" clId="{C3B5B0CC-A11B-43E6-9191-3C1971990B47}" dt="2022-03-29T16:58:54.901" v="1415" actId="1076"/>
          <ac:picMkLst>
            <pc:docMk/>
            <pc:sldMk cId="1987952108" sldId="264"/>
            <ac:picMk id="16" creationId="{129489B3-4F24-44DF-BDD0-10D69B663462}"/>
          </ac:picMkLst>
        </pc:picChg>
        <pc:picChg chg="add mod">
          <ac:chgData name="אמנדה מגזל" userId="d50b652f-cb88-4424-8cea-6618e2450d64" providerId="ADAL" clId="{C3B5B0CC-A11B-43E6-9191-3C1971990B47}" dt="2022-03-29T17:02:57.807" v="1419" actId="1076"/>
          <ac:picMkLst>
            <pc:docMk/>
            <pc:sldMk cId="1987952108" sldId="264"/>
            <ac:picMk id="17" creationId="{7C6C6B3E-0B5A-4B3B-A10D-5568EB187C40}"/>
          </ac:picMkLst>
        </pc:picChg>
        <pc:cxnChg chg="add mod">
          <ac:chgData name="אמנדה מגזל" userId="d50b652f-cb88-4424-8cea-6618e2450d64" providerId="ADAL" clId="{C3B5B0CC-A11B-43E6-9191-3C1971990B47}" dt="2022-03-29T16:57:45.331" v="1406"/>
          <ac:cxnSpMkLst>
            <pc:docMk/>
            <pc:sldMk cId="1987952108" sldId="264"/>
            <ac:cxnSpMk id="9" creationId="{CBB35094-B844-4F28-AD30-0C712EC73E91}"/>
          </ac:cxnSpMkLst>
        </pc:cxnChg>
      </pc:sldChg>
      <pc:sldChg chg="modSp add mod ord">
        <pc:chgData name="אמנדה מגזל" userId="d50b652f-cb88-4424-8cea-6618e2450d64" providerId="ADAL" clId="{C3B5B0CC-A11B-43E6-9191-3C1971990B47}" dt="2022-03-27T17:28:22.493" v="492" actId="20577"/>
        <pc:sldMkLst>
          <pc:docMk/>
          <pc:sldMk cId="893244035" sldId="265"/>
        </pc:sldMkLst>
        <pc:spChg chg="mod">
          <ac:chgData name="אמנדה מגזל" userId="d50b652f-cb88-4424-8cea-6618e2450d64" providerId="ADAL" clId="{C3B5B0CC-A11B-43E6-9191-3C1971990B47}" dt="2022-03-27T17:27:51.600" v="456" actId="20577"/>
          <ac:spMkLst>
            <pc:docMk/>
            <pc:sldMk cId="893244035" sldId="265"/>
            <ac:spMk id="5" creationId="{0BBB78DB-F6B0-4346-840B-FF777F5FEB2E}"/>
          </ac:spMkLst>
        </pc:spChg>
        <pc:spChg chg="mod">
          <ac:chgData name="אמנדה מגזל" userId="d50b652f-cb88-4424-8cea-6618e2450d64" providerId="ADAL" clId="{C3B5B0CC-A11B-43E6-9191-3C1971990B47}" dt="2022-03-27T17:28:22.493" v="492" actId="20577"/>
          <ac:spMkLst>
            <pc:docMk/>
            <pc:sldMk cId="893244035" sldId="265"/>
            <ac:spMk id="11" creationId="{9B41E470-5F9B-44BD-B5ED-9AB20EA2D817}"/>
          </ac:spMkLst>
        </pc:spChg>
      </pc:sldChg>
      <pc:sldChg chg="addSp delSp modSp add mod delAnim">
        <pc:chgData name="אמנדה מגזל" userId="d50b652f-cb88-4424-8cea-6618e2450d64" providerId="ADAL" clId="{C3B5B0CC-A11B-43E6-9191-3C1971990B47}" dt="2022-03-30T17:09:07.487" v="2798"/>
        <pc:sldMkLst>
          <pc:docMk/>
          <pc:sldMk cId="1401660035" sldId="266"/>
        </pc:sldMkLst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4" creationId="{54C6858E-30F2-4692-BBC7-D16CCBE86513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5" creationId="{E3876B20-94E7-4416-9E99-E0E2ECB9D33A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6" creationId="{281FC6CE-AA7C-47B0-B8B4-52D2C522B61B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7" creationId="{65CE697E-B553-48AB-A5AA-8A4D4CD2291E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8" creationId="{0F1945F7-6BD1-4A18-9C32-D3AA93A7BABF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9" creationId="{8B5D6B06-A19D-4DE0-AC62-3011C95BF160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10" creationId="{A3647685-11F9-46F0-86A3-5A24A0C21D32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11" creationId="{D3C90365-18FD-4417-B141-99918700E38E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12" creationId="{D9213CBC-6CF8-4D26-A255-6915B2F48343}"/>
          </ac:spMkLst>
        </pc:spChg>
        <pc:spChg chg="del">
          <ac:chgData name="אמנדה מגזל" userId="d50b652f-cb88-4424-8cea-6618e2450d64" providerId="ADAL" clId="{C3B5B0CC-A11B-43E6-9191-3C1971990B47}" dt="2022-03-27T18:10:41.959" v="1041" actId="478"/>
          <ac:spMkLst>
            <pc:docMk/>
            <pc:sldMk cId="1401660035" sldId="266"/>
            <ac:spMk id="24" creationId="{C3814429-0D8D-4044-B8AA-7381EC4BC50F}"/>
          </ac:spMkLst>
        </pc:spChg>
        <pc:spChg chg="mod">
          <ac:chgData name="אמנדה מגזל" userId="d50b652f-cb88-4424-8cea-6618e2450d64" providerId="ADAL" clId="{C3B5B0CC-A11B-43E6-9191-3C1971990B47}" dt="2022-03-30T17:07:33.060" v="2781" actId="1076"/>
          <ac:spMkLst>
            <pc:docMk/>
            <pc:sldMk cId="1401660035" sldId="266"/>
            <ac:spMk id="26" creationId="{9B8CE5A4-1ECF-4A56-9398-05AA27E04D0D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27" creationId="{AE4F296C-9294-4B58-A9EB-F0BE95D7471C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28" creationId="{428B2568-6906-405A-8B52-5D92F7196039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29" creationId="{B506E4A3-90AA-4858-ADDB-BD93EF34FF46}"/>
          </ac:spMkLst>
        </pc:spChg>
        <pc:spChg chg="del">
          <ac:chgData name="אמנדה מגזל" userId="d50b652f-cb88-4424-8cea-6618e2450d64" providerId="ADAL" clId="{C3B5B0CC-A11B-43E6-9191-3C1971990B47}" dt="2022-03-27T18:10:40.750" v="1040" actId="478"/>
          <ac:spMkLst>
            <pc:docMk/>
            <pc:sldMk cId="1401660035" sldId="266"/>
            <ac:spMk id="40" creationId="{51EC1A30-095C-433F-B93F-E7FE2899FB5C}"/>
          </ac:spMkLst>
        </pc:spChg>
        <pc:graphicFrameChg chg="add mod">
          <ac:chgData name="אמנדה מגזל" userId="d50b652f-cb88-4424-8cea-6618e2450d64" providerId="ADAL" clId="{C3B5B0CC-A11B-43E6-9191-3C1971990B47}" dt="2022-03-30T17:08:51.928" v="2797" actId="1076"/>
          <ac:graphicFrameMkLst>
            <pc:docMk/>
            <pc:sldMk cId="1401660035" sldId="266"/>
            <ac:graphicFrameMk id="23" creationId="{E042FE11-2F47-4B4D-B8CE-E3F10E8EB417}"/>
          </ac:graphicFrameMkLst>
        </pc:graphicFrameChg>
        <pc:picChg chg="add mod">
          <ac:chgData name="אמנדה מגזל" userId="d50b652f-cb88-4424-8cea-6618e2450d64" providerId="ADAL" clId="{C3B5B0CC-A11B-43E6-9191-3C1971990B47}" dt="2022-03-30T17:09:07.487" v="2798"/>
          <ac:picMkLst>
            <pc:docMk/>
            <pc:sldMk cId="1401660035" sldId="266"/>
            <ac:picMk id="5" creationId="{AB69E0E8-8227-4658-A9E3-750083A17D57}"/>
          </ac:picMkLst>
        </pc:picChg>
        <pc:cxnChg chg="del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2" creationId="{58F5479E-0BAC-401B-9DD6-39F3A1ABF2F2}"/>
          </ac:cxnSpMkLst>
        </pc:cxnChg>
        <pc:cxnChg chg="del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3" creationId="{192F6E05-6773-4FF6-A4E2-B56ABCF2E77D}"/>
          </ac:cxnSpMkLst>
        </pc:cxnChg>
        <pc:cxnChg chg="del mod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13" creationId="{7D50D8FE-DF2A-42EB-A46F-7ACFCB72F101}"/>
          </ac:cxnSpMkLst>
        </pc:cxnChg>
        <pc:cxnChg chg="del mod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31" creationId="{6203E459-28DB-46E6-B755-515D46AD0607}"/>
          </ac:cxnSpMkLst>
        </pc:cxnChg>
        <pc:cxnChg chg="del mod">
          <ac:chgData name="אמנדה מגזל" userId="d50b652f-cb88-4424-8cea-6618e2450d64" providerId="ADAL" clId="{C3B5B0CC-A11B-43E6-9191-3C1971990B47}" dt="2022-03-27T18:10:40.750" v="1040" actId="478"/>
          <ac:cxnSpMkLst>
            <pc:docMk/>
            <pc:sldMk cId="1401660035" sldId="266"/>
            <ac:cxnSpMk id="33" creationId="{E731F12A-1DF1-4AD4-940B-999F0801F6AB}"/>
          </ac:cxnSpMkLst>
        </pc:cxnChg>
      </pc:sldChg>
      <pc:sldChg chg="addSp delSp modSp add mod">
        <pc:chgData name="אמנדה מגזל" userId="d50b652f-cb88-4424-8cea-6618e2450d64" providerId="ADAL" clId="{C3B5B0CC-A11B-43E6-9191-3C1971990B47}" dt="2022-03-29T19:43:11.711" v="2777" actId="20577"/>
        <pc:sldMkLst>
          <pc:docMk/>
          <pc:sldMk cId="3262860148" sldId="267"/>
        </pc:sldMkLst>
        <pc:spChg chg="add mod">
          <ac:chgData name="אמנדה מגזל" userId="d50b652f-cb88-4424-8cea-6618e2450d64" providerId="ADAL" clId="{C3B5B0CC-A11B-43E6-9191-3C1971990B47}" dt="2022-03-29T18:11:04.254" v="2739"/>
          <ac:spMkLst>
            <pc:docMk/>
            <pc:sldMk cId="3262860148" sldId="267"/>
            <ac:spMk id="4" creationId="{59253F8D-F2DE-4A0A-A942-D7034A04A589}"/>
          </ac:spMkLst>
        </pc:spChg>
        <pc:spChg chg="add del mod">
          <ac:chgData name="אמנדה מגזל" userId="d50b652f-cb88-4424-8cea-6618e2450d64" providerId="ADAL" clId="{C3B5B0CC-A11B-43E6-9191-3C1971990B47}" dt="2022-03-29T18:11:12.062" v="2741" actId="478"/>
          <ac:spMkLst>
            <pc:docMk/>
            <pc:sldMk cId="3262860148" sldId="267"/>
            <ac:spMk id="8" creationId="{357A2141-BD9A-4FC7-AE73-094159D47508}"/>
          </ac:spMkLst>
        </pc:spChg>
        <pc:spChg chg="add mod">
          <ac:chgData name="אמנדה מגזל" userId="d50b652f-cb88-4424-8cea-6618e2450d64" providerId="ADAL" clId="{C3B5B0CC-A11B-43E6-9191-3C1971990B47}" dt="2022-03-29T19:43:11.711" v="2777" actId="20577"/>
          <ac:spMkLst>
            <pc:docMk/>
            <pc:sldMk cId="3262860148" sldId="267"/>
            <ac:spMk id="9" creationId="{DB6D173B-1FDA-412C-877F-2FECE2663BAB}"/>
          </ac:spMkLst>
        </pc:spChg>
        <pc:spChg chg="add mod">
          <ac:chgData name="אמנדה מגזל" userId="d50b652f-cb88-4424-8cea-6618e2450d64" providerId="ADAL" clId="{C3B5B0CC-A11B-43E6-9191-3C1971990B47}" dt="2022-03-29T18:11:04.254" v="2739"/>
          <ac:spMkLst>
            <pc:docMk/>
            <pc:sldMk cId="3262860148" sldId="267"/>
            <ac:spMk id="10" creationId="{9C09BCC0-8334-424A-A6C0-0F0C64EE6DC6}"/>
          </ac:spMkLst>
        </pc:spChg>
        <pc:spChg chg="add del mod">
          <ac:chgData name="אמנדה מגזל" userId="d50b652f-cb88-4424-8cea-6618e2450d64" providerId="ADAL" clId="{C3B5B0CC-A11B-43E6-9191-3C1971990B47}" dt="2022-03-29T18:11:10.797" v="2740" actId="478"/>
          <ac:spMkLst>
            <pc:docMk/>
            <pc:sldMk cId="3262860148" sldId="267"/>
            <ac:spMk id="11" creationId="{DCC4FA64-616C-44EA-ACA0-FCE6A14B39FF}"/>
          </ac:spMkLst>
        </pc:spChg>
        <pc:spChg chg="add mod">
          <ac:chgData name="אמנדה מגזל" userId="d50b652f-cb88-4424-8cea-6618e2450d64" providerId="ADAL" clId="{C3B5B0CC-A11B-43E6-9191-3C1971990B47}" dt="2022-03-29T18:11:04.254" v="2739"/>
          <ac:spMkLst>
            <pc:docMk/>
            <pc:sldMk cId="3262860148" sldId="267"/>
            <ac:spMk id="12" creationId="{4FB9C5F0-56D2-4B72-8905-21D6FFC03A26}"/>
          </ac:spMkLst>
        </pc:spChg>
        <pc:picChg chg="add mod">
          <ac:chgData name="אמנדה מגזל" userId="d50b652f-cb88-4424-8cea-6618e2450d64" providerId="ADAL" clId="{C3B5B0CC-A11B-43E6-9191-3C1971990B47}" dt="2022-03-29T18:11:34.583" v="2746" actId="1076"/>
          <ac:picMkLst>
            <pc:docMk/>
            <pc:sldMk cId="3262860148" sldId="267"/>
            <ac:picMk id="2" creationId="{2203570B-E45C-4B87-8F09-5AEF68C0FA20}"/>
          </ac:picMkLst>
        </pc:picChg>
        <pc:picChg chg="add mod">
          <ac:chgData name="אמנדה מגזל" userId="d50b652f-cb88-4424-8cea-6618e2450d64" providerId="ADAL" clId="{C3B5B0CC-A11B-43E6-9191-3C1971990B47}" dt="2022-03-29T18:11:37.598" v="2747" actId="1076"/>
          <ac:picMkLst>
            <pc:docMk/>
            <pc:sldMk cId="3262860148" sldId="267"/>
            <ac:picMk id="3" creationId="{713F517F-4FE8-4E20-B8DF-B74C2AAADAF9}"/>
          </ac:picMkLst>
        </pc:picChg>
        <pc:picChg chg="add mod">
          <ac:chgData name="אמנדה מגזל" userId="d50b652f-cb88-4424-8cea-6618e2450d64" providerId="ADAL" clId="{C3B5B0CC-A11B-43E6-9191-3C1971990B47}" dt="2022-03-29T18:11:43.170" v="2748" actId="1076"/>
          <ac:picMkLst>
            <pc:docMk/>
            <pc:sldMk cId="3262860148" sldId="267"/>
            <ac:picMk id="5" creationId="{80D6CA1C-FBFF-46A8-A358-037ECAAA3F2E}"/>
          </ac:picMkLst>
        </pc:picChg>
        <pc:picChg chg="add del mod">
          <ac:chgData name="אמנדה מגזל" userId="d50b652f-cb88-4424-8cea-6618e2450d64" providerId="ADAL" clId="{C3B5B0CC-A11B-43E6-9191-3C1971990B47}" dt="2022-03-29T18:11:15.093" v="2742" actId="478"/>
          <ac:picMkLst>
            <pc:docMk/>
            <pc:sldMk cId="3262860148" sldId="267"/>
            <ac:picMk id="7" creationId="{7ABD6103-FAA5-46A5-BF5F-1D3EC7BF0085}"/>
          </ac:picMkLst>
        </pc:picChg>
        <pc:picChg chg="add del mod">
          <ac:chgData name="אמנדה מגזל" userId="d50b652f-cb88-4424-8cea-6618e2450d64" providerId="ADAL" clId="{C3B5B0CC-A11B-43E6-9191-3C1971990B47}" dt="2022-03-29T18:11:16.223" v="2743" actId="478"/>
          <ac:picMkLst>
            <pc:docMk/>
            <pc:sldMk cId="3262860148" sldId="267"/>
            <ac:picMk id="13" creationId="{16F8CDE0-5056-4373-9F3A-4FF110282513}"/>
          </ac:picMkLst>
        </pc:picChg>
        <pc:cxnChg chg="add mod">
          <ac:chgData name="אמנדה מגזל" userId="d50b652f-cb88-4424-8cea-6618e2450d64" providerId="ADAL" clId="{C3B5B0CC-A11B-43E6-9191-3C1971990B47}" dt="2022-03-29T18:11:04.254" v="2739"/>
          <ac:cxnSpMkLst>
            <pc:docMk/>
            <pc:sldMk cId="3262860148" sldId="267"/>
            <ac:cxnSpMk id="6" creationId="{E808124F-EC3F-4BAA-AB92-57C04C695060}"/>
          </ac:cxnSpMkLst>
        </pc:cxnChg>
      </pc:sldChg>
      <pc:sldChg chg="add del ord">
        <pc:chgData name="אמנדה מגזל" userId="d50b652f-cb88-4424-8cea-6618e2450d64" providerId="ADAL" clId="{C3B5B0CC-A11B-43E6-9191-3C1971990B47}" dt="2022-03-29T17:09:00.047" v="1429" actId="47"/>
        <pc:sldMkLst>
          <pc:docMk/>
          <pc:sldMk cId="2881202779" sldId="268"/>
        </pc:sldMkLst>
      </pc:sldChg>
      <pc:sldChg chg="addSp delSp modSp add mod">
        <pc:chgData name="אמנדה מגזל" userId="d50b652f-cb88-4424-8cea-6618e2450d64" providerId="ADAL" clId="{C3B5B0CC-A11B-43E6-9191-3C1971990B47}" dt="2022-03-29T18:07:59.278" v="2737" actId="1076"/>
        <pc:sldMkLst>
          <pc:docMk/>
          <pc:sldMk cId="4248880226" sldId="268"/>
        </pc:sldMkLst>
        <pc:spChg chg="mod">
          <ac:chgData name="אמנדה מגזל" userId="d50b652f-cb88-4424-8cea-6618e2450d64" providerId="ADAL" clId="{C3B5B0CC-A11B-43E6-9191-3C1971990B47}" dt="2022-03-29T18:07:48.903" v="2736" actId="1076"/>
          <ac:spMkLst>
            <pc:docMk/>
            <pc:sldMk cId="4248880226" sldId="268"/>
            <ac:spMk id="3" creationId="{85DC8C69-D244-4A02-ABA5-7BE72A3A2098}"/>
          </ac:spMkLst>
        </pc:spChg>
        <pc:spChg chg="mod">
          <ac:chgData name="אמנדה מגזל" userId="d50b652f-cb88-4424-8cea-6618e2450d64" providerId="ADAL" clId="{C3B5B0CC-A11B-43E6-9191-3C1971990B47}" dt="2022-03-29T17:23:11.859" v="2313" actId="404"/>
          <ac:spMkLst>
            <pc:docMk/>
            <pc:sldMk cId="4248880226" sldId="268"/>
            <ac:spMk id="4" creationId="{61784948-CE5D-4D76-AE4F-A04444875BC9}"/>
          </ac:spMkLst>
        </pc:spChg>
        <pc:spChg chg="mod">
          <ac:chgData name="אמנדה מגזל" userId="d50b652f-cb88-4424-8cea-6618e2450d64" providerId="ADAL" clId="{C3B5B0CC-A11B-43E6-9191-3C1971990B47}" dt="2022-03-29T18:07:59.278" v="2737" actId="1076"/>
          <ac:spMkLst>
            <pc:docMk/>
            <pc:sldMk cId="4248880226" sldId="268"/>
            <ac:spMk id="5" creationId="{5DB705D1-308E-4788-8115-79DAE57B42BD}"/>
          </ac:spMkLst>
        </pc:spChg>
        <pc:spChg chg="mod">
          <ac:chgData name="אמנדה מגזל" userId="d50b652f-cb88-4424-8cea-6618e2450d64" providerId="ADAL" clId="{C3B5B0CC-A11B-43E6-9191-3C1971990B47}" dt="2022-03-29T17:27:11.849" v="2389" actId="20577"/>
          <ac:spMkLst>
            <pc:docMk/>
            <pc:sldMk cId="4248880226" sldId="268"/>
            <ac:spMk id="11" creationId="{60199428-94D5-4ACE-9DAE-DB27E31C740D}"/>
          </ac:spMkLst>
        </pc:spChg>
        <pc:picChg chg="add mod">
          <ac:chgData name="אמנדה מגזל" userId="d50b652f-cb88-4424-8cea-6618e2450d64" providerId="ADAL" clId="{C3B5B0CC-A11B-43E6-9191-3C1971990B47}" dt="2022-03-29T17:24:22.288" v="2327" actId="1366"/>
          <ac:picMkLst>
            <pc:docMk/>
            <pc:sldMk cId="4248880226" sldId="268"/>
            <ac:picMk id="8" creationId="{AFAE549D-A7B0-4346-9A41-B760D8A6FEB1}"/>
          </ac:picMkLst>
        </pc:picChg>
        <pc:picChg chg="add del mod">
          <ac:chgData name="אמנדה מגזל" userId="d50b652f-cb88-4424-8cea-6618e2450d64" providerId="ADAL" clId="{C3B5B0CC-A11B-43E6-9191-3C1971990B47}" dt="2022-03-29T17:24:48.890" v="2329" actId="478"/>
          <ac:picMkLst>
            <pc:docMk/>
            <pc:sldMk cId="4248880226" sldId="268"/>
            <ac:picMk id="9" creationId="{AFB76017-3EC8-4D2B-A41F-C494C1F0AFE0}"/>
          </ac:picMkLst>
        </pc:picChg>
        <pc:picChg chg="del">
          <ac:chgData name="אמנדה מגזל" userId="d50b652f-cb88-4424-8cea-6618e2450d64" providerId="ADAL" clId="{C3B5B0CC-A11B-43E6-9191-3C1971990B47}" dt="2022-03-29T17:23:16.971" v="2314" actId="478"/>
          <ac:picMkLst>
            <pc:docMk/>
            <pc:sldMk cId="4248880226" sldId="268"/>
            <ac:picMk id="10" creationId="{F3C98859-EB48-4908-8B5A-4AB0F7547D95}"/>
          </ac:picMkLst>
        </pc:picChg>
      </pc:sldChg>
      <pc:sldChg chg="modSp add mod ord">
        <pc:chgData name="אמנדה מגזל" userId="d50b652f-cb88-4424-8cea-6618e2450d64" providerId="ADAL" clId="{C3B5B0CC-A11B-43E6-9191-3C1971990B47}" dt="2022-03-29T18:16:11.929" v="2775" actId="1076"/>
        <pc:sldMkLst>
          <pc:docMk/>
          <pc:sldMk cId="790816411" sldId="269"/>
        </pc:sldMkLst>
        <pc:spChg chg="mod">
          <ac:chgData name="אמנדה מגזל" userId="d50b652f-cb88-4424-8cea-6618e2450d64" providerId="ADAL" clId="{C3B5B0CC-A11B-43E6-9191-3C1971990B47}" dt="2022-03-29T18:16:11.929" v="2775" actId="1076"/>
          <ac:spMkLst>
            <pc:docMk/>
            <pc:sldMk cId="790816411" sldId="269"/>
            <ac:spMk id="3" creationId="{56BFD47A-C34D-404A-87DC-24D362793839}"/>
          </ac:spMkLst>
        </pc:spChg>
        <pc:spChg chg="mod">
          <ac:chgData name="אמנדה מגזל" userId="d50b652f-cb88-4424-8cea-6618e2450d64" providerId="ADAL" clId="{C3B5B0CC-A11B-43E6-9191-3C1971990B47}" dt="2022-03-29T18:13:09.630" v="2753" actId="20577"/>
          <ac:spMkLst>
            <pc:docMk/>
            <pc:sldMk cId="790816411" sldId="269"/>
            <ac:spMk id="4" creationId="{DA4A3E3C-5D47-4E64-8E9B-184365EEA1BA}"/>
          </ac:spMkLst>
        </pc:spChg>
      </pc:sldChg>
      <pc:sldChg chg="addSp delSp modSp add mod delAnim">
        <pc:chgData name="אמנדה מגזל" userId="d50b652f-cb88-4424-8cea-6618e2450d64" providerId="ADAL" clId="{C3B5B0CC-A11B-43E6-9191-3C1971990B47}" dt="2022-03-30T17:30:44.798" v="3103" actId="1036"/>
        <pc:sldMkLst>
          <pc:docMk/>
          <pc:sldMk cId="387197750" sldId="270"/>
        </pc:sldMkLst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4" creationId="{54C6858E-30F2-4692-BBC7-D16CCBE86513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5" creationId="{E3876B20-94E7-4416-9E99-E0E2ECB9D33A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6" creationId="{281FC6CE-AA7C-47B0-B8B4-52D2C522B61B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7" creationId="{65CE697E-B553-48AB-A5AA-8A4D4CD2291E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8" creationId="{0F1945F7-6BD1-4A18-9C32-D3AA93A7BABF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9" creationId="{8B5D6B06-A19D-4DE0-AC62-3011C95BF160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10" creationId="{A3647685-11F9-46F0-86A3-5A24A0C21D32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11" creationId="{D3C90365-18FD-4417-B141-99918700E38E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12" creationId="{D9213CBC-6CF8-4D26-A255-6915B2F48343}"/>
          </ac:spMkLst>
        </pc:spChg>
        <pc:spChg chg="add mod">
          <ac:chgData name="אמנדה מגזל" userId="d50b652f-cb88-4424-8cea-6618e2450d64" providerId="ADAL" clId="{C3B5B0CC-A11B-43E6-9191-3C1971990B47}" dt="2022-03-30T17:27:42.710" v="2942" actId="115"/>
          <ac:spMkLst>
            <pc:docMk/>
            <pc:sldMk cId="387197750" sldId="270"/>
            <ac:spMk id="23" creationId="{28DE6B55-910F-47A1-8021-B16AF725BEC6}"/>
          </ac:spMkLst>
        </pc:spChg>
        <pc:spChg chg="del">
          <ac:chgData name="אמנדה מגזל" userId="d50b652f-cb88-4424-8cea-6618e2450d64" providerId="ADAL" clId="{C3B5B0CC-A11B-43E6-9191-3C1971990B47}" dt="2022-03-30T17:28:33.959" v="2959" actId="478"/>
          <ac:spMkLst>
            <pc:docMk/>
            <pc:sldMk cId="387197750" sldId="270"/>
            <ac:spMk id="24" creationId="{C3814429-0D8D-4044-B8AA-7381EC4BC50F}"/>
          </ac:spMkLst>
        </pc:spChg>
        <pc:spChg chg="mod">
          <ac:chgData name="אמנדה מגזל" userId="d50b652f-cb88-4424-8cea-6618e2450d64" providerId="ADAL" clId="{C3B5B0CC-A11B-43E6-9191-3C1971990B47}" dt="2022-03-30T17:30:32.668" v="3084" actId="207"/>
          <ac:spMkLst>
            <pc:docMk/>
            <pc:sldMk cId="387197750" sldId="270"/>
            <ac:spMk id="26" creationId="{9B8CE5A4-1ECF-4A56-9398-05AA27E04D0D}"/>
          </ac:spMkLst>
        </pc:spChg>
        <pc:spChg chg="mod">
          <ac:chgData name="אמנדה מגזל" userId="d50b652f-cb88-4424-8cea-6618e2450d64" providerId="ADAL" clId="{C3B5B0CC-A11B-43E6-9191-3C1971990B47}" dt="2022-03-30T17:27:39.317" v="2941" actId="115"/>
          <ac:spMkLst>
            <pc:docMk/>
            <pc:sldMk cId="387197750" sldId="270"/>
            <ac:spMk id="27" creationId="{AE4F296C-9294-4B58-A9EB-F0BE95D7471C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28" creationId="{428B2568-6906-405A-8B52-5D92F7196039}"/>
          </ac:spMkLst>
        </pc:spChg>
        <pc:spChg chg="del">
          <ac:chgData name="אמנדה מגזל" userId="d50b652f-cb88-4424-8cea-6618e2450d64" providerId="ADAL" clId="{C3B5B0CC-A11B-43E6-9191-3C1971990B47}" dt="2022-03-30T17:24:34.261" v="2814" actId="478"/>
          <ac:spMkLst>
            <pc:docMk/>
            <pc:sldMk cId="387197750" sldId="270"/>
            <ac:spMk id="29" creationId="{B506E4A3-90AA-4858-ADDB-BD93EF34FF46}"/>
          </ac:spMkLst>
        </pc:spChg>
        <pc:spChg chg="add mod">
          <ac:chgData name="אמנדה מגזל" userId="d50b652f-cb88-4424-8cea-6618e2450d64" providerId="ADAL" clId="{C3B5B0CC-A11B-43E6-9191-3C1971990B47}" dt="2022-03-30T17:30:44.798" v="3103" actId="1036"/>
          <ac:spMkLst>
            <pc:docMk/>
            <pc:sldMk cId="387197750" sldId="270"/>
            <ac:spMk id="30" creationId="{BAC6D86B-F7C4-40B7-8C09-6AF2A17941F3}"/>
          </ac:spMkLst>
        </pc:spChg>
        <pc:spChg chg="add mod ord">
          <ac:chgData name="אמנדה מגזל" userId="d50b652f-cb88-4424-8cea-6618e2450d64" providerId="ADAL" clId="{C3B5B0CC-A11B-43E6-9191-3C1971990B47}" dt="2022-03-30T17:30:37.698" v="3086" actId="167"/>
          <ac:spMkLst>
            <pc:docMk/>
            <pc:sldMk cId="387197750" sldId="270"/>
            <ac:spMk id="32" creationId="{7AF8BB0D-23D5-4169-B778-D2FD2C01ED72}"/>
          </ac:spMkLst>
        </pc:spChg>
        <pc:spChg chg="del">
          <ac:chgData name="אמנדה מגזל" userId="d50b652f-cb88-4424-8cea-6618e2450d64" providerId="ADAL" clId="{C3B5B0CC-A11B-43E6-9191-3C1971990B47}" dt="2022-03-30T17:24:35.765" v="2815" actId="478"/>
          <ac:spMkLst>
            <pc:docMk/>
            <pc:sldMk cId="387197750" sldId="270"/>
            <ac:spMk id="40" creationId="{51EC1A30-095C-433F-B93F-E7FE2899FB5C}"/>
          </ac:spMkLst>
        </pc:spChg>
        <pc:cxnChg chg="del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2" creationId="{58F5479E-0BAC-401B-9DD6-39F3A1ABF2F2}"/>
          </ac:cxnSpMkLst>
        </pc:cxnChg>
        <pc:cxnChg chg="del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3" creationId="{192F6E05-6773-4FF6-A4E2-B56ABCF2E77D}"/>
          </ac:cxnSpMkLst>
        </pc:cxnChg>
        <pc:cxnChg chg="del mod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13" creationId="{7D50D8FE-DF2A-42EB-A46F-7ACFCB72F101}"/>
          </ac:cxnSpMkLst>
        </pc:cxnChg>
        <pc:cxnChg chg="del mod">
          <ac:chgData name="אמנדה מגזל" userId="d50b652f-cb88-4424-8cea-6618e2450d64" providerId="ADAL" clId="{C3B5B0CC-A11B-43E6-9191-3C1971990B47}" dt="2022-03-30T17:28:39.445" v="2962" actId="478"/>
          <ac:cxnSpMkLst>
            <pc:docMk/>
            <pc:sldMk cId="387197750" sldId="270"/>
            <ac:cxnSpMk id="25" creationId="{5A9BAD86-D5C1-40D6-9657-C05F72A4F1AF}"/>
          </ac:cxnSpMkLst>
        </pc:cxnChg>
        <pc:cxnChg chg="del mod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31" creationId="{6203E459-28DB-46E6-B755-515D46AD0607}"/>
          </ac:cxnSpMkLst>
        </pc:cxnChg>
        <pc:cxnChg chg="del mod">
          <ac:chgData name="אמנדה מגזל" userId="d50b652f-cb88-4424-8cea-6618e2450d64" providerId="ADAL" clId="{C3B5B0CC-A11B-43E6-9191-3C1971990B47}" dt="2022-03-30T17:24:34.261" v="2814" actId="478"/>
          <ac:cxnSpMkLst>
            <pc:docMk/>
            <pc:sldMk cId="387197750" sldId="270"/>
            <ac:cxnSpMk id="33" creationId="{E731F12A-1DF1-4AD4-940B-999F0801F6AB}"/>
          </ac:cxnSpMkLst>
        </pc:cxnChg>
        <pc:cxnChg chg="add mod">
          <ac:chgData name="אמנדה מגזל" userId="d50b652f-cb88-4424-8cea-6618e2450d64" providerId="ADAL" clId="{C3B5B0CC-A11B-43E6-9191-3C1971990B47}" dt="2022-03-30T17:30:34.212" v="3085"/>
          <ac:cxnSpMkLst>
            <pc:docMk/>
            <pc:sldMk cId="387197750" sldId="270"/>
            <ac:cxnSpMk id="34" creationId="{1F743DFE-204D-45B1-B74B-7A07A367379D}"/>
          </ac:cxnSpMkLst>
        </pc:cxnChg>
      </pc:sldChg>
    </pc:docChg>
  </pc:docChgLst>
  <pc:docChgLst>
    <pc:chgData name="אמנדה מגזל" userId="d50b652f-cb88-4424-8cea-6618e2450d64" providerId="ADAL" clId="{454DF9AC-1AAB-4EA4-8B3F-D90E70F0C930}"/>
    <pc:docChg chg="custSel modSld">
      <pc:chgData name="אמנדה מגזל" userId="d50b652f-cb88-4424-8cea-6618e2450d64" providerId="ADAL" clId="{454DF9AC-1AAB-4EA4-8B3F-D90E70F0C930}" dt="2022-02-02T21:00:37.612" v="8" actId="20577"/>
      <pc:docMkLst>
        <pc:docMk/>
      </pc:docMkLst>
      <pc:sldChg chg="addSp delSp modSp mod modNotesTx">
        <pc:chgData name="אמנדה מגזל" userId="d50b652f-cb88-4424-8cea-6618e2450d64" providerId="ADAL" clId="{454DF9AC-1AAB-4EA4-8B3F-D90E70F0C930}" dt="2022-02-02T21:00:37.612" v="8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454DF9AC-1AAB-4EA4-8B3F-D90E70F0C930}" dt="2022-01-26T11:56:07.926" v="4" actId="242"/>
          <ac:spMkLst>
            <pc:docMk/>
            <pc:sldMk cId="3219662546" sldId="256"/>
            <ac:spMk id="5" creationId="{91DF5496-A41D-4C31-8717-F9571DCE0E21}"/>
          </ac:spMkLst>
        </pc:spChg>
        <pc:spChg chg="mod">
          <ac:chgData name="אמנדה מגזל" userId="d50b652f-cb88-4424-8cea-6618e2450d64" providerId="ADAL" clId="{454DF9AC-1AAB-4EA4-8B3F-D90E70F0C930}" dt="2022-02-02T21:00:37.612" v="8" actId="20577"/>
          <ac:spMkLst>
            <pc:docMk/>
            <pc:sldMk cId="3219662546" sldId="256"/>
            <ac:spMk id="7" creationId="{C7420875-9FC4-4BF2-8ABB-01024D5D59B8}"/>
          </ac:spMkLst>
        </pc:spChg>
        <pc:picChg chg="del">
          <ac:chgData name="אמנדה מגזל" userId="d50b652f-cb88-4424-8cea-6618e2450d64" providerId="ADAL" clId="{454DF9AC-1AAB-4EA4-8B3F-D90E70F0C930}" dt="2022-02-02T20:10:46.019" v="5" actId="478"/>
          <ac:picMkLst>
            <pc:docMk/>
            <pc:sldMk cId="3219662546" sldId="256"/>
            <ac:picMk id="6" creationId="{FA2101E2-210D-40F1-9534-AE2F52B90EB5}"/>
          </ac:picMkLst>
        </pc:picChg>
        <pc:picChg chg="add mod">
          <ac:chgData name="אמנדה מגזל" userId="d50b652f-cb88-4424-8cea-6618e2450d64" providerId="ADAL" clId="{454DF9AC-1AAB-4EA4-8B3F-D90E70F0C930}" dt="2022-02-02T20:10:47.312" v="6"/>
          <ac:picMkLst>
            <pc:docMk/>
            <pc:sldMk cId="3219662546" sldId="256"/>
            <ac:picMk id="9" creationId="{5B6ACB47-82CA-4411-AF3D-ABAC0D4DB086}"/>
          </ac:picMkLst>
        </pc:picChg>
      </pc:sldChg>
      <pc:sldChg chg="modNotesTx">
        <pc:chgData name="אמנדה מגזל" userId="d50b652f-cb88-4424-8cea-6618e2450d64" providerId="ADAL" clId="{454DF9AC-1AAB-4EA4-8B3F-D90E70F0C930}" dt="2022-01-24T13:47:58.731" v="2" actId="2711"/>
        <pc:sldMkLst>
          <pc:docMk/>
          <pc:sldMk cId="3055753011" sldId="257"/>
        </pc:sldMkLst>
      </pc:sldChg>
      <pc:sldChg chg="modNotesTx">
        <pc:chgData name="אמנדה מגזל" userId="d50b652f-cb88-4424-8cea-6618e2450d64" providerId="ADAL" clId="{454DF9AC-1AAB-4EA4-8B3F-D90E70F0C930}" dt="2022-01-24T13:48:04.351" v="3" actId="2711"/>
        <pc:sldMkLst>
          <pc:docMk/>
          <pc:sldMk cId="1588509613" sldId="258"/>
        </pc:sldMkLst>
      </pc:sldChg>
    </pc:docChg>
  </pc:docChgLst>
  <pc:docChgLst>
    <pc:chgData name="אמנדה מגזל" userId="d50b652f-cb88-4424-8cea-6618e2450d64" providerId="ADAL" clId="{5A97B236-0D9A-4F38-9203-A267EA679080}"/>
    <pc:docChg chg="undo redo custSel addSld delSld modSld sldOrd">
      <pc:chgData name="אמנדה מגזל" userId="d50b652f-cb88-4424-8cea-6618e2450d64" providerId="ADAL" clId="{5A97B236-0D9A-4F38-9203-A267EA679080}" dt="2022-04-04T17:46:48.541" v="4413" actId="47"/>
      <pc:docMkLst>
        <pc:docMk/>
      </pc:docMkLst>
      <pc:sldChg chg="modSp mod">
        <pc:chgData name="אמנדה מגזל" userId="d50b652f-cb88-4424-8cea-6618e2450d64" providerId="ADAL" clId="{5A97B236-0D9A-4F38-9203-A267EA679080}" dt="2022-04-02T18:25:46.271" v="21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5A97B236-0D9A-4F38-9203-A267EA679080}" dt="2022-04-02T18:25:41.053" v="19" actId="20577"/>
          <ac:spMkLst>
            <pc:docMk/>
            <pc:sldMk cId="3219662546" sldId="256"/>
            <ac:spMk id="5" creationId="{91DF5496-A41D-4C31-8717-F9571DCE0E21}"/>
          </ac:spMkLst>
        </pc:spChg>
        <pc:spChg chg="mod">
          <ac:chgData name="אמנדה מגזל" userId="d50b652f-cb88-4424-8cea-6618e2450d64" providerId="ADAL" clId="{5A97B236-0D9A-4F38-9203-A267EA679080}" dt="2022-04-02T18:25:46.271" v="21" actId="20577"/>
          <ac:spMkLst>
            <pc:docMk/>
            <pc:sldMk cId="3219662546" sldId="256"/>
            <ac:spMk id="7" creationId="{C7420875-9FC4-4BF2-8ABB-01024D5D59B8}"/>
          </ac:spMkLst>
        </pc:spChg>
      </pc:sldChg>
      <pc:sldChg chg="modSp mod modAnim">
        <pc:chgData name="אמנדה מגזל" userId="d50b652f-cb88-4424-8cea-6618e2450d64" providerId="ADAL" clId="{5A97B236-0D9A-4F38-9203-A267EA679080}" dt="2022-04-02T20:13:39.789" v="2144"/>
        <pc:sldMkLst>
          <pc:docMk/>
          <pc:sldMk cId="3055753011" sldId="257"/>
        </pc:sldMkLst>
        <pc:spChg chg="mod">
          <ac:chgData name="אמנדה מגזל" userId="d50b652f-cb88-4424-8cea-6618e2450d64" providerId="ADAL" clId="{5A97B236-0D9A-4F38-9203-A267EA679080}" dt="2022-04-02T18:26:14.271" v="32" actId="20577"/>
          <ac:spMkLst>
            <pc:docMk/>
            <pc:sldMk cId="3055753011" sldId="257"/>
            <ac:spMk id="5" creationId="{0BBB78DB-F6B0-4346-840B-FF777F5FEB2E}"/>
          </ac:spMkLst>
        </pc:spChg>
        <pc:spChg chg="mod">
          <ac:chgData name="אמנדה מגזל" userId="d50b652f-cb88-4424-8cea-6618e2450d64" providerId="ADAL" clId="{5A97B236-0D9A-4F38-9203-A267EA679080}" dt="2022-04-02T18:47:52.545" v="160" actId="20577"/>
          <ac:spMkLst>
            <pc:docMk/>
            <pc:sldMk cId="3055753011" sldId="257"/>
            <ac:spMk id="7" creationId="{D087CB61-D331-4DCB-99A8-A1AAF81D9B8B}"/>
          </ac:spMkLst>
        </pc:spChg>
        <pc:spChg chg="mod">
          <ac:chgData name="אמנדה מגזל" userId="d50b652f-cb88-4424-8cea-6618e2450d64" providerId="ADAL" clId="{5A97B236-0D9A-4F38-9203-A267EA679080}" dt="2022-04-02T18:51:07.483" v="167" actId="20577"/>
          <ac:spMkLst>
            <pc:docMk/>
            <pc:sldMk cId="3055753011" sldId="257"/>
            <ac:spMk id="10" creationId="{D09C7D4D-0AD3-46CA-B78D-A9ED1339F251}"/>
          </ac:spMkLst>
        </pc:spChg>
        <pc:spChg chg="mod">
          <ac:chgData name="אמנדה מגזל" userId="d50b652f-cb88-4424-8cea-6618e2450d64" providerId="ADAL" clId="{5A97B236-0D9A-4F38-9203-A267EA679080}" dt="2022-04-02T18:45:09.329" v="126" actId="20577"/>
          <ac:spMkLst>
            <pc:docMk/>
            <pc:sldMk cId="3055753011" sldId="257"/>
            <ac:spMk id="14" creationId="{53D911DE-6682-4FEB-B471-4A5DA2281C42}"/>
          </ac:spMkLst>
        </pc:spChg>
      </pc:sldChg>
      <pc:sldChg chg="del ord">
        <pc:chgData name="אמנדה מגזל" userId="d50b652f-cb88-4424-8cea-6618e2450d64" providerId="ADAL" clId="{5A97B236-0D9A-4F38-9203-A267EA679080}" dt="2022-04-02T18:26:00.269" v="24" actId="47"/>
        <pc:sldMkLst>
          <pc:docMk/>
          <pc:sldMk cId="2127195319" sldId="259"/>
        </pc:sldMkLst>
      </pc:sldChg>
      <pc:sldChg chg="del">
        <pc:chgData name="אמנדה מגזל" userId="d50b652f-cb88-4424-8cea-6618e2450d64" providerId="ADAL" clId="{5A97B236-0D9A-4F38-9203-A267EA679080}" dt="2022-04-02T18:26:08.095" v="25" actId="47"/>
        <pc:sldMkLst>
          <pc:docMk/>
          <pc:sldMk cId="2908667128" sldId="260"/>
        </pc:sldMkLst>
      </pc:sldChg>
      <pc:sldChg chg="del">
        <pc:chgData name="אמנדה מגזל" userId="d50b652f-cb88-4424-8cea-6618e2450d64" providerId="ADAL" clId="{5A97B236-0D9A-4F38-9203-A267EA679080}" dt="2022-04-02T18:26:00.269" v="24" actId="47"/>
        <pc:sldMkLst>
          <pc:docMk/>
          <pc:sldMk cId="3268442149" sldId="262"/>
        </pc:sldMkLst>
      </pc:sldChg>
      <pc:sldChg chg="modSp mod">
        <pc:chgData name="אמנדה מגזל" userId="d50b652f-cb88-4424-8cea-6618e2450d64" providerId="ADAL" clId="{5A97B236-0D9A-4F38-9203-A267EA679080}" dt="2022-04-02T19:00:02.481" v="588" actId="1076"/>
        <pc:sldMkLst>
          <pc:docMk/>
          <pc:sldMk cId="94783205" sldId="263"/>
        </pc:sldMkLst>
        <pc:spChg chg="mod">
          <ac:chgData name="אמנדה מגזל" userId="d50b652f-cb88-4424-8cea-6618e2450d64" providerId="ADAL" clId="{5A97B236-0D9A-4F38-9203-A267EA679080}" dt="2022-04-02T19:00:02.481" v="588" actId="1076"/>
          <ac:spMkLst>
            <pc:docMk/>
            <pc:sldMk cId="94783205" sldId="263"/>
            <ac:spMk id="3" creationId="{56BFD47A-C34D-404A-87DC-24D362793839}"/>
          </ac:spMkLst>
        </pc:spChg>
        <pc:spChg chg="mod">
          <ac:chgData name="אמנדה מגזל" userId="d50b652f-cb88-4424-8cea-6618e2450d64" providerId="ADAL" clId="{5A97B236-0D9A-4F38-9203-A267EA679080}" dt="2022-04-02T18:26:23.039" v="40" actId="20577"/>
          <ac:spMkLst>
            <pc:docMk/>
            <pc:sldMk cId="94783205" sldId="263"/>
            <ac:spMk id="4" creationId="{DA4A3E3C-5D47-4E64-8E9B-184365EEA1BA}"/>
          </ac:spMkLst>
        </pc:spChg>
      </pc:sldChg>
      <pc:sldChg chg="modSp mod">
        <pc:chgData name="אמנדה מגזל" userId="d50b652f-cb88-4424-8cea-6618e2450d64" providerId="ADAL" clId="{5A97B236-0D9A-4F38-9203-A267EA679080}" dt="2022-04-02T19:02:33.006" v="590" actId="14100"/>
        <pc:sldMkLst>
          <pc:docMk/>
          <pc:sldMk cId="1987952108" sldId="264"/>
        </pc:sldMkLst>
        <pc:spChg chg="mod">
          <ac:chgData name="אמנדה מגזל" userId="d50b652f-cb88-4424-8cea-6618e2450d64" providerId="ADAL" clId="{5A97B236-0D9A-4F38-9203-A267EA679080}" dt="2022-04-02T19:02:33.006" v="590" actId="14100"/>
          <ac:spMkLst>
            <pc:docMk/>
            <pc:sldMk cId="1987952108" sldId="264"/>
            <ac:spMk id="11" creationId="{40150492-A794-4ECF-9346-6A0A2F39A0B1}"/>
          </ac:spMkLst>
        </pc:spChg>
      </pc:sldChg>
      <pc:sldChg chg="modSp del mod">
        <pc:chgData name="אמנדה מגזל" userId="d50b652f-cb88-4424-8cea-6618e2450d64" providerId="ADAL" clId="{5A97B236-0D9A-4F38-9203-A267EA679080}" dt="2022-04-02T20:30:09.410" v="2574" actId="47"/>
        <pc:sldMkLst>
          <pc:docMk/>
          <pc:sldMk cId="893244035" sldId="265"/>
        </pc:sldMkLst>
        <pc:spChg chg="mod">
          <ac:chgData name="אמנדה מגזל" userId="d50b652f-cb88-4424-8cea-6618e2450d64" providerId="ADAL" clId="{5A97B236-0D9A-4F38-9203-A267EA679080}" dt="2022-04-02T18:26:30.862" v="46" actId="20577"/>
          <ac:spMkLst>
            <pc:docMk/>
            <pc:sldMk cId="893244035" sldId="265"/>
            <ac:spMk id="5" creationId="{0BBB78DB-F6B0-4346-840B-FF777F5FEB2E}"/>
          </ac:spMkLst>
        </pc:spChg>
      </pc:sldChg>
      <pc:sldChg chg="del">
        <pc:chgData name="אמנדה מגזל" userId="d50b652f-cb88-4424-8cea-6618e2450d64" providerId="ADAL" clId="{5A97B236-0D9A-4F38-9203-A267EA679080}" dt="2022-04-02T18:26:00.269" v="24" actId="47"/>
        <pc:sldMkLst>
          <pc:docMk/>
          <pc:sldMk cId="1401660035" sldId="266"/>
        </pc:sldMkLst>
      </pc:sldChg>
      <pc:sldChg chg="del">
        <pc:chgData name="אמנדה מגזל" userId="d50b652f-cb88-4424-8cea-6618e2450d64" providerId="ADAL" clId="{5A97B236-0D9A-4F38-9203-A267EA679080}" dt="2022-04-02T20:30:10.526" v="2576" actId="47"/>
        <pc:sldMkLst>
          <pc:docMk/>
          <pc:sldMk cId="3262860148" sldId="267"/>
        </pc:sldMkLst>
      </pc:sldChg>
      <pc:sldChg chg="del">
        <pc:chgData name="אמנדה מגזל" userId="d50b652f-cb88-4424-8cea-6618e2450d64" providerId="ADAL" clId="{5A97B236-0D9A-4F38-9203-A267EA679080}" dt="2022-04-02T18:26:08.095" v="25" actId="47"/>
        <pc:sldMkLst>
          <pc:docMk/>
          <pc:sldMk cId="4248880226" sldId="268"/>
        </pc:sldMkLst>
      </pc:sldChg>
      <pc:sldChg chg="modSp del mod">
        <pc:chgData name="אמנדה מגזל" userId="d50b652f-cb88-4424-8cea-6618e2450d64" providerId="ADAL" clId="{5A97B236-0D9A-4F38-9203-A267EA679080}" dt="2022-04-02T20:30:09.881" v="2575" actId="47"/>
        <pc:sldMkLst>
          <pc:docMk/>
          <pc:sldMk cId="790816411" sldId="269"/>
        </pc:sldMkLst>
        <pc:spChg chg="mod">
          <ac:chgData name="אמנדה מגזל" userId="d50b652f-cb88-4424-8cea-6618e2450d64" providerId="ADAL" clId="{5A97B236-0D9A-4F38-9203-A267EA679080}" dt="2022-04-02T18:26:42.903" v="62" actId="20577"/>
          <ac:spMkLst>
            <pc:docMk/>
            <pc:sldMk cId="790816411" sldId="269"/>
            <ac:spMk id="4" creationId="{DA4A3E3C-5D47-4E64-8E9B-184365EEA1BA}"/>
          </ac:spMkLst>
        </pc:spChg>
      </pc:sldChg>
      <pc:sldChg chg="del">
        <pc:chgData name="אמנדה מגזל" userId="d50b652f-cb88-4424-8cea-6618e2450d64" providerId="ADAL" clId="{5A97B236-0D9A-4F38-9203-A267EA679080}" dt="2022-04-02T18:26:00.269" v="24" actId="47"/>
        <pc:sldMkLst>
          <pc:docMk/>
          <pc:sldMk cId="387197750" sldId="270"/>
        </pc:sldMkLst>
      </pc:sldChg>
      <pc:sldChg chg="addSp delSp modSp add mod delAnim modAnim">
        <pc:chgData name="אמנדה מגזל" userId="d50b652f-cb88-4424-8cea-6618e2450d64" providerId="ADAL" clId="{5A97B236-0D9A-4F38-9203-A267EA679080}" dt="2022-04-02T20:13:07.250" v="2142"/>
        <pc:sldMkLst>
          <pc:docMk/>
          <pc:sldMk cId="3539021188" sldId="270"/>
        </pc:sldMkLst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2" creationId="{B50D84BD-37E5-4A76-8B06-3086091FCC53}"/>
          </ac:spMkLst>
        </pc:spChg>
        <pc:spChg chg="add del mod">
          <ac:chgData name="אמנדה מגזל" userId="d50b652f-cb88-4424-8cea-6618e2450d64" providerId="ADAL" clId="{5A97B236-0D9A-4F38-9203-A267EA679080}" dt="2022-04-02T19:38:30.593" v="663" actId="11529"/>
          <ac:spMkLst>
            <pc:docMk/>
            <pc:sldMk cId="3539021188" sldId="270"/>
            <ac:spMk id="2" creationId="{D9131E86-9F99-4919-B9A6-E762B10F9B7D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3" creationId="{3754116F-820B-4537-B323-927274B402FC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5" creationId="{0BBB78DB-F6B0-4346-840B-FF777F5FEB2E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7" creationId="{D087CB61-D331-4DCB-99A8-A1AAF81D9B8B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8" creationId="{2D33BD4A-A78E-44C1-8480-6DCD1446356A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8" creationId="{EE16CDFA-EEA9-4C4C-BA74-5E6A33210CEB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9" creationId="{3389308C-CD39-49C1-BA55-2F6F90B16159}"/>
          </ac:spMkLst>
        </pc:spChg>
        <pc:spChg chg="mod">
          <ac:chgData name="אמנדה מגזל" userId="d50b652f-cb88-4424-8cea-6618e2450d64" providerId="ADAL" clId="{5A97B236-0D9A-4F38-9203-A267EA679080}" dt="2022-04-02T19:39:39.445" v="672" actId="13822"/>
          <ac:spMkLst>
            <pc:docMk/>
            <pc:sldMk cId="3539021188" sldId="270"/>
            <ac:spMk id="9" creationId="{7D7C3B90-AD2B-4B82-916A-7A541F0ED4D1}"/>
          </ac:spMkLst>
        </pc:spChg>
        <pc:spChg chg="mod">
          <ac:chgData name="אמנדה מגזל" userId="d50b652f-cb88-4424-8cea-6618e2450d64" providerId="ADAL" clId="{5A97B236-0D9A-4F38-9203-A267EA679080}" dt="2022-04-02T19:38:25.435" v="647" actId="1076"/>
          <ac:spMkLst>
            <pc:docMk/>
            <pc:sldMk cId="3539021188" sldId="270"/>
            <ac:spMk id="10" creationId="{2B308C39-30B9-42A9-8DFD-E3B5CF9BAA52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10" creationId="{D09C7D4D-0AD3-46CA-B78D-A9ED1339F251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1" creationId="{2AA22ED3-5D13-435A-91B2-8F4C20E933F3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2" creationId="{C971F174-EE64-4B05-9403-420DA9544E26}"/>
          </ac:spMkLst>
        </pc:spChg>
        <pc:spChg chg="mod">
          <ac:chgData name="אמנדה מגזל" userId="d50b652f-cb88-4424-8cea-6618e2450d64" providerId="ADAL" clId="{5A97B236-0D9A-4F38-9203-A267EA679080}" dt="2022-04-02T19:39:34.434" v="671" actId="13822"/>
          <ac:spMkLst>
            <pc:docMk/>
            <pc:sldMk cId="3539021188" sldId="270"/>
            <ac:spMk id="13" creationId="{3A323866-0B95-46E5-97C7-2563FD1E5283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4" creationId="{1637903C-3334-4EC4-9DAD-12A176F03F2F}"/>
          </ac:spMkLst>
        </pc:spChg>
        <pc:spChg chg="del">
          <ac:chgData name="אמנדה מגזל" userId="d50b652f-cb88-4424-8cea-6618e2450d64" providerId="ADAL" clId="{5A97B236-0D9A-4F38-9203-A267EA679080}" dt="2022-04-02T18:52:30.727" v="169" actId="478"/>
          <ac:spMkLst>
            <pc:docMk/>
            <pc:sldMk cId="3539021188" sldId="270"/>
            <ac:spMk id="14" creationId="{53D911DE-6682-4FEB-B471-4A5DA2281C42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5" creationId="{5ED198A6-9A11-4621-9597-A08FA3FA5C5D}"/>
          </ac:spMkLst>
        </pc:spChg>
        <pc:spChg chg="add mod">
          <ac:chgData name="אמנדה מגזל" userId="d50b652f-cb88-4424-8cea-6618e2450d64" providerId="ADAL" clId="{5A97B236-0D9A-4F38-9203-A267EA679080}" dt="2022-04-02T18:52:31.674" v="170"/>
          <ac:spMkLst>
            <pc:docMk/>
            <pc:sldMk cId="3539021188" sldId="270"/>
            <ac:spMk id="16" creationId="{D83C4C7C-437F-4C08-ACDB-DC48B5B950D5}"/>
          </ac:spMkLst>
        </pc:spChg>
        <pc:spChg chg="add mod">
          <ac:chgData name="אמנדה מגזל" userId="d50b652f-cb88-4424-8cea-6618e2450d64" providerId="ADAL" clId="{5A97B236-0D9A-4F38-9203-A267EA679080}" dt="2022-04-02T19:41:07.385" v="730" actId="20577"/>
          <ac:spMkLst>
            <pc:docMk/>
            <pc:sldMk cId="3539021188" sldId="270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19" creationId="{379852CC-66C5-481F-8507-FFC158EAEE35}"/>
          </ac:spMkLst>
        </pc:spChg>
        <pc:spChg chg="add del mod">
          <ac:chgData name="אמנדה מגזל" userId="d50b652f-cb88-4424-8cea-6618e2450d64" providerId="ADAL" clId="{5A97B236-0D9A-4F38-9203-A267EA679080}" dt="2022-04-02T18:52:39.982" v="179" actId="478"/>
          <ac:spMkLst>
            <pc:docMk/>
            <pc:sldMk cId="3539021188" sldId="270"/>
            <ac:spMk id="19" creationId="{60C3C1C2-39B9-48A0-B6A5-D7D82C13E11D}"/>
          </ac:spMkLst>
        </pc:spChg>
        <pc:spChg chg="mod">
          <ac:chgData name="אמנדה מגזל" userId="d50b652f-cb88-4424-8cea-6618e2450d64" providerId="ADAL" clId="{5A97B236-0D9A-4F38-9203-A267EA679080}" dt="2022-04-02T19:39:44.791" v="673" actId="13822"/>
          <ac:spMkLst>
            <pc:docMk/>
            <pc:sldMk cId="3539021188" sldId="270"/>
            <ac:spMk id="20" creationId="{306262B9-379A-420D-AD19-CD4EF2A8C737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1" creationId="{CE6F7CC0-7986-435E-85C7-9076C0E5F4E9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2" creationId="{68C25FD3-A810-43C7-BB8F-5311279C4DD2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3" creationId="{7A7014CF-6B52-4FD7-B540-A6461BD0E323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4" creationId="{AA0CF9FB-D26F-4514-88F8-46AB1EE06FFC}"/>
          </ac:spMkLst>
        </pc:spChg>
        <pc:spChg chg="add del mod">
          <ac:chgData name="אמנדה מגזל" userId="d50b652f-cb88-4424-8cea-6618e2450d64" providerId="ADAL" clId="{5A97B236-0D9A-4F38-9203-A267EA679080}" dt="2022-04-02T18:52:39.982" v="179" actId="478"/>
          <ac:spMkLst>
            <pc:docMk/>
            <pc:sldMk cId="3539021188" sldId="270"/>
            <ac:spMk id="24" creationId="{D1BF6C8F-E452-4365-B4C5-66901ED71E27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5" creationId="{41A685EB-71CA-44FE-AC71-949C3930E8B4}"/>
          </ac:spMkLst>
        </pc:spChg>
        <pc:spChg chg="add del mod">
          <ac:chgData name="אמנדה מגזל" userId="d50b652f-cb88-4424-8cea-6618e2450d64" providerId="ADAL" clId="{5A97B236-0D9A-4F38-9203-A267EA679080}" dt="2022-04-02T18:52:39.982" v="179" actId="478"/>
          <ac:spMkLst>
            <pc:docMk/>
            <pc:sldMk cId="3539021188" sldId="270"/>
            <ac:spMk id="25" creationId="{98E5FCA4-FA55-41F9-9B2C-362BA2562E3A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6" creationId="{FA8CA59A-8553-4845-BA09-9A8635739530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7" creationId="{212D37DE-662C-4795-BE19-5EB6FFFDEDD6}"/>
          </ac:spMkLst>
        </pc:spChg>
        <pc:spChg chg="mod">
          <ac:chgData name="אמנדה מגזל" userId="d50b652f-cb88-4424-8cea-6618e2450d64" providerId="ADAL" clId="{5A97B236-0D9A-4F38-9203-A267EA679080}" dt="2022-04-02T19:39:50.448" v="674" actId="13822"/>
          <ac:spMkLst>
            <pc:docMk/>
            <pc:sldMk cId="3539021188" sldId="270"/>
            <ac:spMk id="28" creationId="{AD1A13EB-C0D5-4463-B715-D2992C8E155A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29" creationId="{D3DF988F-28FF-4652-B499-3D8AB637F6EA}"/>
          </ac:spMkLst>
        </pc:spChg>
        <pc:spChg chg="mod">
          <ac:chgData name="אמנדה מגזל" userId="d50b652f-cb88-4424-8cea-6618e2450d64" providerId="ADAL" clId="{5A97B236-0D9A-4F38-9203-A267EA679080}" dt="2022-04-02T19:25:53.612" v="627"/>
          <ac:spMkLst>
            <pc:docMk/>
            <pc:sldMk cId="3539021188" sldId="270"/>
            <ac:spMk id="30" creationId="{3AACAAC3-92E5-497C-8886-36C37B2D12DC}"/>
          </ac:spMkLst>
        </pc:spChg>
        <pc:spChg chg="add del mod">
          <ac:chgData name="אמנדה מגזל" userId="d50b652f-cb88-4424-8cea-6618e2450d64" providerId="ADAL" clId="{5A97B236-0D9A-4F38-9203-A267EA679080}" dt="2022-04-02T19:38:27.751" v="655"/>
          <ac:spMkLst>
            <pc:docMk/>
            <pc:sldMk cId="3539021188" sldId="270"/>
            <ac:spMk id="31" creationId="{B9329099-6A41-404E-941A-8BC1B0DE98BE}"/>
          </ac:spMkLst>
        </pc:spChg>
        <pc:spChg chg="add del mod">
          <ac:chgData name="אמנדה מגזל" userId="d50b652f-cb88-4424-8cea-6618e2450d64" providerId="ADAL" clId="{5A97B236-0D9A-4F38-9203-A267EA679080}" dt="2022-04-02T19:38:27.579" v="654"/>
          <ac:spMkLst>
            <pc:docMk/>
            <pc:sldMk cId="3539021188" sldId="270"/>
            <ac:spMk id="32" creationId="{93422FB2-4171-4382-A669-E5E5913CA439}"/>
          </ac:spMkLst>
        </pc:spChg>
        <pc:spChg chg="add del mod">
          <ac:chgData name="אמנדה מגזל" userId="d50b652f-cb88-4424-8cea-6618e2450d64" providerId="ADAL" clId="{5A97B236-0D9A-4F38-9203-A267EA679080}" dt="2022-04-02T19:38:27.425" v="653"/>
          <ac:spMkLst>
            <pc:docMk/>
            <pc:sldMk cId="3539021188" sldId="270"/>
            <ac:spMk id="33" creationId="{519607B0-A820-4720-95C3-536CDF1CFEEB}"/>
          </ac:spMkLst>
        </pc:spChg>
        <pc:spChg chg="add del mod">
          <ac:chgData name="אמנדה מגזל" userId="d50b652f-cb88-4424-8cea-6618e2450d64" providerId="ADAL" clId="{5A97B236-0D9A-4F38-9203-A267EA679080}" dt="2022-04-02T19:38:27.263" v="652"/>
          <ac:spMkLst>
            <pc:docMk/>
            <pc:sldMk cId="3539021188" sldId="270"/>
            <ac:spMk id="34" creationId="{73390CDC-CB49-477F-BEBF-E75AF7A4FE17}"/>
          </ac:spMkLst>
        </pc:spChg>
        <pc:spChg chg="add del mod">
          <ac:chgData name="אמנדה מגזל" userId="d50b652f-cb88-4424-8cea-6618e2450d64" providerId="ADAL" clId="{5A97B236-0D9A-4F38-9203-A267EA679080}" dt="2022-04-02T19:38:27.091" v="651"/>
          <ac:spMkLst>
            <pc:docMk/>
            <pc:sldMk cId="3539021188" sldId="270"/>
            <ac:spMk id="35" creationId="{766645F2-490C-4123-8E75-8D6091B0CF69}"/>
          </ac:spMkLst>
        </pc:spChg>
        <pc:spChg chg="add del mod">
          <ac:chgData name="אמנדה מגזל" userId="d50b652f-cb88-4424-8cea-6618e2450d64" providerId="ADAL" clId="{5A97B236-0D9A-4F38-9203-A267EA679080}" dt="2022-04-02T19:38:26.573" v="650"/>
          <ac:spMkLst>
            <pc:docMk/>
            <pc:sldMk cId="3539021188" sldId="270"/>
            <ac:spMk id="36" creationId="{B55C0863-2379-4CCD-A953-E535D519DA8E}"/>
          </ac:spMkLst>
        </pc:spChg>
        <pc:spChg chg="add mod">
          <ac:chgData name="אמנדה מגזל" userId="d50b652f-cb88-4424-8cea-6618e2450d64" providerId="ADAL" clId="{5A97B236-0D9A-4F38-9203-A267EA679080}" dt="2022-04-02T19:43:37.538" v="957" actId="1076"/>
          <ac:spMkLst>
            <pc:docMk/>
            <pc:sldMk cId="3539021188" sldId="270"/>
            <ac:spMk id="37" creationId="{0BA0B935-8345-4468-A52A-B90050BB7C78}"/>
          </ac:spMkLst>
        </pc:spChg>
        <pc:spChg chg="add mod">
          <ac:chgData name="אמנדה מגזל" userId="d50b652f-cb88-4424-8cea-6618e2450d64" providerId="ADAL" clId="{5A97B236-0D9A-4F38-9203-A267EA679080}" dt="2022-04-02T19:51:26.321" v="1315"/>
          <ac:spMkLst>
            <pc:docMk/>
            <pc:sldMk cId="3539021188" sldId="270"/>
            <ac:spMk id="38" creationId="{943AC765-1102-449F-9880-BD0C32C19AE3}"/>
          </ac:spMkLst>
        </pc:spChg>
        <pc:spChg chg="add mod">
          <ac:chgData name="אמנדה מגזל" userId="d50b652f-cb88-4424-8cea-6618e2450d64" providerId="ADAL" clId="{5A97B236-0D9A-4F38-9203-A267EA679080}" dt="2022-04-02T19:51:26.321" v="1315"/>
          <ac:spMkLst>
            <pc:docMk/>
            <pc:sldMk cId="3539021188" sldId="270"/>
            <ac:spMk id="39" creationId="{E226A32A-D6F8-4E0C-91B7-68A61DD52600}"/>
          </ac:spMkLst>
        </pc:spChg>
        <pc:grpChg chg="add del mod">
          <ac:chgData name="אמנדה מגזל" userId="d50b652f-cb88-4424-8cea-6618e2450d64" providerId="ADAL" clId="{5A97B236-0D9A-4F38-9203-A267EA679080}" dt="2022-04-02T19:40:14.814" v="675" actId="1076"/>
          <ac:grpSpMkLst>
            <pc:docMk/>
            <pc:sldMk cId="3539021188" sldId="270"/>
            <ac:grpSpMk id="5" creationId="{058296FF-4F74-4842-8D63-AD540D3528FC}"/>
          </ac:grpSpMkLst>
        </pc:grpChg>
        <pc:graphicFrameChg chg="add del mod">
          <ac:chgData name="אמנדה מגזל" userId="d50b652f-cb88-4424-8cea-6618e2450d64" providerId="ADAL" clId="{5A97B236-0D9A-4F38-9203-A267EA679080}" dt="2022-04-02T18:52:39.982" v="179" actId="478"/>
          <ac:graphicFrameMkLst>
            <pc:docMk/>
            <pc:sldMk cId="3539021188" sldId="270"/>
            <ac:graphicFrameMk id="15" creationId="{C86A58C8-E712-4118-9081-6AC4EC944EF9}"/>
          </ac:graphicFrameMkLst>
        </pc:graphicFrameChg>
        <pc:graphicFrameChg chg="add del mod">
          <ac:chgData name="אמנדה מגזל" userId="d50b652f-cb88-4424-8cea-6618e2450d64" providerId="ADAL" clId="{5A97B236-0D9A-4F38-9203-A267EA679080}" dt="2022-04-02T18:52:39.982" v="179" actId="478"/>
          <ac:graphicFrameMkLst>
            <pc:docMk/>
            <pc:sldMk cId="3539021188" sldId="270"/>
            <ac:graphicFrameMk id="22" creationId="{90F5B90D-C1A3-4E6C-A8A1-5B5FEB273829}"/>
          </ac:graphicFrameMkLst>
        </pc:graphicFrameChg>
        <pc:graphicFrameChg chg="add del mod">
          <ac:chgData name="אמנדה מגזל" userId="d50b652f-cb88-4424-8cea-6618e2450d64" providerId="ADAL" clId="{5A97B236-0D9A-4F38-9203-A267EA679080}" dt="2022-04-02T18:52:39.982" v="179" actId="478"/>
          <ac:graphicFrameMkLst>
            <pc:docMk/>
            <pc:sldMk cId="3539021188" sldId="270"/>
            <ac:graphicFrameMk id="23" creationId="{8282807D-F95A-4DDC-A0B5-54F1FCFBBC89}"/>
          </ac:graphicFrameMkLst>
        </pc:graphicFrameChg>
        <pc:picChg chg="del">
          <ac:chgData name="אמנדה מגזל" userId="d50b652f-cb88-4424-8cea-6618e2450d64" providerId="ADAL" clId="{5A97B236-0D9A-4F38-9203-A267EA679080}" dt="2022-04-02T18:52:30.727" v="169" actId="478"/>
          <ac:picMkLst>
            <pc:docMk/>
            <pc:sldMk cId="3539021188" sldId="270"/>
            <ac:picMk id="4" creationId="{5214050A-D6A5-4872-8622-12C0612893EA}"/>
          </ac:picMkLst>
        </pc:picChg>
        <pc:cxnChg chg="del">
          <ac:chgData name="אמנדה מגזל" userId="d50b652f-cb88-4424-8cea-6618e2450d64" providerId="ADAL" clId="{5A97B236-0D9A-4F38-9203-A267EA679080}" dt="2022-04-02T18:52:30.727" v="169" actId="478"/>
          <ac:cxnSpMkLst>
            <pc:docMk/>
            <pc:sldMk cId="3539021188" sldId="270"/>
            <ac:cxnSpMk id="6" creationId="{2292D65F-3D49-4380-9F2B-DF841607E6B3}"/>
          </ac:cxnSpMkLst>
        </pc:cxnChg>
        <pc:cxnChg chg="mod">
          <ac:chgData name="אמנדה מגזל" userId="d50b652f-cb88-4424-8cea-6618e2450d64" providerId="ADAL" clId="{5A97B236-0D9A-4F38-9203-A267EA679080}" dt="2022-04-02T19:25:53.612" v="627"/>
          <ac:cxnSpMkLst>
            <pc:docMk/>
            <pc:sldMk cId="3539021188" sldId="270"/>
            <ac:cxnSpMk id="6" creationId="{E952973D-CF8A-4A8B-B318-D2FEF75871B3}"/>
          </ac:cxnSpMkLst>
        </pc:cxnChg>
        <pc:cxnChg chg="mod">
          <ac:chgData name="אמנדה מגזל" userId="d50b652f-cb88-4424-8cea-6618e2450d64" providerId="ADAL" clId="{5A97B236-0D9A-4F38-9203-A267EA679080}" dt="2022-04-02T19:25:53.612" v="627"/>
          <ac:cxnSpMkLst>
            <pc:docMk/>
            <pc:sldMk cId="3539021188" sldId="270"/>
            <ac:cxnSpMk id="7" creationId="{561B616F-7B52-4471-99F6-646E594D8B4F}"/>
          </ac:cxnSpMkLst>
        </pc:cxnChg>
        <pc:cxnChg chg="del mod">
          <ac:chgData name="אמנדה מגזל" userId="d50b652f-cb88-4424-8cea-6618e2450d64" providerId="ADAL" clId="{5A97B236-0D9A-4F38-9203-A267EA679080}" dt="2022-04-02T18:52:30.727" v="169" actId="478"/>
          <ac:cxnSpMkLst>
            <pc:docMk/>
            <pc:sldMk cId="3539021188" sldId="270"/>
            <ac:cxnSpMk id="12" creationId="{62E4C09E-6619-4BAC-B363-DBA7ABE186A5}"/>
          </ac:cxnSpMkLst>
        </pc:cxnChg>
        <pc:cxnChg chg="del mod">
          <ac:chgData name="אמנדה מגזל" userId="d50b652f-cb88-4424-8cea-6618e2450d64" providerId="ADAL" clId="{5A97B236-0D9A-4F38-9203-A267EA679080}" dt="2022-04-02T18:52:30.727" v="169" actId="478"/>
          <ac:cxnSpMkLst>
            <pc:docMk/>
            <pc:sldMk cId="3539021188" sldId="270"/>
            <ac:cxnSpMk id="13" creationId="{C88E41C4-DEA9-4E8F-A4C6-9B723ED19004}"/>
          </ac:cxnSpMkLst>
        </pc:cxnChg>
        <pc:cxnChg chg="add mod">
          <ac:chgData name="אמנדה מגזל" userId="d50b652f-cb88-4424-8cea-6618e2450d64" providerId="ADAL" clId="{5A97B236-0D9A-4F38-9203-A267EA679080}" dt="2022-04-02T18:52:31.674" v="170"/>
          <ac:cxnSpMkLst>
            <pc:docMk/>
            <pc:sldMk cId="3539021188" sldId="270"/>
            <ac:cxnSpMk id="17" creationId="{6F58343C-A450-4D76-BF92-D8D26948F0AE}"/>
          </ac:cxnSpMkLst>
        </pc:cxnChg>
        <pc:cxnChg chg="add del mod">
          <ac:chgData name="אמנדה מגזל" userId="d50b652f-cb88-4424-8cea-6618e2450d64" providerId="ADAL" clId="{5A97B236-0D9A-4F38-9203-A267EA679080}" dt="2022-04-02T18:52:39.982" v="179" actId="478"/>
          <ac:cxnSpMkLst>
            <pc:docMk/>
            <pc:sldMk cId="3539021188" sldId="270"/>
            <ac:cxnSpMk id="20" creationId="{6E45BEAF-2BDA-420E-AEBC-2912FDF80DFB}"/>
          </ac:cxnSpMkLst>
        </pc:cxnChg>
        <pc:cxnChg chg="add del mod">
          <ac:chgData name="אמנדה מגזל" userId="d50b652f-cb88-4424-8cea-6618e2450d64" providerId="ADAL" clId="{5A97B236-0D9A-4F38-9203-A267EA679080}" dt="2022-04-02T18:52:39.982" v="179" actId="478"/>
          <ac:cxnSpMkLst>
            <pc:docMk/>
            <pc:sldMk cId="3539021188" sldId="270"/>
            <ac:cxnSpMk id="21" creationId="{4E3D2D9C-D4D2-4A8A-88CF-531C12BFAB9E}"/>
          </ac:cxnSpMkLst>
        </pc:cxnChg>
      </pc:sldChg>
      <pc:sldChg chg="addSp delSp modSp add mod ord modAnim">
        <pc:chgData name="אמנדה מגזל" userId="d50b652f-cb88-4424-8cea-6618e2450d64" providerId="ADAL" clId="{5A97B236-0D9A-4F38-9203-A267EA679080}" dt="2022-04-04T17:44:46.398" v="4369"/>
        <pc:sldMkLst>
          <pc:docMk/>
          <pc:sldMk cId="2394333177" sldId="271"/>
        </pc:sldMkLst>
        <pc:spChg chg="add mod">
          <ac:chgData name="אמנדה מגזל" userId="d50b652f-cb88-4424-8cea-6618e2450d64" providerId="ADAL" clId="{5A97B236-0D9A-4F38-9203-A267EA679080}" dt="2022-04-02T18:53:27.192" v="182"/>
          <ac:spMkLst>
            <pc:docMk/>
            <pc:sldMk cId="2394333177" sldId="271"/>
            <ac:spMk id="5" creationId="{54C4BBEC-E2EA-4E73-A688-1BB8F7603679}"/>
          </ac:spMkLst>
        </pc:spChg>
        <pc:spChg chg="add mod">
          <ac:chgData name="אמנדה מגזל" userId="d50b652f-cb88-4424-8cea-6618e2450d64" providerId="ADAL" clId="{5A97B236-0D9A-4F38-9203-A267EA679080}" dt="2022-04-02T18:53:41.135" v="199" actId="1076"/>
          <ac:spMkLst>
            <pc:docMk/>
            <pc:sldMk cId="2394333177" sldId="271"/>
            <ac:spMk id="6" creationId="{BBDBFDBA-94FF-41B4-AA8E-19E5B8D81284}"/>
          </ac:spMkLst>
        </pc:spChg>
        <pc:spChg chg="add mod">
          <ac:chgData name="אמנדה מגזל" userId="d50b652f-cb88-4424-8cea-6618e2450d64" providerId="ADAL" clId="{5A97B236-0D9A-4F38-9203-A267EA679080}" dt="2022-04-02T20:08:22.912" v="1823" actId="20577"/>
          <ac:spMkLst>
            <pc:docMk/>
            <pc:sldMk cId="2394333177" sldId="271"/>
            <ac:spMk id="8" creationId="{775D83DF-A22E-4B47-A446-3AD6B599F1F9}"/>
          </ac:spMkLst>
        </pc:spChg>
        <pc:spChg chg="del">
          <ac:chgData name="אמנדה מגזל" userId="d50b652f-cb88-4424-8cea-6618e2450d64" providerId="ADAL" clId="{5A97B236-0D9A-4F38-9203-A267EA679080}" dt="2022-04-02T18:53:25.294" v="181" actId="478"/>
          <ac:spMkLst>
            <pc:docMk/>
            <pc:sldMk cId="2394333177" sldId="271"/>
            <ac:spMk id="16" creationId="{D83C4C7C-437F-4C08-ACDB-DC48B5B950D5}"/>
          </ac:spMkLst>
        </pc:spChg>
        <pc:spChg chg="del">
          <ac:chgData name="אמנדה מגזל" userId="d50b652f-cb88-4424-8cea-6618e2450d64" providerId="ADAL" clId="{5A97B236-0D9A-4F38-9203-A267EA679080}" dt="2022-04-02T18:53:25.294" v="181" actId="478"/>
          <ac:spMkLst>
            <pc:docMk/>
            <pc:sldMk cId="2394333177" sldId="271"/>
            <ac:spMk id="18" creationId="{4AEB9776-1CFB-4BF8-8BA0-52F9E5084963}"/>
          </ac:spMkLst>
        </pc:spChg>
        <pc:cxnChg chg="add mod">
          <ac:chgData name="אמנדה מגזל" userId="d50b652f-cb88-4424-8cea-6618e2450d64" providerId="ADAL" clId="{5A97B236-0D9A-4F38-9203-A267EA679080}" dt="2022-04-02T18:53:27.192" v="182"/>
          <ac:cxnSpMkLst>
            <pc:docMk/>
            <pc:sldMk cId="2394333177" sldId="271"/>
            <ac:cxnSpMk id="7" creationId="{5FEE46D6-1318-458B-A023-6922AC7A7BD0}"/>
          </ac:cxnSpMkLst>
        </pc:cxnChg>
        <pc:cxnChg chg="del">
          <ac:chgData name="אמנדה מגזל" userId="d50b652f-cb88-4424-8cea-6618e2450d64" providerId="ADAL" clId="{5A97B236-0D9A-4F38-9203-A267EA679080}" dt="2022-04-02T18:53:25.294" v="181" actId="478"/>
          <ac:cxnSpMkLst>
            <pc:docMk/>
            <pc:sldMk cId="2394333177" sldId="271"/>
            <ac:cxnSpMk id="17" creationId="{6F58343C-A450-4D76-BF92-D8D26948F0AE}"/>
          </ac:cxnSpMkLst>
        </pc:cxnChg>
      </pc:sldChg>
      <pc:sldChg chg="addSp modSp add mod modAnim">
        <pc:chgData name="אמנדה מגזל" userId="d50b652f-cb88-4424-8cea-6618e2450d64" providerId="ADAL" clId="{5A97B236-0D9A-4F38-9203-A267EA679080}" dt="2022-04-02T20:12:48.636" v="2141"/>
        <pc:sldMkLst>
          <pc:docMk/>
          <pc:sldMk cId="1979479361" sldId="272"/>
        </pc:sldMkLst>
        <pc:spChg chg="mod">
          <ac:chgData name="אמנדה מגזל" userId="d50b652f-cb88-4424-8cea-6618e2450d64" providerId="ADAL" clId="{5A97B236-0D9A-4F38-9203-A267EA679080}" dt="2022-04-02T19:44:38.339" v="996" actId="20577"/>
          <ac:spMkLst>
            <pc:docMk/>
            <pc:sldMk cId="1979479361" sldId="272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19:47:42.477" v="1137" actId="1076"/>
          <ac:spMkLst>
            <pc:docMk/>
            <pc:sldMk cId="1979479361" sldId="272"/>
            <ac:spMk id="37" creationId="{0BA0B935-8345-4468-A52A-B90050BB7C78}"/>
          </ac:spMkLst>
        </pc:spChg>
        <pc:spChg chg="add mod">
          <ac:chgData name="אמנדה מגזל" userId="d50b652f-cb88-4424-8cea-6618e2450d64" providerId="ADAL" clId="{5A97B236-0D9A-4F38-9203-A267EA679080}" dt="2022-04-02T19:49:57.367" v="1230" actId="14100"/>
          <ac:spMkLst>
            <pc:docMk/>
            <pc:sldMk cId="1979479361" sldId="272"/>
            <ac:spMk id="43" creationId="{7B06132E-180C-45FA-8149-CC95F25A5663}"/>
          </ac:spMkLst>
        </pc:spChg>
        <pc:spChg chg="add mod">
          <ac:chgData name="אמנדה מגזל" userId="d50b652f-cb88-4424-8cea-6618e2450d64" providerId="ADAL" clId="{5A97B236-0D9A-4F38-9203-A267EA679080}" dt="2022-04-02T19:50:39.517" v="1300" actId="1076"/>
          <ac:spMkLst>
            <pc:docMk/>
            <pc:sldMk cId="1979479361" sldId="272"/>
            <ac:spMk id="44" creationId="{213696CA-994D-4B17-87C3-E97B9BCFD373}"/>
          </ac:spMkLst>
        </pc:spChg>
        <pc:spChg chg="add mod">
          <ac:chgData name="אמנדה מגזל" userId="d50b652f-cb88-4424-8cea-6618e2450d64" providerId="ADAL" clId="{5A97B236-0D9A-4F38-9203-A267EA679080}" dt="2022-04-02T19:51:01.732" v="1309" actId="1076"/>
          <ac:spMkLst>
            <pc:docMk/>
            <pc:sldMk cId="1979479361" sldId="272"/>
            <ac:spMk id="45" creationId="{98A8FD94-7A1E-4BBE-B095-3B2D06799D40}"/>
          </ac:spMkLst>
        </pc:spChg>
        <pc:spChg chg="add mod">
          <ac:chgData name="אמנדה מגזל" userId="d50b652f-cb88-4424-8cea-6618e2450d64" providerId="ADAL" clId="{5A97B236-0D9A-4F38-9203-A267EA679080}" dt="2022-04-02T19:51:21.764" v="1314" actId="1076"/>
          <ac:spMkLst>
            <pc:docMk/>
            <pc:sldMk cId="1979479361" sldId="272"/>
            <ac:spMk id="46" creationId="{062D48CA-BE5F-4F4D-8110-1DE306C6399D}"/>
          </ac:spMkLst>
        </pc:spChg>
        <pc:spChg chg="add mod">
          <ac:chgData name="אמנדה מגזל" userId="d50b652f-cb88-4424-8cea-6618e2450d64" providerId="ADAL" clId="{5A97B236-0D9A-4F38-9203-A267EA679080}" dt="2022-04-02T19:53:13.737" v="1347" actId="207"/>
          <ac:spMkLst>
            <pc:docMk/>
            <pc:sldMk cId="1979479361" sldId="272"/>
            <ac:spMk id="47" creationId="{ED312C00-FC79-4714-8D03-60A8811143A6}"/>
          </ac:spMkLst>
        </pc:spChg>
        <pc:spChg chg="add mod">
          <ac:chgData name="אמנדה מגזל" userId="d50b652f-cb88-4424-8cea-6618e2450d64" providerId="ADAL" clId="{5A97B236-0D9A-4F38-9203-A267EA679080}" dt="2022-04-02T19:54:17.496" v="1359" actId="1076"/>
          <ac:spMkLst>
            <pc:docMk/>
            <pc:sldMk cId="1979479361" sldId="272"/>
            <ac:spMk id="48" creationId="{982CCCCE-4428-461D-8998-9FB8F8B77DBA}"/>
          </ac:spMkLst>
        </pc:spChg>
        <pc:spChg chg="add mod">
          <ac:chgData name="אמנדה מגזל" userId="d50b652f-cb88-4424-8cea-6618e2450d64" providerId="ADAL" clId="{5A97B236-0D9A-4F38-9203-A267EA679080}" dt="2022-04-02T19:53:07.262" v="1346" actId="207"/>
          <ac:spMkLst>
            <pc:docMk/>
            <pc:sldMk cId="1979479361" sldId="272"/>
            <ac:spMk id="49" creationId="{AFA37683-D122-4011-947C-623F1AAE99BD}"/>
          </ac:spMkLst>
        </pc:spChg>
        <pc:spChg chg="add mod">
          <ac:chgData name="אמנדה מגזל" userId="d50b652f-cb88-4424-8cea-6618e2450d64" providerId="ADAL" clId="{5A97B236-0D9A-4F38-9203-A267EA679080}" dt="2022-04-02T19:53:18.248" v="1348" actId="207"/>
          <ac:spMkLst>
            <pc:docMk/>
            <pc:sldMk cId="1979479361" sldId="272"/>
            <ac:spMk id="50" creationId="{20DF68F4-EECB-46E3-BD68-66DA0CC689AB}"/>
          </ac:spMkLst>
        </pc:spChg>
        <pc:spChg chg="add mod">
          <ac:chgData name="אמנדה מגזל" userId="d50b652f-cb88-4424-8cea-6618e2450d64" providerId="ADAL" clId="{5A97B236-0D9A-4F38-9203-A267EA679080}" dt="2022-04-02T19:53:24.783" v="1349" actId="207"/>
          <ac:spMkLst>
            <pc:docMk/>
            <pc:sldMk cId="1979479361" sldId="272"/>
            <ac:spMk id="51" creationId="{12B9D12C-21A5-4335-B6E6-C4E1FB1CD69D}"/>
          </ac:spMkLst>
        </pc:spChg>
        <pc:cxnChg chg="add mod">
          <ac:chgData name="אמנדה מגזל" userId="d50b652f-cb88-4424-8cea-6618e2450d64" providerId="ADAL" clId="{5A97B236-0D9A-4F38-9203-A267EA679080}" dt="2022-04-02T19:47:18.148" v="1136" actId="14100"/>
          <ac:cxnSpMkLst>
            <pc:docMk/>
            <pc:sldMk cId="1979479361" sldId="272"/>
            <ac:cxnSpMk id="3" creationId="{66FEFADB-5785-4CBE-99C7-410D0A8B6175}"/>
          </ac:cxnSpMkLst>
        </pc:cxnChg>
        <pc:cxnChg chg="add mod">
          <ac:chgData name="אמנדה מגזל" userId="d50b652f-cb88-4424-8cea-6618e2450d64" providerId="ADAL" clId="{5A97B236-0D9A-4F38-9203-A267EA679080}" dt="2022-04-02T19:47:03.069" v="1134" actId="14100"/>
          <ac:cxnSpMkLst>
            <pc:docMk/>
            <pc:sldMk cId="1979479361" sldId="272"/>
            <ac:cxnSpMk id="34" creationId="{DB89573B-2EDD-40CC-9568-27C12747A350}"/>
          </ac:cxnSpMkLst>
        </pc:cxnChg>
        <pc:cxnChg chg="add mod">
          <ac:chgData name="אמנדה מגזל" userId="d50b652f-cb88-4424-8cea-6618e2450d64" providerId="ADAL" clId="{5A97B236-0D9A-4F38-9203-A267EA679080}" dt="2022-04-02T19:46:39.034" v="1130" actId="13822"/>
          <ac:cxnSpMkLst>
            <pc:docMk/>
            <pc:sldMk cId="1979479361" sldId="272"/>
            <ac:cxnSpMk id="36" creationId="{5CB83602-8F2D-4E91-AFFD-08538DE9D3F4}"/>
          </ac:cxnSpMkLst>
        </pc:cxnChg>
        <pc:cxnChg chg="add mod">
          <ac:chgData name="אמנדה מגזל" userId="d50b652f-cb88-4424-8cea-6618e2450d64" providerId="ADAL" clId="{5A97B236-0D9A-4F38-9203-A267EA679080}" dt="2022-04-02T19:46:56.642" v="1133" actId="14100"/>
          <ac:cxnSpMkLst>
            <pc:docMk/>
            <pc:sldMk cId="1979479361" sldId="272"/>
            <ac:cxnSpMk id="39" creationId="{58351EA0-D55F-4508-8070-06C98D35622E}"/>
          </ac:cxnSpMkLst>
        </pc:cxnChg>
      </pc:sldChg>
      <pc:sldChg chg="addSp delSp modSp add mod delAnim modAnim">
        <pc:chgData name="אמנדה מגזל" userId="d50b652f-cb88-4424-8cea-6618e2450d64" providerId="ADAL" clId="{5A97B236-0D9A-4F38-9203-A267EA679080}" dt="2022-04-02T20:14:00.061" v="2145"/>
        <pc:sldMkLst>
          <pc:docMk/>
          <pc:sldMk cId="2378002512" sldId="273"/>
        </pc:sldMkLst>
        <pc:spChg chg="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8" creationId="{2D33BD4A-A78E-44C1-8480-6DCD1446356A}"/>
          </ac:spMkLst>
        </pc:spChg>
        <pc:spChg chg="mod">
          <ac:chgData name="אמנדה מגזל" userId="d50b652f-cb88-4424-8cea-6618e2450d64" providerId="ADAL" clId="{5A97B236-0D9A-4F38-9203-A267EA679080}" dt="2022-04-02T19:57:07.119" v="1389" actId="208"/>
          <ac:spMkLst>
            <pc:docMk/>
            <pc:sldMk cId="2378002512" sldId="273"/>
            <ac:spMk id="9" creationId="{7D7C3B90-AD2B-4B82-916A-7A541F0ED4D1}"/>
          </ac:spMkLst>
        </pc:spChg>
        <pc:spChg chg="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10" creationId="{2B308C39-30B9-42A9-8DFD-E3B5CF9BAA52}"/>
          </ac:spMkLst>
        </pc:spChg>
        <pc:spChg chg="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11" creationId="{2AA22ED3-5D13-435A-91B2-8F4C20E933F3}"/>
          </ac:spMkLst>
        </pc:spChg>
        <pc:spChg chg="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12" creationId="{C971F174-EE64-4B05-9403-420DA9544E26}"/>
          </ac:spMkLst>
        </pc:spChg>
        <pc:spChg chg="mod">
          <ac:chgData name="אמנדה מגזל" userId="d50b652f-cb88-4424-8cea-6618e2450d64" providerId="ADAL" clId="{5A97B236-0D9A-4F38-9203-A267EA679080}" dt="2022-04-02T19:57:07.119" v="1389" actId="208"/>
          <ac:spMkLst>
            <pc:docMk/>
            <pc:sldMk cId="2378002512" sldId="273"/>
            <ac:spMk id="13" creationId="{3A323866-0B95-46E5-97C7-2563FD1E5283}"/>
          </ac:spMkLst>
        </pc:spChg>
        <pc:spChg chg="mod">
          <ac:chgData name="אמנדה מגזל" userId="d50b652f-cb88-4424-8cea-6618e2450d64" providerId="ADAL" clId="{5A97B236-0D9A-4F38-9203-A267EA679080}" dt="2022-04-02T19:55:45.064" v="1377" actId="13822"/>
          <ac:spMkLst>
            <pc:docMk/>
            <pc:sldMk cId="2378002512" sldId="273"/>
            <ac:spMk id="14" creationId="{1637903C-3334-4EC4-9DAD-12A176F03F2F}"/>
          </ac:spMkLst>
        </pc:spChg>
        <pc:spChg chg="mod">
          <ac:chgData name="אמנדה מגזל" userId="d50b652f-cb88-4424-8cea-6618e2450d64" providerId="ADAL" clId="{5A97B236-0D9A-4F38-9203-A267EA679080}" dt="2022-04-02T19:55:52.174" v="1378" actId="13822"/>
          <ac:spMkLst>
            <pc:docMk/>
            <pc:sldMk cId="2378002512" sldId="273"/>
            <ac:spMk id="15" creationId="{5ED198A6-9A11-4621-9597-A08FA3FA5C5D}"/>
          </ac:spMkLst>
        </pc:spChg>
        <pc:spChg chg="mod">
          <ac:chgData name="אמנדה מגזל" userId="d50b652f-cb88-4424-8cea-6618e2450d64" providerId="ADAL" clId="{5A97B236-0D9A-4F38-9203-A267EA679080}" dt="2022-04-02T19:57:36.752" v="1426" actId="20577"/>
          <ac:spMkLst>
            <pc:docMk/>
            <pc:sldMk cId="2378002512" sldId="273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19:55:04.058" v="1368" actId="13822"/>
          <ac:spMkLst>
            <pc:docMk/>
            <pc:sldMk cId="2378002512" sldId="273"/>
            <ac:spMk id="19" creationId="{379852CC-66C5-481F-8507-FFC158EAEE35}"/>
          </ac:spMkLst>
        </pc:spChg>
        <pc:spChg chg="mod">
          <ac:chgData name="אמנדה מגזל" userId="d50b652f-cb88-4424-8cea-6618e2450d64" providerId="ADAL" clId="{5A97B236-0D9A-4F38-9203-A267EA679080}" dt="2022-04-02T19:57:07.119" v="1389" actId="208"/>
          <ac:spMkLst>
            <pc:docMk/>
            <pc:sldMk cId="2378002512" sldId="273"/>
            <ac:spMk id="20" creationId="{306262B9-379A-420D-AD19-CD4EF2A8C737}"/>
          </ac:spMkLst>
        </pc:spChg>
        <pc:spChg chg="mod">
          <ac:chgData name="אמנדה מגזל" userId="d50b652f-cb88-4424-8cea-6618e2450d64" providerId="ADAL" clId="{5A97B236-0D9A-4F38-9203-A267EA679080}" dt="2022-04-02T19:55:04.058" v="1368" actId="13822"/>
          <ac:spMkLst>
            <pc:docMk/>
            <pc:sldMk cId="2378002512" sldId="273"/>
            <ac:spMk id="21" creationId="{CE6F7CC0-7986-435E-85C7-9076C0E5F4E9}"/>
          </ac:spMkLst>
        </pc:spChg>
        <pc:spChg chg="mod">
          <ac:chgData name="אמנדה מגזל" userId="d50b652f-cb88-4424-8cea-6618e2450d64" providerId="ADAL" clId="{5A97B236-0D9A-4F38-9203-A267EA679080}" dt="2022-04-02T19:55:04.058" v="1368" actId="13822"/>
          <ac:spMkLst>
            <pc:docMk/>
            <pc:sldMk cId="2378002512" sldId="273"/>
            <ac:spMk id="22" creationId="{68C25FD3-A810-43C7-BB8F-5311279C4DD2}"/>
          </ac:spMkLst>
        </pc:spChg>
        <pc:spChg chg="mod">
          <ac:chgData name="אמנדה מגזל" userId="d50b652f-cb88-4424-8cea-6618e2450d64" providerId="ADAL" clId="{5A97B236-0D9A-4F38-9203-A267EA679080}" dt="2022-04-02T19:55:04.058" v="1368" actId="13822"/>
          <ac:spMkLst>
            <pc:docMk/>
            <pc:sldMk cId="2378002512" sldId="273"/>
            <ac:spMk id="23" creationId="{7A7014CF-6B52-4FD7-B540-A6461BD0E323}"/>
          </ac:spMkLst>
        </pc:spChg>
        <pc:spChg chg="mod">
          <ac:chgData name="אמנדה מגזל" userId="d50b652f-cb88-4424-8cea-6618e2450d64" providerId="ADAL" clId="{5A97B236-0D9A-4F38-9203-A267EA679080}" dt="2022-04-02T19:55:10.821" v="1369" actId="13822"/>
          <ac:spMkLst>
            <pc:docMk/>
            <pc:sldMk cId="2378002512" sldId="273"/>
            <ac:spMk id="24" creationId="{AA0CF9FB-D26F-4514-88F8-46AB1EE06FFC}"/>
          </ac:spMkLst>
        </pc:spChg>
        <pc:spChg chg="mod">
          <ac:chgData name="אמנדה מגזל" userId="d50b652f-cb88-4424-8cea-6618e2450d64" providerId="ADAL" clId="{5A97B236-0D9A-4F38-9203-A267EA679080}" dt="2022-04-02T19:56:06.670" v="1380" actId="13822"/>
          <ac:spMkLst>
            <pc:docMk/>
            <pc:sldMk cId="2378002512" sldId="273"/>
            <ac:spMk id="25" creationId="{41A685EB-71CA-44FE-AC71-949C3930E8B4}"/>
          </ac:spMkLst>
        </pc:spChg>
        <pc:spChg chg="mod">
          <ac:chgData name="אמנדה מגזל" userId="d50b652f-cb88-4424-8cea-6618e2450d64" providerId="ADAL" clId="{5A97B236-0D9A-4F38-9203-A267EA679080}" dt="2022-04-02T19:56:00.752" v="1379" actId="13822"/>
          <ac:spMkLst>
            <pc:docMk/>
            <pc:sldMk cId="2378002512" sldId="273"/>
            <ac:spMk id="26" creationId="{FA8CA59A-8553-4845-BA09-9A8635739530}"/>
          </ac:spMkLst>
        </pc:spChg>
        <pc:spChg chg="mod">
          <ac:chgData name="אמנדה מגזל" userId="d50b652f-cb88-4424-8cea-6618e2450d64" providerId="ADAL" clId="{5A97B236-0D9A-4F38-9203-A267EA679080}" dt="2022-04-02T19:56:00.752" v="1379" actId="13822"/>
          <ac:spMkLst>
            <pc:docMk/>
            <pc:sldMk cId="2378002512" sldId="273"/>
            <ac:spMk id="27" creationId="{212D37DE-662C-4795-BE19-5EB6FFFDEDD6}"/>
          </ac:spMkLst>
        </pc:spChg>
        <pc:spChg chg="mod">
          <ac:chgData name="אמנדה מגזל" userId="d50b652f-cb88-4424-8cea-6618e2450d64" providerId="ADAL" clId="{5A97B236-0D9A-4F38-9203-A267EA679080}" dt="2022-04-02T19:57:07.119" v="1389" actId="208"/>
          <ac:spMkLst>
            <pc:docMk/>
            <pc:sldMk cId="2378002512" sldId="273"/>
            <ac:spMk id="28" creationId="{AD1A13EB-C0D5-4463-B715-D2992C8E155A}"/>
          </ac:spMkLst>
        </pc:spChg>
        <pc:spChg chg="mod">
          <ac:chgData name="אמנדה מגזל" userId="d50b652f-cb88-4424-8cea-6618e2450d64" providerId="ADAL" clId="{5A97B236-0D9A-4F38-9203-A267EA679080}" dt="2022-04-02T19:56:00.752" v="1379" actId="13822"/>
          <ac:spMkLst>
            <pc:docMk/>
            <pc:sldMk cId="2378002512" sldId="273"/>
            <ac:spMk id="29" creationId="{D3DF988F-28FF-4652-B499-3D8AB637F6EA}"/>
          </ac:spMkLst>
        </pc:spChg>
        <pc:spChg chg="mod">
          <ac:chgData name="אמנדה מגזל" userId="d50b652f-cb88-4424-8cea-6618e2450d64" providerId="ADAL" clId="{5A97B236-0D9A-4F38-9203-A267EA679080}" dt="2022-04-02T19:55:10.821" v="1369" actId="13822"/>
          <ac:spMkLst>
            <pc:docMk/>
            <pc:sldMk cId="2378002512" sldId="273"/>
            <ac:spMk id="30" creationId="{3AACAAC3-92E5-497C-8886-36C37B2D12DC}"/>
          </ac:spMkLst>
        </pc:spChg>
        <pc:spChg chg="del">
          <ac:chgData name="אמנדה מגזל" userId="d50b652f-cb88-4424-8cea-6618e2450d64" providerId="ADAL" clId="{5A97B236-0D9A-4F38-9203-A267EA679080}" dt="2022-04-02T19:57:38.882" v="1427" actId="478"/>
          <ac:spMkLst>
            <pc:docMk/>
            <pc:sldMk cId="2378002512" sldId="273"/>
            <ac:spMk id="37" creationId="{0BA0B935-8345-4468-A52A-B90050BB7C78}"/>
          </ac:spMkLst>
        </pc:spChg>
        <pc:spChg chg="add 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42" creationId="{4C4A2BE6-AB31-4AF5-8BE0-BFB736D11BC5}"/>
          </ac:spMkLst>
        </pc:spChg>
        <pc:spChg chg="del">
          <ac:chgData name="אמנדה מגזל" userId="d50b652f-cb88-4424-8cea-6618e2450d64" providerId="ADAL" clId="{5A97B236-0D9A-4F38-9203-A267EA679080}" dt="2022-04-02T19:56:13.109" v="1383" actId="478"/>
          <ac:spMkLst>
            <pc:docMk/>
            <pc:sldMk cId="2378002512" sldId="273"/>
            <ac:spMk id="43" creationId="{7B06132E-180C-45FA-8149-CC95F25A5663}"/>
          </ac:spMkLst>
        </pc:spChg>
        <pc:spChg chg="del mod">
          <ac:chgData name="אמנדה מגזל" userId="d50b652f-cb88-4424-8cea-6618e2450d64" providerId="ADAL" clId="{5A97B236-0D9A-4F38-9203-A267EA679080}" dt="2022-04-02T19:57:14.715" v="1390" actId="478"/>
          <ac:spMkLst>
            <pc:docMk/>
            <pc:sldMk cId="2378002512" sldId="273"/>
            <ac:spMk id="44" creationId="{213696CA-994D-4B17-87C3-E97B9BCFD373}"/>
          </ac:spMkLst>
        </pc:spChg>
        <pc:spChg chg="mo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45" creationId="{98A8FD94-7A1E-4BBE-B095-3B2D06799D40}"/>
          </ac:spMkLst>
        </pc:spChg>
        <pc:spChg chg="mo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46" creationId="{062D48CA-BE5F-4F4D-8110-1DE306C6399D}"/>
          </ac:spMkLst>
        </pc:spChg>
        <pc:spChg chg="mod or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47" creationId="{ED312C00-FC79-4714-8D03-60A8811143A6}"/>
          </ac:spMkLst>
        </pc:spChg>
        <pc:spChg chg="del mod">
          <ac:chgData name="אמנדה מגזל" userId="d50b652f-cb88-4424-8cea-6618e2450d64" providerId="ADAL" clId="{5A97B236-0D9A-4F38-9203-A267EA679080}" dt="2022-04-02T19:54:10.557" v="1358"/>
          <ac:spMkLst>
            <pc:docMk/>
            <pc:sldMk cId="2378002512" sldId="273"/>
            <ac:spMk id="48" creationId="{982CCCCE-4428-461D-8998-9FB8F8B77DBA}"/>
          </ac:spMkLst>
        </pc:spChg>
        <pc:spChg chg="mod or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49" creationId="{AFA37683-D122-4011-947C-623F1AAE99BD}"/>
          </ac:spMkLst>
        </pc:spChg>
        <pc:spChg chg="mod or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50" creationId="{20DF68F4-EECB-46E3-BD68-66DA0CC689AB}"/>
          </ac:spMkLst>
        </pc:spChg>
        <pc:spChg chg="mod ord">
          <ac:chgData name="אמנדה מגזל" userId="d50b652f-cb88-4424-8cea-6618e2450d64" providerId="ADAL" clId="{5A97B236-0D9A-4F38-9203-A267EA679080}" dt="2022-04-02T19:57:56.501" v="1428" actId="1076"/>
          <ac:spMkLst>
            <pc:docMk/>
            <pc:sldMk cId="2378002512" sldId="273"/>
            <ac:spMk id="51" creationId="{12B9D12C-21A5-4335-B6E6-C4E1FB1CD69D}"/>
          </ac:spMkLst>
        </pc:spChg>
        <pc:spChg chg="add 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52" creationId="{7969E091-7D34-4D6D-B0BC-7876758E9430}"/>
          </ac:spMkLst>
        </pc:spChg>
        <pc:spChg chg="add mod">
          <ac:chgData name="אמנדה מגזל" userId="d50b652f-cb88-4424-8cea-6618e2450d64" providerId="ADAL" clId="{5A97B236-0D9A-4F38-9203-A267EA679080}" dt="2022-04-02T19:54:53.838" v="1367" actId="571"/>
          <ac:spMkLst>
            <pc:docMk/>
            <pc:sldMk cId="2378002512" sldId="273"/>
            <ac:spMk id="53" creationId="{4930E5FC-C1E8-4BA5-8610-2EE5DA921791}"/>
          </ac:spMkLst>
        </pc:spChg>
        <pc:grpChg chg="mod">
          <ac:chgData name="אמנדה מגזל" userId="d50b652f-cb88-4424-8cea-6618e2450d64" providerId="ADAL" clId="{5A97B236-0D9A-4F38-9203-A267EA679080}" dt="2022-04-02T19:57:56.501" v="1428" actId="1076"/>
          <ac:grpSpMkLst>
            <pc:docMk/>
            <pc:sldMk cId="2378002512" sldId="273"/>
            <ac:grpSpMk id="5" creationId="{058296FF-4F74-4842-8D63-AD540D3528FC}"/>
          </ac:grpSpMkLst>
        </pc:grpChg>
        <pc:cxnChg chg="del mod">
          <ac:chgData name="אמנדה מגזל" userId="d50b652f-cb88-4424-8cea-6618e2450d64" providerId="ADAL" clId="{5A97B236-0D9A-4F38-9203-A267EA679080}" dt="2022-04-02T19:54:05.262" v="1354" actId="478"/>
          <ac:cxnSpMkLst>
            <pc:docMk/>
            <pc:sldMk cId="2378002512" sldId="273"/>
            <ac:cxnSpMk id="3" creationId="{66FEFADB-5785-4CBE-99C7-410D0A8B6175}"/>
          </ac:cxnSpMkLst>
        </pc:cxnChg>
        <pc:cxnChg chg="mod">
          <ac:chgData name="אמנדה מגזל" userId="d50b652f-cb88-4424-8cea-6618e2450d64" providerId="ADAL" clId="{5A97B236-0D9A-4F38-9203-A267EA679080}" dt="2022-04-02T19:54:53.838" v="1367" actId="571"/>
          <ac:cxnSpMkLst>
            <pc:docMk/>
            <pc:sldMk cId="2378002512" sldId="273"/>
            <ac:cxnSpMk id="6" creationId="{E952973D-CF8A-4A8B-B318-D2FEF75871B3}"/>
          </ac:cxnSpMkLst>
        </pc:cxnChg>
        <pc:cxnChg chg="mod">
          <ac:chgData name="אמנדה מגזל" userId="d50b652f-cb88-4424-8cea-6618e2450d64" providerId="ADAL" clId="{5A97B236-0D9A-4F38-9203-A267EA679080}" dt="2022-04-02T19:54:53.838" v="1367" actId="571"/>
          <ac:cxnSpMkLst>
            <pc:docMk/>
            <pc:sldMk cId="2378002512" sldId="273"/>
            <ac:cxnSpMk id="7" creationId="{561B616F-7B52-4471-99F6-646E594D8B4F}"/>
          </ac:cxnSpMkLst>
        </pc:cxnChg>
        <pc:cxnChg chg="del mod">
          <ac:chgData name="אמנדה מגזל" userId="d50b652f-cb88-4424-8cea-6618e2450d64" providerId="ADAL" clId="{5A97B236-0D9A-4F38-9203-A267EA679080}" dt="2022-04-02T19:54:04.158" v="1353" actId="478"/>
          <ac:cxnSpMkLst>
            <pc:docMk/>
            <pc:sldMk cId="2378002512" sldId="273"/>
            <ac:cxnSpMk id="34" creationId="{DB89573B-2EDD-40CC-9568-27C12747A350}"/>
          </ac:cxnSpMkLst>
        </pc:cxnChg>
        <pc:cxnChg chg="del mod">
          <ac:chgData name="אמנדה מגזל" userId="d50b652f-cb88-4424-8cea-6618e2450d64" providerId="ADAL" clId="{5A97B236-0D9A-4F38-9203-A267EA679080}" dt="2022-04-02T19:54:02.327" v="1351" actId="478"/>
          <ac:cxnSpMkLst>
            <pc:docMk/>
            <pc:sldMk cId="2378002512" sldId="273"/>
            <ac:cxnSpMk id="36" creationId="{5CB83602-8F2D-4E91-AFFD-08538DE9D3F4}"/>
          </ac:cxnSpMkLst>
        </pc:cxnChg>
        <pc:cxnChg chg="del mod">
          <ac:chgData name="אמנדה מגזל" userId="d50b652f-cb88-4424-8cea-6618e2450d64" providerId="ADAL" clId="{5A97B236-0D9A-4F38-9203-A267EA679080}" dt="2022-04-02T19:54:03.176" v="1352" actId="478"/>
          <ac:cxnSpMkLst>
            <pc:docMk/>
            <pc:sldMk cId="2378002512" sldId="273"/>
            <ac:cxnSpMk id="39" creationId="{58351EA0-D55F-4508-8070-06C98D35622E}"/>
          </ac:cxnSpMkLst>
        </pc:cxnChg>
      </pc:sldChg>
      <pc:sldChg chg="addSp delSp modSp add mod delAnim modAnim">
        <pc:chgData name="אמנדה מגזל" userId="d50b652f-cb88-4424-8cea-6618e2450d64" providerId="ADAL" clId="{5A97B236-0D9A-4F38-9203-A267EA679080}" dt="2022-04-02T20:14:15.488" v="2147"/>
        <pc:sldMkLst>
          <pc:docMk/>
          <pc:sldMk cId="2465331479" sldId="274"/>
        </pc:sldMkLst>
        <pc:spChg chg="mod">
          <ac:chgData name="אמנדה מגזל" userId="d50b652f-cb88-4424-8cea-6618e2450d64" providerId="ADAL" clId="{5A97B236-0D9A-4F38-9203-A267EA679080}" dt="2022-04-02T20:03:15.259" v="1685" actId="13822"/>
          <ac:spMkLst>
            <pc:docMk/>
            <pc:sldMk cId="2465331479" sldId="274"/>
            <ac:spMk id="9" creationId="{7D7C3B90-AD2B-4B82-916A-7A541F0ED4D1}"/>
          </ac:spMkLst>
        </pc:spChg>
        <pc:spChg chg="mod">
          <ac:chgData name="אמנדה מגזל" userId="d50b652f-cb88-4424-8cea-6618e2450d64" providerId="ADAL" clId="{5A97B236-0D9A-4F38-9203-A267EA679080}" dt="2022-04-02T20:03:25.061" v="1686" actId="13822"/>
          <ac:spMkLst>
            <pc:docMk/>
            <pc:sldMk cId="2465331479" sldId="274"/>
            <ac:spMk id="13" creationId="{3A323866-0B95-46E5-97C7-2563FD1E5283}"/>
          </ac:spMkLst>
        </pc:spChg>
        <pc:spChg chg="mod">
          <ac:chgData name="אמנדה מגזל" userId="d50b652f-cb88-4424-8cea-6618e2450d64" providerId="ADAL" clId="{5A97B236-0D9A-4F38-9203-A267EA679080}" dt="2022-04-02T19:59:00.306" v="1442" actId="20577"/>
          <ac:spMkLst>
            <pc:docMk/>
            <pc:sldMk cId="2465331479" sldId="274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20:03:31.764" v="1687" actId="13822"/>
          <ac:spMkLst>
            <pc:docMk/>
            <pc:sldMk cId="2465331479" sldId="274"/>
            <ac:spMk id="20" creationId="{306262B9-379A-420D-AD19-CD4EF2A8C737}"/>
          </ac:spMkLst>
        </pc:spChg>
        <pc:spChg chg="mod">
          <ac:chgData name="אמנדה מגזל" userId="d50b652f-cb88-4424-8cea-6618e2450d64" providerId="ADAL" clId="{5A97B236-0D9A-4F38-9203-A267EA679080}" dt="2022-04-02T20:03:35.722" v="1688" actId="13822"/>
          <ac:spMkLst>
            <pc:docMk/>
            <pc:sldMk cId="2465331479" sldId="274"/>
            <ac:spMk id="28" creationId="{AD1A13EB-C0D5-4463-B715-D2992C8E155A}"/>
          </ac:spMkLst>
        </pc:spChg>
        <pc:spChg chg="add mod">
          <ac:chgData name="אמנדה מגזל" userId="d50b652f-cb88-4424-8cea-6618e2450d64" providerId="ADAL" clId="{5A97B236-0D9A-4F38-9203-A267EA679080}" dt="2022-04-02T20:06:31.020" v="1767" actId="1076"/>
          <ac:spMkLst>
            <pc:docMk/>
            <pc:sldMk cId="2465331479" sldId="274"/>
            <ac:spMk id="34" creationId="{10E0B151-5453-4E4F-AB34-2CB7ABC25189}"/>
          </ac:spMkLst>
        </pc:spChg>
        <pc:spChg chg="add del mod">
          <ac:chgData name="אמנדה מגזל" userId="d50b652f-cb88-4424-8cea-6618e2450d64" providerId="ADAL" clId="{5A97B236-0D9A-4F38-9203-A267EA679080}" dt="2022-04-02T20:04:08.862" v="1692" actId="478"/>
          <ac:spMkLst>
            <pc:docMk/>
            <pc:sldMk cId="2465331479" sldId="274"/>
            <ac:spMk id="35" creationId="{A2FA14C9-9C9E-43DA-991C-72FDFA2A555B}"/>
          </ac:spMkLst>
        </pc:spChg>
        <pc:spChg chg="add mod">
          <ac:chgData name="אמנדה מגזל" userId="d50b652f-cb88-4424-8cea-6618e2450d64" providerId="ADAL" clId="{5A97B236-0D9A-4F38-9203-A267EA679080}" dt="2022-04-02T20:04:35.282" v="1696" actId="208"/>
          <ac:spMkLst>
            <pc:docMk/>
            <pc:sldMk cId="2465331479" sldId="274"/>
            <ac:spMk id="36" creationId="{C415A0B6-942F-44DD-BD35-80033F0043D4}"/>
          </ac:spMkLst>
        </pc:spChg>
        <pc:spChg chg="add mod">
          <ac:chgData name="אמנדה מגזל" userId="d50b652f-cb88-4424-8cea-6618e2450d64" providerId="ADAL" clId="{5A97B236-0D9A-4F38-9203-A267EA679080}" dt="2022-04-02T20:05:07.599" v="1701" actId="1582"/>
          <ac:spMkLst>
            <pc:docMk/>
            <pc:sldMk cId="2465331479" sldId="274"/>
            <ac:spMk id="37" creationId="{8527EFA3-EB18-4E00-915B-7B4FCCB5904C}"/>
          </ac:spMkLst>
        </pc:spChg>
        <pc:spChg chg="add mod">
          <ac:chgData name="אמנדה מגזל" userId="d50b652f-cb88-4424-8cea-6618e2450d64" providerId="ADAL" clId="{5A97B236-0D9A-4F38-9203-A267EA679080}" dt="2022-04-02T20:05:29.975" v="1709" actId="208"/>
          <ac:spMkLst>
            <pc:docMk/>
            <pc:sldMk cId="2465331479" sldId="274"/>
            <ac:spMk id="38" creationId="{75CD4A40-4E40-42D0-9ED9-14095035BB79}"/>
          </ac:spMkLst>
        </pc:spChg>
        <pc:spChg chg="add mod">
          <ac:chgData name="אמנדה מגזל" userId="d50b652f-cb88-4424-8cea-6618e2450d64" providerId="ADAL" clId="{5A97B236-0D9A-4F38-9203-A267EA679080}" dt="2022-04-02T20:05:53.630" v="1714" actId="208"/>
          <ac:spMkLst>
            <pc:docMk/>
            <pc:sldMk cId="2465331479" sldId="274"/>
            <ac:spMk id="39" creationId="{C8C98C8D-4436-4196-B7E1-76C2C4A1C0C4}"/>
          </ac:spMkLst>
        </pc:spChg>
        <pc:spChg chg="mod">
          <ac:chgData name="אמנדה מגזל" userId="d50b652f-cb88-4424-8cea-6618e2450d64" providerId="ADAL" clId="{5A97B236-0D9A-4F38-9203-A267EA679080}" dt="2022-04-02T20:00:22.066" v="1526" actId="1036"/>
          <ac:spMkLst>
            <pc:docMk/>
            <pc:sldMk cId="2465331479" sldId="274"/>
            <ac:spMk id="45" creationId="{98A8FD94-7A1E-4BBE-B095-3B2D06799D40}"/>
          </ac:spMkLst>
        </pc:spChg>
        <pc:spChg chg="mod">
          <ac:chgData name="אמנדה מגזל" userId="d50b652f-cb88-4424-8cea-6618e2450d64" providerId="ADAL" clId="{5A97B236-0D9A-4F38-9203-A267EA679080}" dt="2022-04-02T20:00:22.066" v="1526" actId="1036"/>
          <ac:spMkLst>
            <pc:docMk/>
            <pc:sldMk cId="2465331479" sldId="274"/>
            <ac:spMk id="46" creationId="{062D48CA-BE5F-4F4D-8110-1DE306C6399D}"/>
          </ac:spMkLst>
        </pc:spChg>
        <pc:spChg chg="del">
          <ac:chgData name="אמנדה מגזל" userId="d50b652f-cb88-4424-8cea-6618e2450d64" providerId="ADAL" clId="{5A97B236-0D9A-4F38-9203-A267EA679080}" dt="2022-04-02T19:59:11.716" v="1446" actId="478"/>
          <ac:spMkLst>
            <pc:docMk/>
            <pc:sldMk cId="2465331479" sldId="274"/>
            <ac:spMk id="47" creationId="{ED312C00-FC79-4714-8D03-60A8811143A6}"/>
          </ac:spMkLst>
        </pc:spChg>
        <pc:spChg chg="del">
          <ac:chgData name="אמנדה מגזל" userId="d50b652f-cb88-4424-8cea-6618e2450d64" providerId="ADAL" clId="{5A97B236-0D9A-4F38-9203-A267EA679080}" dt="2022-04-02T19:59:04.654" v="1443" actId="478"/>
          <ac:spMkLst>
            <pc:docMk/>
            <pc:sldMk cId="2465331479" sldId="274"/>
            <ac:spMk id="49" creationId="{AFA37683-D122-4011-947C-623F1AAE99BD}"/>
          </ac:spMkLst>
        </pc:spChg>
        <pc:spChg chg="del">
          <ac:chgData name="אמנדה מגזל" userId="d50b652f-cb88-4424-8cea-6618e2450d64" providerId="ADAL" clId="{5A97B236-0D9A-4F38-9203-A267EA679080}" dt="2022-04-02T19:59:06.782" v="1444" actId="478"/>
          <ac:spMkLst>
            <pc:docMk/>
            <pc:sldMk cId="2465331479" sldId="274"/>
            <ac:spMk id="50" creationId="{20DF68F4-EECB-46E3-BD68-66DA0CC689AB}"/>
          </ac:spMkLst>
        </pc:spChg>
        <pc:spChg chg="del">
          <ac:chgData name="אמנדה מגזל" userId="d50b652f-cb88-4424-8cea-6618e2450d64" providerId="ADAL" clId="{5A97B236-0D9A-4F38-9203-A267EA679080}" dt="2022-04-02T19:59:08.600" v="1445" actId="478"/>
          <ac:spMkLst>
            <pc:docMk/>
            <pc:sldMk cId="2465331479" sldId="274"/>
            <ac:spMk id="51" creationId="{12B9D12C-21A5-4335-B6E6-C4E1FB1CD69D}"/>
          </ac:spMkLst>
        </pc:spChg>
        <pc:grpChg chg="mod">
          <ac:chgData name="אמנדה מגזל" userId="d50b652f-cb88-4424-8cea-6618e2450d64" providerId="ADAL" clId="{5A97B236-0D9A-4F38-9203-A267EA679080}" dt="2022-04-02T20:00:22.066" v="1526" actId="1036"/>
          <ac:grpSpMkLst>
            <pc:docMk/>
            <pc:sldMk cId="2465331479" sldId="274"/>
            <ac:grpSpMk id="5" creationId="{058296FF-4F74-4842-8D63-AD540D3528FC}"/>
          </ac:grpSpMkLst>
        </pc:grpChg>
      </pc:sldChg>
      <pc:sldChg chg="addSp modSp add mod modAnim">
        <pc:chgData name="אמנדה מגזל" userId="d50b652f-cb88-4424-8cea-6618e2450d64" providerId="ADAL" clId="{5A97B236-0D9A-4F38-9203-A267EA679080}" dt="2022-04-02T20:14:44.307" v="2153"/>
        <pc:sldMkLst>
          <pc:docMk/>
          <pc:sldMk cId="2454313747" sldId="275"/>
        </pc:sldMkLst>
        <pc:spChg chg="mod">
          <ac:chgData name="אמנדה מגזל" userId="d50b652f-cb88-4424-8cea-6618e2450d64" providerId="ADAL" clId="{5A97B236-0D9A-4F38-9203-A267EA679080}" dt="2022-04-02T20:08:45.333" v="1850" actId="20577"/>
          <ac:spMkLst>
            <pc:docMk/>
            <pc:sldMk cId="2454313747" sldId="275"/>
            <ac:spMk id="18" creationId="{4AEB9776-1CFB-4BF8-8BA0-52F9E5084963}"/>
          </ac:spMkLst>
        </pc:spChg>
        <pc:spChg chg="mod">
          <ac:chgData name="אמנדה מגזל" userId="d50b652f-cb88-4424-8cea-6618e2450d64" providerId="ADAL" clId="{5A97B236-0D9A-4F38-9203-A267EA679080}" dt="2022-04-02T20:10:03.333" v="2008" actId="13822"/>
          <ac:spMkLst>
            <pc:docMk/>
            <pc:sldMk cId="2454313747" sldId="275"/>
            <ac:spMk id="30" creationId="{3AACAAC3-92E5-497C-8886-36C37B2D12DC}"/>
          </ac:spMkLst>
        </pc:spChg>
        <pc:spChg chg="mod">
          <ac:chgData name="אמנדה מגזל" userId="d50b652f-cb88-4424-8cea-6618e2450d64" providerId="ADAL" clId="{5A97B236-0D9A-4F38-9203-A267EA679080}" dt="2022-04-02T20:11:41.014" v="2135" actId="1035"/>
          <ac:spMkLst>
            <pc:docMk/>
            <pc:sldMk cId="2454313747" sldId="275"/>
            <ac:spMk id="34" creationId="{10E0B151-5453-4E4F-AB34-2CB7ABC25189}"/>
          </ac:spMkLst>
        </pc:spChg>
        <pc:spChg chg="add mod">
          <ac:chgData name="אמנדה מגזל" userId="d50b652f-cb88-4424-8cea-6618e2450d64" providerId="ADAL" clId="{5A97B236-0D9A-4F38-9203-A267EA679080}" dt="2022-04-02T20:11:41.014" v="2135" actId="1035"/>
          <ac:spMkLst>
            <pc:docMk/>
            <pc:sldMk cId="2454313747" sldId="275"/>
            <ac:spMk id="40" creationId="{0019B9DD-B601-4D44-9BBB-765DAAD87BFC}"/>
          </ac:spMkLst>
        </pc:spChg>
        <pc:cxnChg chg="add mod">
          <ac:chgData name="אמנדה מגזל" userId="d50b652f-cb88-4424-8cea-6618e2450d64" providerId="ADAL" clId="{5A97B236-0D9A-4F38-9203-A267EA679080}" dt="2022-04-02T20:10:36.606" v="2014" actId="1582"/>
          <ac:cxnSpMkLst>
            <pc:docMk/>
            <pc:sldMk cId="2454313747" sldId="275"/>
            <ac:cxnSpMk id="3" creationId="{4C519ED8-2573-4B9E-8582-5D1DBC2A073F}"/>
          </ac:cxnSpMkLst>
        </pc:cxnChg>
      </pc:sldChg>
      <pc:sldChg chg="addSp delSp modSp add mod ord modTransition delAnim modAnim">
        <pc:chgData name="אמנדה מגזל" userId="d50b652f-cb88-4424-8cea-6618e2450d64" providerId="ADAL" clId="{5A97B236-0D9A-4F38-9203-A267EA679080}" dt="2022-04-04T17:44:54.290" v="4371"/>
        <pc:sldMkLst>
          <pc:docMk/>
          <pc:sldMk cId="4055284432" sldId="276"/>
        </pc:sldMkLst>
        <pc:spChg chg="del">
          <ac:chgData name="אמנדה מגזל" userId="d50b652f-cb88-4424-8cea-6618e2450d64" providerId="ADAL" clId="{5A97B236-0D9A-4F38-9203-A267EA679080}" dt="2022-04-02T20:17:00.042" v="2155" actId="478"/>
          <ac:spMkLst>
            <pc:docMk/>
            <pc:sldMk cId="4055284432" sldId="276"/>
            <ac:spMk id="5" creationId="{54C4BBEC-E2EA-4E73-A688-1BB8F7603679}"/>
          </ac:spMkLst>
        </pc:spChg>
        <pc:spChg chg="del">
          <ac:chgData name="אמנדה מגזל" userId="d50b652f-cb88-4424-8cea-6618e2450d64" providerId="ADAL" clId="{5A97B236-0D9A-4F38-9203-A267EA679080}" dt="2022-04-02T20:17:00.042" v="2155" actId="478"/>
          <ac:spMkLst>
            <pc:docMk/>
            <pc:sldMk cId="4055284432" sldId="276"/>
            <ac:spMk id="6" creationId="{BBDBFDBA-94FF-41B4-AA8E-19E5B8D81284}"/>
          </ac:spMkLst>
        </pc:spChg>
        <pc:spChg chg="del">
          <ac:chgData name="אמנדה מגזל" userId="d50b652f-cb88-4424-8cea-6618e2450d64" providerId="ADAL" clId="{5A97B236-0D9A-4F38-9203-A267EA679080}" dt="2022-04-02T20:17:00.042" v="2155" actId="478"/>
          <ac:spMkLst>
            <pc:docMk/>
            <pc:sldMk cId="4055284432" sldId="276"/>
            <ac:spMk id="8" creationId="{775D83DF-A22E-4B47-A446-3AD6B599F1F9}"/>
          </ac:spMkLst>
        </pc:spChg>
        <pc:spChg chg="add mod">
          <ac:chgData name="אמנדה מגזל" userId="d50b652f-cb88-4424-8cea-6618e2450d64" providerId="ADAL" clId="{5A97B236-0D9A-4F38-9203-A267EA679080}" dt="2022-04-02T20:17:01.648" v="2156"/>
          <ac:spMkLst>
            <pc:docMk/>
            <pc:sldMk cId="4055284432" sldId="276"/>
            <ac:spMk id="10" creationId="{72F10E39-87C1-499A-8DEC-E307B9796801}"/>
          </ac:spMkLst>
        </pc:spChg>
        <pc:spChg chg="add mod">
          <ac:chgData name="אמנדה מגזל" userId="d50b652f-cb88-4424-8cea-6618e2450d64" providerId="ADAL" clId="{5A97B236-0D9A-4F38-9203-A267EA679080}" dt="2022-04-02T20:17:17.837" v="2176" actId="20577"/>
          <ac:spMkLst>
            <pc:docMk/>
            <pc:sldMk cId="4055284432" sldId="276"/>
            <ac:spMk id="11" creationId="{EB433E0D-4816-41BB-B0C5-6C949F6FBD3D}"/>
          </ac:spMkLst>
        </pc:spChg>
        <pc:spChg chg="add mod">
          <ac:chgData name="אמנדה מגזל" userId="d50b652f-cb88-4424-8cea-6618e2450d64" providerId="ADAL" clId="{5A97B236-0D9A-4F38-9203-A267EA679080}" dt="2022-04-02T20:28:14.345" v="2508" actId="1076"/>
          <ac:spMkLst>
            <pc:docMk/>
            <pc:sldMk cId="4055284432" sldId="276"/>
            <ac:spMk id="12" creationId="{62431B40-4D07-4D57-B009-8D585047876A}"/>
          </ac:spMkLst>
        </pc:spChg>
        <pc:spChg chg="add mod">
          <ac:chgData name="אמנדה מגזל" userId="d50b652f-cb88-4424-8cea-6618e2450d64" providerId="ADAL" clId="{5A97B236-0D9A-4F38-9203-A267EA679080}" dt="2022-04-02T20:29:28.678" v="2573" actId="1076"/>
          <ac:spMkLst>
            <pc:docMk/>
            <pc:sldMk cId="4055284432" sldId="276"/>
            <ac:spMk id="17" creationId="{38BC9BEE-E2A8-4D9E-87E8-8AE2EA59F381}"/>
          </ac:spMkLst>
        </pc:spChg>
        <pc:picChg chg="add del mod">
          <ac:chgData name="אמנדה מגזל" userId="d50b652f-cb88-4424-8cea-6618e2450d64" providerId="ADAL" clId="{5A97B236-0D9A-4F38-9203-A267EA679080}" dt="2022-04-02T20:17:06.020" v="2157" actId="478"/>
          <ac:picMkLst>
            <pc:docMk/>
            <pc:sldMk cId="4055284432" sldId="276"/>
            <ac:picMk id="9" creationId="{5633378D-47B2-4846-AA7E-6C5FED8E8765}"/>
          </ac:picMkLst>
        </pc:picChg>
        <pc:picChg chg="add mod">
          <ac:chgData name="אמנדה מגזל" userId="d50b652f-cb88-4424-8cea-6618e2450d64" providerId="ADAL" clId="{5A97B236-0D9A-4F38-9203-A267EA679080}" dt="2022-04-02T20:29:25.504" v="2572" actId="1076"/>
          <ac:picMkLst>
            <pc:docMk/>
            <pc:sldMk cId="4055284432" sldId="276"/>
            <ac:picMk id="1026" creationId="{CD1F8113-6A74-46AB-91D6-A41ACCD6120D}"/>
          </ac:picMkLst>
        </pc:picChg>
        <pc:cxnChg chg="del">
          <ac:chgData name="אמנדה מגזל" userId="d50b652f-cb88-4424-8cea-6618e2450d64" providerId="ADAL" clId="{5A97B236-0D9A-4F38-9203-A267EA679080}" dt="2022-04-02T20:17:00.042" v="2155" actId="478"/>
          <ac:cxnSpMkLst>
            <pc:docMk/>
            <pc:sldMk cId="4055284432" sldId="276"/>
            <ac:cxnSpMk id="7" creationId="{5FEE46D6-1318-458B-A023-6922AC7A7BD0}"/>
          </ac:cxnSpMkLst>
        </pc:cxnChg>
        <pc:cxnChg chg="add mod">
          <ac:chgData name="אמנדה מגזל" userId="d50b652f-cb88-4424-8cea-6618e2450d64" providerId="ADAL" clId="{5A97B236-0D9A-4F38-9203-A267EA679080}" dt="2022-04-02T20:17:01.648" v="2156"/>
          <ac:cxnSpMkLst>
            <pc:docMk/>
            <pc:sldMk cId="4055284432" sldId="276"/>
            <ac:cxnSpMk id="13" creationId="{F64799C5-926F-4D1A-B345-D9258DDB394F}"/>
          </ac:cxnSpMkLst>
        </pc:cxnChg>
        <pc:cxnChg chg="add del mod">
          <ac:chgData name="אמנדה מגזל" userId="d50b652f-cb88-4424-8cea-6618e2450d64" providerId="ADAL" clId="{5A97B236-0D9A-4F38-9203-A267EA679080}" dt="2022-04-02T20:17:09.166" v="2159" actId="478"/>
          <ac:cxnSpMkLst>
            <pc:docMk/>
            <pc:sldMk cId="4055284432" sldId="276"/>
            <ac:cxnSpMk id="14" creationId="{DAF71E03-8CD0-4F4E-AF01-E2C1EC63D681}"/>
          </ac:cxnSpMkLst>
        </pc:cxnChg>
        <pc:cxnChg chg="add del mod">
          <ac:chgData name="אמנדה מגזל" userId="d50b652f-cb88-4424-8cea-6618e2450d64" providerId="ADAL" clId="{5A97B236-0D9A-4F38-9203-A267EA679080}" dt="2022-04-02T20:17:09.758" v="2160" actId="478"/>
          <ac:cxnSpMkLst>
            <pc:docMk/>
            <pc:sldMk cId="4055284432" sldId="276"/>
            <ac:cxnSpMk id="15" creationId="{0E8E47E8-0054-4319-BA96-503180DE0970}"/>
          </ac:cxnSpMkLst>
        </pc:cxnChg>
        <pc:cxnChg chg="add del mod">
          <ac:chgData name="אמנדה מגזל" userId="d50b652f-cb88-4424-8cea-6618e2450d64" providerId="ADAL" clId="{5A97B236-0D9A-4F38-9203-A267EA679080}" dt="2022-04-02T20:17:08.137" v="2158" actId="478"/>
          <ac:cxnSpMkLst>
            <pc:docMk/>
            <pc:sldMk cId="4055284432" sldId="276"/>
            <ac:cxnSpMk id="16" creationId="{B1B393CE-83DB-4009-8FFB-EDBE4AF49584}"/>
          </ac:cxnSpMkLst>
        </pc:cxnChg>
      </pc:sldChg>
      <pc:sldChg chg="modSp add mod ord">
        <pc:chgData name="אמנדה מגזל" userId="d50b652f-cb88-4424-8cea-6618e2450d64" providerId="ADAL" clId="{5A97B236-0D9A-4F38-9203-A267EA679080}" dt="2022-04-03T09:14:02.037" v="2795" actId="1036"/>
        <pc:sldMkLst>
          <pc:docMk/>
          <pc:sldMk cId="3513711095" sldId="277"/>
        </pc:sldMkLst>
        <pc:spChg chg="mod">
          <ac:chgData name="אמנדה מגזל" userId="d50b652f-cb88-4424-8cea-6618e2450d64" providerId="ADAL" clId="{5A97B236-0D9A-4F38-9203-A267EA679080}" dt="2022-04-03T09:14:02.037" v="2795" actId="1036"/>
          <ac:spMkLst>
            <pc:docMk/>
            <pc:sldMk cId="3513711095" sldId="277"/>
            <ac:spMk id="5" creationId="{0BBB78DB-F6B0-4346-840B-FF777F5FEB2E}"/>
          </ac:spMkLst>
        </pc:spChg>
        <pc:spChg chg="mod">
          <ac:chgData name="אמנדה מגזל" userId="d50b652f-cb88-4424-8cea-6618e2450d64" providerId="ADAL" clId="{5A97B236-0D9A-4F38-9203-A267EA679080}" dt="2022-04-03T08:59:42.747" v="2594" actId="20577"/>
          <ac:spMkLst>
            <pc:docMk/>
            <pc:sldMk cId="3513711095" sldId="277"/>
            <ac:spMk id="7" creationId="{D087CB61-D331-4DCB-99A8-A1AAF81D9B8B}"/>
          </ac:spMkLst>
        </pc:spChg>
        <pc:spChg chg="mod">
          <ac:chgData name="אמנדה מגזל" userId="d50b652f-cb88-4424-8cea-6618e2450d64" providerId="ADAL" clId="{5A97B236-0D9A-4F38-9203-A267EA679080}" dt="2022-04-03T09:00:03.423" v="2638" actId="20577"/>
          <ac:spMkLst>
            <pc:docMk/>
            <pc:sldMk cId="3513711095" sldId="277"/>
            <ac:spMk id="10" creationId="{D09C7D4D-0AD3-46CA-B78D-A9ED1339F251}"/>
          </ac:spMkLst>
        </pc:spChg>
      </pc:sldChg>
      <pc:sldChg chg="addSp delSp modSp add mod ord modAnim">
        <pc:chgData name="אמנדה מגזל" userId="d50b652f-cb88-4424-8cea-6618e2450d64" providerId="ADAL" clId="{5A97B236-0D9A-4F38-9203-A267EA679080}" dt="2022-04-03T19:15:30.161" v="4356"/>
        <pc:sldMkLst>
          <pc:docMk/>
          <pc:sldMk cId="1914117487" sldId="278"/>
        </pc:sldMkLst>
        <pc:spChg chg="mod">
          <ac:chgData name="אמנדה מגזל" userId="d50b652f-cb88-4424-8cea-6618e2450d64" providerId="ADAL" clId="{5A97B236-0D9A-4F38-9203-A267EA679080}" dt="2022-04-03T09:10:56.506" v="2731" actId="20577"/>
          <ac:spMkLst>
            <pc:docMk/>
            <pc:sldMk cId="1914117487" sldId="278"/>
            <ac:spMk id="18" creationId="{4AEB9776-1CFB-4BF8-8BA0-52F9E5084963}"/>
          </ac:spMkLst>
        </pc:spChg>
        <pc:spChg chg="del mod">
          <ac:chgData name="אמנדה מגזל" userId="d50b652f-cb88-4424-8cea-6618e2450d64" providerId="ADAL" clId="{5A97B236-0D9A-4F38-9203-A267EA679080}" dt="2022-04-03T09:11:00.621" v="2733" actId="478"/>
          <ac:spMkLst>
            <pc:docMk/>
            <pc:sldMk cId="1914117487" sldId="278"/>
            <ac:spMk id="37" creationId="{0BA0B935-8345-4468-A52A-B90050BB7C78}"/>
          </ac:spMkLst>
        </pc:spChg>
        <pc:spChg chg="del">
          <ac:chgData name="אמנדה מגזל" userId="d50b652f-cb88-4424-8cea-6618e2450d64" providerId="ADAL" clId="{5A97B236-0D9A-4F38-9203-A267EA679080}" dt="2022-04-03T09:08:00.289" v="2650" actId="478"/>
          <ac:spMkLst>
            <pc:docMk/>
            <pc:sldMk cId="1914117487" sldId="278"/>
            <ac:spMk id="38" creationId="{943AC765-1102-449F-9880-BD0C32C19AE3}"/>
          </ac:spMkLst>
        </pc:spChg>
        <pc:spChg chg="del">
          <ac:chgData name="אמנדה מגזל" userId="d50b652f-cb88-4424-8cea-6618e2450d64" providerId="ADAL" clId="{5A97B236-0D9A-4F38-9203-A267EA679080}" dt="2022-04-03T09:08:00.289" v="2650" actId="478"/>
          <ac:spMkLst>
            <pc:docMk/>
            <pc:sldMk cId="1914117487" sldId="278"/>
            <ac:spMk id="39" creationId="{E226A32A-D6F8-4E0C-91B7-68A61DD52600}"/>
          </ac:spMkLst>
        </pc:spChg>
        <pc:spChg chg="add mod">
          <ac:chgData name="אמנדה מגזל" userId="d50b652f-cb88-4424-8cea-6618e2450d64" providerId="ADAL" clId="{5A97B236-0D9A-4F38-9203-A267EA679080}" dt="2022-04-03T09:12:40.090" v="2757" actId="1076"/>
          <ac:spMkLst>
            <pc:docMk/>
            <pc:sldMk cId="1914117487" sldId="278"/>
            <ac:spMk id="40" creationId="{4206EE12-6CBC-445F-A5CD-62C6CC5A3245}"/>
          </ac:spMkLst>
        </pc:spChg>
        <pc:spChg chg="add mod">
          <ac:chgData name="אמנדה מגזל" userId="d50b652f-cb88-4424-8cea-6618e2450d64" providerId="ADAL" clId="{5A97B236-0D9A-4F38-9203-A267EA679080}" dt="2022-04-03T09:12:49.706" v="2762" actId="20577"/>
          <ac:spMkLst>
            <pc:docMk/>
            <pc:sldMk cId="1914117487" sldId="278"/>
            <ac:spMk id="41" creationId="{F4D2A5BC-9296-4526-A065-D213F2AA7F26}"/>
          </ac:spMkLst>
        </pc:spChg>
        <pc:grpChg chg="del">
          <ac:chgData name="אמנדה מגזל" userId="d50b652f-cb88-4424-8cea-6618e2450d64" providerId="ADAL" clId="{5A97B236-0D9A-4F38-9203-A267EA679080}" dt="2022-04-03T09:08:00.289" v="2650" actId="478"/>
          <ac:grpSpMkLst>
            <pc:docMk/>
            <pc:sldMk cId="1914117487" sldId="278"/>
            <ac:grpSpMk id="5" creationId="{058296FF-4F74-4842-8D63-AD540D3528FC}"/>
          </ac:grpSpMkLst>
        </pc:grpChg>
        <pc:picChg chg="add del mod">
          <ac:chgData name="אמנדה מגזל" userId="d50b652f-cb88-4424-8cea-6618e2450d64" providerId="ADAL" clId="{5A97B236-0D9A-4F38-9203-A267EA679080}" dt="2022-04-03T09:11:01.925" v="2735" actId="478"/>
          <ac:picMkLst>
            <pc:docMk/>
            <pc:sldMk cId="1914117487" sldId="278"/>
            <ac:picMk id="3" creationId="{E862516C-D2FE-49AA-A2B2-25B96467104A}"/>
          </ac:picMkLst>
        </pc:picChg>
        <pc:picChg chg="add mod">
          <ac:chgData name="אמנדה מגזל" userId="d50b652f-cb88-4424-8cea-6618e2450d64" providerId="ADAL" clId="{5A97B236-0D9A-4F38-9203-A267EA679080}" dt="2022-04-03T09:12:08.172" v="2744" actId="1076"/>
          <ac:picMkLst>
            <pc:docMk/>
            <pc:sldMk cId="1914117487" sldId="278"/>
            <ac:picMk id="31" creationId="{AD1B4929-36A8-437E-A3C2-7D63CA886499}"/>
          </ac:picMkLst>
        </pc:picChg>
        <pc:picChg chg="add mod">
          <ac:chgData name="אמנדה מגזל" userId="d50b652f-cb88-4424-8cea-6618e2450d64" providerId="ADAL" clId="{5A97B236-0D9A-4F38-9203-A267EA679080}" dt="2022-04-03T09:12:00.726" v="2743" actId="1076"/>
          <ac:picMkLst>
            <pc:docMk/>
            <pc:sldMk cId="1914117487" sldId="278"/>
            <ac:picMk id="33" creationId="{5B645D6E-FE99-4211-BEC4-4C548226C737}"/>
          </ac:picMkLst>
        </pc:picChg>
      </pc:sldChg>
      <pc:sldChg chg="addSp delSp modSp add del mod ord">
        <pc:chgData name="אמנדה מגזל" userId="d50b652f-cb88-4424-8cea-6618e2450d64" providerId="ADAL" clId="{5A97B236-0D9A-4F38-9203-A267EA679080}" dt="2022-04-03T09:07:46.574" v="2646" actId="47"/>
        <pc:sldMkLst>
          <pc:docMk/>
          <pc:sldMk cId="2319090944" sldId="278"/>
        </pc:sldMkLst>
        <pc:picChg chg="add del">
          <ac:chgData name="אמנדה מגזל" userId="d50b652f-cb88-4424-8cea-6618e2450d64" providerId="ADAL" clId="{5A97B236-0D9A-4F38-9203-A267EA679080}" dt="2022-04-03T09:07:44.600" v="2645" actId="478"/>
          <ac:picMkLst>
            <pc:docMk/>
            <pc:sldMk cId="2319090944" sldId="278"/>
            <ac:picMk id="3" creationId="{6EEB6078-5EB3-4EE0-99C5-F00BAD665BEE}"/>
          </ac:picMkLst>
        </pc:picChg>
        <pc:picChg chg="del mod">
          <ac:chgData name="אמנדה מגזל" userId="d50b652f-cb88-4424-8cea-6618e2450d64" providerId="ADAL" clId="{5A97B236-0D9A-4F38-9203-A267EA679080}" dt="2022-04-03T09:07:40.324" v="2643" actId="478"/>
          <ac:picMkLst>
            <pc:docMk/>
            <pc:sldMk cId="2319090944" sldId="278"/>
            <ac:picMk id="1026" creationId="{CD1F8113-6A74-46AB-91D6-A41ACCD6120D}"/>
          </ac:picMkLst>
        </pc:picChg>
      </pc:sldChg>
      <pc:sldChg chg="addSp delSp modSp add mod ord delAnim">
        <pc:chgData name="אמנדה מגזל" userId="d50b652f-cb88-4424-8cea-6618e2450d64" providerId="ADAL" clId="{5A97B236-0D9A-4F38-9203-A267EA679080}" dt="2022-04-03T09:14:16.109" v="2813" actId="1036"/>
        <pc:sldMkLst>
          <pc:docMk/>
          <pc:sldMk cId="1330861859" sldId="279"/>
        </pc:sldMkLst>
        <pc:spChg chg="mod">
          <ac:chgData name="אמנדה מגזל" userId="d50b652f-cb88-4424-8cea-6618e2450d64" providerId="ADAL" clId="{5A97B236-0D9A-4F38-9203-A267EA679080}" dt="2022-04-03T09:10:42.435" v="2716" actId="20577"/>
          <ac:spMkLst>
            <pc:docMk/>
            <pc:sldMk cId="1330861859" sldId="279"/>
            <ac:spMk id="11" creationId="{EB433E0D-4816-41BB-B0C5-6C949F6FBD3D}"/>
          </ac:spMkLst>
        </pc:spChg>
        <pc:spChg chg="mod">
          <ac:chgData name="אמנדה מגזל" userId="d50b652f-cb88-4424-8cea-6618e2450d64" providerId="ADAL" clId="{5A97B236-0D9A-4F38-9203-A267EA679080}" dt="2022-04-03T09:14:16.109" v="2813" actId="1036"/>
          <ac:spMkLst>
            <pc:docMk/>
            <pc:sldMk cId="1330861859" sldId="279"/>
            <ac:spMk id="12" creationId="{62431B40-4D07-4D57-B009-8D585047876A}"/>
          </ac:spMkLst>
        </pc:spChg>
        <pc:spChg chg="del">
          <ac:chgData name="אמנדה מגזל" userId="d50b652f-cb88-4424-8cea-6618e2450d64" providerId="ADAL" clId="{5A97B236-0D9A-4F38-9203-A267EA679080}" dt="2022-04-03T09:10:11.626" v="2703" actId="478"/>
          <ac:spMkLst>
            <pc:docMk/>
            <pc:sldMk cId="1330861859" sldId="279"/>
            <ac:spMk id="17" creationId="{38BC9BEE-E2A8-4D9E-87E8-8AE2EA59F381}"/>
          </ac:spMkLst>
        </pc:spChg>
        <pc:picChg chg="add mod">
          <ac:chgData name="אמנדה מגזל" userId="d50b652f-cb88-4424-8cea-6618e2450d64" providerId="ADAL" clId="{5A97B236-0D9A-4F38-9203-A267EA679080}" dt="2022-04-03T09:10:20.856" v="2705" actId="1076"/>
          <ac:picMkLst>
            <pc:docMk/>
            <pc:sldMk cId="1330861859" sldId="279"/>
            <ac:picMk id="8" creationId="{5148C538-3BFC-4275-A1C9-597E79FE603A}"/>
          </ac:picMkLst>
        </pc:picChg>
        <pc:picChg chg="del">
          <ac:chgData name="אמנדה מגזל" userId="d50b652f-cb88-4424-8cea-6618e2450d64" providerId="ADAL" clId="{5A97B236-0D9A-4F38-9203-A267EA679080}" dt="2022-04-03T09:10:10.603" v="2702" actId="478"/>
          <ac:picMkLst>
            <pc:docMk/>
            <pc:sldMk cId="1330861859" sldId="279"/>
            <ac:picMk id="1026" creationId="{CD1F8113-6A74-46AB-91D6-A41ACCD6120D}"/>
          </ac:picMkLst>
        </pc:picChg>
      </pc:sldChg>
      <pc:sldChg chg="addSp delSp modSp add del mod">
        <pc:chgData name="אמנדה מגזל" userId="d50b652f-cb88-4424-8cea-6618e2450d64" providerId="ADAL" clId="{5A97B236-0D9A-4F38-9203-A267EA679080}" dt="2022-04-03T09:51:28.429" v="2865" actId="47"/>
        <pc:sldMkLst>
          <pc:docMk/>
          <pc:sldMk cId="425307769" sldId="280"/>
        </pc:sldMkLst>
        <pc:spChg chg="add del">
          <ac:chgData name="אמנדה מגזל" userId="d50b652f-cb88-4424-8cea-6618e2450d64" providerId="ADAL" clId="{5A97B236-0D9A-4F38-9203-A267EA679080}" dt="2022-04-03T09:48:01.257" v="2834" actId="478"/>
          <ac:spMkLst>
            <pc:docMk/>
            <pc:sldMk cId="425307769" sldId="280"/>
            <ac:spMk id="4" creationId="{34944C1C-2F88-41C6-BC25-70B48D6A3545}"/>
          </ac:spMkLst>
        </pc:spChg>
        <pc:spChg chg="add del">
          <ac:chgData name="אמנדה מגזל" userId="d50b652f-cb88-4424-8cea-6618e2450d64" providerId="ADAL" clId="{5A97B236-0D9A-4F38-9203-A267EA679080}" dt="2022-04-03T09:48:21.962" v="2836" actId="478"/>
          <ac:spMkLst>
            <pc:docMk/>
            <pc:sldMk cId="425307769" sldId="280"/>
            <ac:spMk id="5" creationId="{DB95D6D1-9E3C-4A30-A4DB-60DCE8DC3944}"/>
          </ac:spMkLst>
        </pc:spChg>
        <pc:spChg chg="add del">
          <ac:chgData name="אמנדה מגזל" userId="d50b652f-cb88-4424-8cea-6618e2450d64" providerId="ADAL" clId="{5A97B236-0D9A-4F38-9203-A267EA679080}" dt="2022-04-03T09:48:47.921" v="2838" actId="478"/>
          <ac:spMkLst>
            <pc:docMk/>
            <pc:sldMk cId="425307769" sldId="280"/>
            <ac:spMk id="6" creationId="{F82C62CB-502B-4784-8373-D6443011FD87}"/>
          </ac:spMkLst>
        </pc:spChg>
        <pc:spChg chg="mod">
          <ac:chgData name="אמנדה מגזל" userId="d50b652f-cb88-4424-8cea-6618e2450d64" providerId="ADAL" clId="{5A97B236-0D9A-4F38-9203-A267EA679080}" dt="2022-04-03T09:47:02.481" v="2828" actId="1076"/>
          <ac:spMkLst>
            <pc:docMk/>
            <pc:sldMk cId="425307769" sldId="280"/>
            <ac:spMk id="40" creationId="{4206EE12-6CBC-445F-A5CD-62C6CC5A3245}"/>
          </ac:spMkLst>
        </pc:spChg>
        <pc:picChg chg="del mod">
          <ac:chgData name="אמנדה מגזל" userId="d50b652f-cb88-4424-8cea-6618e2450d64" providerId="ADAL" clId="{5A97B236-0D9A-4F38-9203-A267EA679080}" dt="2022-04-03T09:46:50.909" v="2820" actId="478"/>
          <ac:picMkLst>
            <pc:docMk/>
            <pc:sldMk cId="425307769" sldId="280"/>
            <ac:picMk id="31" creationId="{AD1B4929-36A8-437E-A3C2-7D63CA886499}"/>
          </ac:picMkLst>
        </pc:picChg>
        <pc:picChg chg="del mod">
          <ac:chgData name="אמנדה מגזל" userId="d50b652f-cb88-4424-8cea-6618e2450d64" providerId="ADAL" clId="{5A97B236-0D9A-4F38-9203-A267EA679080}" dt="2022-04-03T09:46:51.553" v="2822" actId="478"/>
          <ac:picMkLst>
            <pc:docMk/>
            <pc:sldMk cId="425307769" sldId="280"/>
            <ac:picMk id="33" creationId="{5B645D6E-FE99-4211-BEC4-4C548226C737}"/>
          </ac:picMkLst>
        </pc:picChg>
        <pc:picChg chg="add mod">
          <ac:chgData name="אמנדה מגזל" userId="d50b652f-cb88-4424-8cea-6618e2450d64" providerId="ADAL" clId="{5A97B236-0D9A-4F38-9203-A267EA679080}" dt="2022-04-03T09:51:06.004" v="2858" actId="1076"/>
          <ac:picMkLst>
            <pc:docMk/>
            <pc:sldMk cId="425307769" sldId="280"/>
            <ac:picMk id="1026" creationId="{B5484739-26C5-4EDB-978F-765F66ABD28B}"/>
          </ac:picMkLst>
        </pc:picChg>
        <pc:picChg chg="add del mod">
          <ac:chgData name="אמנדה מגזל" userId="d50b652f-cb88-4424-8cea-6618e2450d64" providerId="ADAL" clId="{5A97B236-0D9A-4F38-9203-A267EA679080}" dt="2022-04-03T09:50:14.357" v="2846" actId="478"/>
          <ac:picMkLst>
            <pc:docMk/>
            <pc:sldMk cId="425307769" sldId="280"/>
            <ac:picMk id="1028" creationId="{FF682039-83E6-44FE-AB61-DCD4EC06D278}"/>
          </ac:picMkLst>
        </pc:picChg>
        <pc:cxnChg chg="add del mod">
          <ac:chgData name="אמנדה מגזל" userId="d50b652f-cb88-4424-8cea-6618e2450d64" providerId="ADAL" clId="{5A97B236-0D9A-4F38-9203-A267EA679080}" dt="2022-04-03T09:50:20.732" v="2848" actId="478"/>
          <ac:cxnSpMkLst>
            <pc:docMk/>
            <pc:sldMk cId="425307769" sldId="280"/>
            <ac:cxnSpMk id="3" creationId="{3502FF29-A4C7-496F-BD27-4C145CE7ADDB}"/>
          </ac:cxnSpMkLst>
        </pc:cxnChg>
      </pc:sldChg>
      <pc:sldChg chg="add del ord">
        <pc:chgData name="אמנדה מגזל" userId="d50b652f-cb88-4424-8cea-6618e2450d64" providerId="ADAL" clId="{5A97B236-0D9A-4F38-9203-A267EA679080}" dt="2022-04-03T09:46:33.569" v="2817" actId="47"/>
        <pc:sldMkLst>
          <pc:docMk/>
          <pc:sldMk cId="4056311226" sldId="280"/>
        </pc:sldMkLst>
      </pc:sldChg>
      <pc:sldChg chg="addSp delSp modSp add mod ord delAnim">
        <pc:chgData name="אמנדה מגזל" userId="d50b652f-cb88-4424-8cea-6618e2450d64" providerId="ADAL" clId="{5A97B236-0D9A-4F38-9203-A267EA679080}" dt="2022-04-03T16:09:31.801" v="3451" actId="20577"/>
        <pc:sldMkLst>
          <pc:docMk/>
          <pc:sldMk cId="3019998973" sldId="281"/>
        </pc:sldMkLst>
        <pc:spChg chg="mod">
          <ac:chgData name="אמנדה מגזל" userId="d50b652f-cb88-4424-8cea-6618e2450d64" providerId="ADAL" clId="{5A97B236-0D9A-4F38-9203-A267EA679080}" dt="2022-04-03T10:07:13.181" v="3207" actId="1035"/>
          <ac:spMkLst>
            <pc:docMk/>
            <pc:sldMk cId="3019998973" sldId="281"/>
            <ac:spMk id="6" creationId="{BBDBFDBA-94FF-41B4-AA8E-19E5B8D81284}"/>
          </ac:spMkLst>
        </pc:spChg>
        <pc:spChg chg="del">
          <ac:chgData name="אמנדה מגזל" userId="d50b652f-cb88-4424-8cea-6618e2450d64" providerId="ADAL" clId="{5A97B236-0D9A-4F38-9203-A267EA679080}" dt="2022-04-03T09:51:23.756" v="2864" actId="478"/>
          <ac:spMkLst>
            <pc:docMk/>
            <pc:sldMk cId="3019998973" sldId="281"/>
            <ac:spMk id="8" creationId="{775D83DF-A22E-4B47-A446-3AD6B599F1F9}"/>
          </ac:spMkLst>
        </pc:spChg>
        <pc:spChg chg="add mod">
          <ac:chgData name="אמנדה מגזל" userId="d50b652f-cb88-4424-8cea-6618e2450d64" providerId="ADAL" clId="{5A97B236-0D9A-4F38-9203-A267EA679080}" dt="2022-04-03T16:09:31.801" v="3451" actId="20577"/>
          <ac:spMkLst>
            <pc:docMk/>
            <pc:sldMk cId="3019998973" sldId="281"/>
            <ac:spMk id="10" creationId="{9200B2F4-39A3-46B3-A0DD-2187892232ED}"/>
          </ac:spMkLst>
        </pc:spChg>
        <pc:picChg chg="add mod">
          <ac:chgData name="אמנדה מגזל" userId="d50b652f-cb88-4424-8cea-6618e2450d64" providerId="ADAL" clId="{5A97B236-0D9A-4F38-9203-A267EA679080}" dt="2022-04-03T10:12:12.901" v="3218" actId="1076"/>
          <ac:picMkLst>
            <pc:docMk/>
            <pc:sldMk cId="3019998973" sldId="281"/>
            <ac:picMk id="9" creationId="{B3E1F7BF-8D15-4F5C-9EB5-73ADD4E851C7}"/>
          </ac:picMkLst>
        </pc:picChg>
        <pc:picChg chg="add del mod">
          <ac:chgData name="אמנדה מגזל" userId="d50b652f-cb88-4424-8cea-6618e2450d64" providerId="ADAL" clId="{5A97B236-0D9A-4F38-9203-A267EA679080}" dt="2022-04-03T10:11:50.848" v="3211" actId="478"/>
          <ac:picMkLst>
            <pc:docMk/>
            <pc:sldMk cId="3019998973" sldId="281"/>
            <ac:picMk id="11" creationId="{862BD793-F3A0-434E-B28F-7440EAAD5834}"/>
          </ac:picMkLst>
        </pc:picChg>
        <pc:picChg chg="add del mod">
          <ac:chgData name="אמנדה מגזל" userId="d50b652f-cb88-4424-8cea-6618e2450d64" providerId="ADAL" clId="{5A97B236-0D9A-4F38-9203-A267EA679080}" dt="2022-04-03T10:12:14.476" v="3219" actId="21"/>
          <ac:picMkLst>
            <pc:docMk/>
            <pc:sldMk cId="3019998973" sldId="281"/>
            <ac:picMk id="2050" creationId="{4D69AF80-FDCD-4CBB-98F5-B34CE9C37910}"/>
          </ac:picMkLst>
        </pc:picChg>
      </pc:sldChg>
      <pc:sldChg chg="addSp delSp modSp add del mod ord">
        <pc:chgData name="אמנדה מגזל" userId="d50b652f-cb88-4424-8cea-6618e2450d64" providerId="ADAL" clId="{5A97B236-0D9A-4F38-9203-A267EA679080}" dt="2022-04-03T10:17:43.701" v="3318" actId="47"/>
        <pc:sldMkLst>
          <pc:docMk/>
          <pc:sldMk cId="1357625251" sldId="282"/>
        </pc:sldMkLst>
        <pc:spChg chg="mod">
          <ac:chgData name="אמנדה מגזל" userId="d50b652f-cb88-4424-8cea-6618e2450d64" providerId="ADAL" clId="{5A97B236-0D9A-4F38-9203-A267EA679080}" dt="2022-04-03T10:16:48.879" v="3267" actId="20577"/>
          <ac:spMkLst>
            <pc:docMk/>
            <pc:sldMk cId="1357625251" sldId="282"/>
            <ac:spMk id="11" creationId="{EB433E0D-4816-41BB-B0C5-6C949F6FBD3D}"/>
          </ac:spMkLst>
        </pc:spChg>
        <pc:spChg chg="del mod">
          <ac:chgData name="אמנדה מגזל" userId="d50b652f-cb88-4424-8cea-6618e2450d64" providerId="ADAL" clId="{5A97B236-0D9A-4F38-9203-A267EA679080}" dt="2022-04-03T10:17:10.166" v="3280" actId="478"/>
          <ac:spMkLst>
            <pc:docMk/>
            <pc:sldMk cId="1357625251" sldId="282"/>
            <ac:spMk id="12" creationId="{62431B40-4D07-4D57-B009-8D585047876A}"/>
          </ac:spMkLst>
        </pc:spChg>
        <pc:picChg chg="add del mod">
          <ac:chgData name="אמנדה מגזל" userId="d50b652f-cb88-4424-8cea-6618e2450d64" providerId="ADAL" clId="{5A97B236-0D9A-4F38-9203-A267EA679080}" dt="2022-04-03T10:13:43.630" v="3229" actId="478"/>
          <ac:picMkLst>
            <pc:docMk/>
            <pc:sldMk cId="1357625251" sldId="282"/>
            <ac:picMk id="7" creationId="{B8693335-357E-4641-8C9F-7AB9530B0B1C}"/>
          </ac:picMkLst>
        </pc:picChg>
        <pc:picChg chg="del">
          <ac:chgData name="אמנדה מגזל" userId="d50b652f-cb88-4424-8cea-6618e2450d64" providerId="ADAL" clId="{5A97B236-0D9A-4F38-9203-A267EA679080}" dt="2022-04-03T10:12:21.745" v="3223" actId="478"/>
          <ac:picMkLst>
            <pc:docMk/>
            <pc:sldMk cId="1357625251" sldId="282"/>
            <ac:picMk id="8" creationId="{5148C538-3BFC-4275-A1C9-597E79FE603A}"/>
          </ac:picMkLst>
        </pc:picChg>
        <pc:picChg chg="add del mod">
          <ac:chgData name="אמנדה מגזל" userId="d50b652f-cb88-4424-8cea-6618e2450d64" providerId="ADAL" clId="{5A97B236-0D9A-4F38-9203-A267EA679080}" dt="2022-04-03T10:16:01.970" v="3231" actId="478"/>
          <ac:picMkLst>
            <pc:docMk/>
            <pc:sldMk cId="1357625251" sldId="282"/>
            <ac:picMk id="3074" creationId="{A17ECD8B-559F-48F9-AF7E-B2F34FB41C88}"/>
          </ac:picMkLst>
        </pc:picChg>
        <pc:picChg chg="add del mod">
          <ac:chgData name="אמנדה מגזל" userId="d50b652f-cb88-4424-8cea-6618e2450d64" providerId="ADAL" clId="{5A97B236-0D9A-4F38-9203-A267EA679080}" dt="2022-04-03T10:17:19.122" v="3284" actId="21"/>
          <ac:picMkLst>
            <pc:docMk/>
            <pc:sldMk cId="1357625251" sldId="282"/>
            <ac:picMk id="3076" creationId="{19B45DB9-900D-4A9E-9FEF-AFB9AE0788A1}"/>
          </ac:picMkLst>
        </pc:picChg>
      </pc:sldChg>
      <pc:sldChg chg="addSp delSp modSp add mod ord delAnim">
        <pc:chgData name="אמנדה מגזל" userId="d50b652f-cb88-4424-8cea-6618e2450d64" providerId="ADAL" clId="{5A97B236-0D9A-4F38-9203-A267EA679080}" dt="2022-04-03T10:18:00.247" v="3321" actId="1076"/>
        <pc:sldMkLst>
          <pc:docMk/>
          <pc:sldMk cId="1122509911" sldId="283"/>
        </pc:sldMkLst>
        <pc:spChg chg="mod">
          <ac:chgData name="אמנדה מגזל" userId="d50b652f-cb88-4424-8cea-6618e2450d64" providerId="ADAL" clId="{5A97B236-0D9A-4F38-9203-A267EA679080}" dt="2022-04-03T10:17:40.284" v="3317" actId="20577"/>
          <ac:spMkLst>
            <pc:docMk/>
            <pc:sldMk cId="1122509911" sldId="283"/>
            <ac:spMk id="18" creationId="{4AEB9776-1CFB-4BF8-8BA0-52F9E5084963}"/>
          </ac:spMkLst>
        </pc:spChg>
        <pc:spChg chg="del">
          <ac:chgData name="אמנדה מגזל" userId="d50b652f-cb88-4424-8cea-6618e2450d64" providerId="ADAL" clId="{5A97B236-0D9A-4F38-9203-A267EA679080}" dt="2022-04-03T10:17:23.560" v="3285" actId="478"/>
          <ac:spMkLst>
            <pc:docMk/>
            <pc:sldMk cId="1122509911" sldId="283"/>
            <ac:spMk id="40" creationId="{4206EE12-6CBC-445F-A5CD-62C6CC5A3245}"/>
          </ac:spMkLst>
        </pc:spChg>
        <pc:spChg chg="del">
          <ac:chgData name="אמנדה מגזל" userId="d50b652f-cb88-4424-8cea-6618e2450d64" providerId="ADAL" clId="{5A97B236-0D9A-4F38-9203-A267EA679080}" dt="2022-04-03T10:17:23.560" v="3285" actId="478"/>
          <ac:spMkLst>
            <pc:docMk/>
            <pc:sldMk cId="1122509911" sldId="283"/>
            <ac:spMk id="41" creationId="{F4D2A5BC-9296-4526-A065-D213F2AA7F26}"/>
          </ac:spMkLst>
        </pc:spChg>
        <pc:picChg chg="add mod">
          <ac:chgData name="אמנדה מגזל" userId="d50b652f-cb88-4424-8cea-6618e2450d64" providerId="ADAL" clId="{5A97B236-0D9A-4F38-9203-A267EA679080}" dt="2022-04-03T10:18:00.247" v="3321" actId="1076"/>
          <ac:picMkLst>
            <pc:docMk/>
            <pc:sldMk cId="1122509911" sldId="283"/>
            <ac:picMk id="9" creationId="{D4A79DF3-74C3-4C5F-8465-911243C58E75}"/>
          </ac:picMkLst>
        </pc:picChg>
        <pc:picChg chg="del">
          <ac:chgData name="אמנדה מגזל" userId="d50b652f-cb88-4424-8cea-6618e2450d64" providerId="ADAL" clId="{5A97B236-0D9A-4F38-9203-A267EA679080}" dt="2022-04-03T10:17:23.560" v="3285" actId="478"/>
          <ac:picMkLst>
            <pc:docMk/>
            <pc:sldMk cId="1122509911" sldId="283"/>
            <ac:picMk id="31" creationId="{AD1B4929-36A8-437E-A3C2-7D63CA886499}"/>
          </ac:picMkLst>
        </pc:picChg>
        <pc:picChg chg="del">
          <ac:chgData name="אמנדה מגזל" userId="d50b652f-cb88-4424-8cea-6618e2450d64" providerId="ADAL" clId="{5A97B236-0D9A-4F38-9203-A267EA679080}" dt="2022-04-03T10:17:23.560" v="3285" actId="478"/>
          <ac:picMkLst>
            <pc:docMk/>
            <pc:sldMk cId="1122509911" sldId="283"/>
            <ac:picMk id="33" creationId="{5B645D6E-FE99-4211-BEC4-4C548226C737}"/>
          </ac:picMkLst>
        </pc:picChg>
      </pc:sldChg>
      <pc:sldChg chg="add ord">
        <pc:chgData name="אמנדה מגזל" userId="d50b652f-cb88-4424-8cea-6618e2450d64" providerId="ADAL" clId="{5A97B236-0D9A-4F38-9203-A267EA679080}" dt="2022-04-03T16:31:04.760" v="3454"/>
        <pc:sldMkLst>
          <pc:docMk/>
          <pc:sldMk cId="2318211614" sldId="284"/>
        </pc:sldMkLst>
      </pc:sldChg>
      <pc:sldChg chg="modSp add mod ord">
        <pc:chgData name="אמנדה מגזל" userId="d50b652f-cb88-4424-8cea-6618e2450d64" providerId="ADAL" clId="{5A97B236-0D9A-4F38-9203-A267EA679080}" dt="2022-04-03T16:39:15.699" v="3511" actId="114"/>
        <pc:sldMkLst>
          <pc:docMk/>
          <pc:sldMk cId="2498155618" sldId="285"/>
        </pc:sldMkLst>
        <pc:spChg chg="mod">
          <ac:chgData name="אמנדה מגזל" userId="d50b652f-cb88-4424-8cea-6618e2450d64" providerId="ADAL" clId="{5A97B236-0D9A-4F38-9203-A267EA679080}" dt="2022-04-03T16:39:15.699" v="3511" actId="114"/>
          <ac:spMkLst>
            <pc:docMk/>
            <pc:sldMk cId="2498155618" sldId="285"/>
            <ac:spMk id="3" creationId="{56BFD47A-C34D-404A-87DC-24D362793839}"/>
          </ac:spMkLst>
        </pc:spChg>
        <pc:spChg chg="mod">
          <ac:chgData name="אמנדה מגזל" userId="d50b652f-cb88-4424-8cea-6618e2450d64" providerId="ADAL" clId="{5A97B236-0D9A-4F38-9203-A267EA679080}" dt="2022-04-03T16:33:01.962" v="3460" actId="20577"/>
          <ac:spMkLst>
            <pc:docMk/>
            <pc:sldMk cId="2498155618" sldId="285"/>
            <ac:spMk id="4" creationId="{DA4A3E3C-5D47-4E64-8E9B-184365EEA1BA}"/>
          </ac:spMkLst>
        </pc:spChg>
      </pc:sldChg>
      <pc:sldChg chg="addSp delSp modSp add mod ord">
        <pc:chgData name="אמנדה מגזל" userId="d50b652f-cb88-4424-8cea-6618e2450d64" providerId="ADAL" clId="{5A97B236-0D9A-4F38-9203-A267EA679080}" dt="2022-04-03T16:44:35.389" v="3548" actId="12"/>
        <pc:sldMkLst>
          <pc:docMk/>
          <pc:sldMk cId="2659677355" sldId="286"/>
        </pc:sldMkLst>
        <pc:spChg chg="mod">
          <ac:chgData name="אמנדה מגזל" userId="d50b652f-cb88-4424-8cea-6618e2450d64" providerId="ADAL" clId="{5A97B236-0D9A-4F38-9203-A267EA679080}" dt="2022-04-03T16:43:15.351" v="3535" actId="1076"/>
          <ac:spMkLst>
            <pc:docMk/>
            <pc:sldMk cId="2659677355" sldId="286"/>
            <ac:spMk id="11" creationId="{EB433E0D-4816-41BB-B0C5-6C949F6FBD3D}"/>
          </ac:spMkLst>
        </pc:spChg>
        <pc:spChg chg="mod">
          <ac:chgData name="אמנדה מגזל" userId="d50b652f-cb88-4424-8cea-6618e2450d64" providerId="ADAL" clId="{5A97B236-0D9A-4F38-9203-A267EA679080}" dt="2022-04-03T16:44:35.389" v="3548" actId="12"/>
          <ac:spMkLst>
            <pc:docMk/>
            <pc:sldMk cId="2659677355" sldId="286"/>
            <ac:spMk id="12" creationId="{62431B40-4D07-4D57-B009-8D585047876A}"/>
          </ac:spMkLst>
        </pc:spChg>
        <pc:picChg chg="add mod">
          <ac:chgData name="אמנדה מגזל" userId="d50b652f-cb88-4424-8cea-6618e2450d64" providerId="ADAL" clId="{5A97B236-0D9A-4F38-9203-A267EA679080}" dt="2022-04-03T16:42:58.021" v="3519" actId="1076"/>
          <ac:picMkLst>
            <pc:docMk/>
            <pc:sldMk cId="2659677355" sldId="286"/>
            <ac:picMk id="3" creationId="{CD53CAA1-8C2A-4C42-AEA5-E4D89CC3EB7C}"/>
          </ac:picMkLst>
        </pc:picChg>
        <pc:picChg chg="del">
          <ac:chgData name="אמנדה מגזל" userId="d50b652f-cb88-4424-8cea-6618e2450d64" providerId="ADAL" clId="{5A97B236-0D9A-4F38-9203-A267EA679080}" dt="2022-04-03T16:42:34.905" v="3515" actId="478"/>
          <ac:picMkLst>
            <pc:docMk/>
            <pc:sldMk cId="2659677355" sldId="286"/>
            <ac:picMk id="8" creationId="{5148C538-3BFC-4275-A1C9-597E79FE603A}"/>
          </ac:picMkLst>
        </pc:picChg>
      </pc:sldChg>
      <pc:sldChg chg="addSp delSp modSp add del mod modAnim">
        <pc:chgData name="אמנדה מגזל" userId="d50b652f-cb88-4424-8cea-6618e2450d64" providerId="ADAL" clId="{5A97B236-0D9A-4F38-9203-A267EA679080}" dt="2022-04-03T19:12:14.246" v="4221" actId="47"/>
        <pc:sldMkLst>
          <pc:docMk/>
          <pc:sldMk cId="363579256" sldId="287"/>
        </pc:sldMkLst>
        <pc:spChg chg="add mod">
          <ac:chgData name="אמנדה מגזל" userId="d50b652f-cb88-4424-8cea-6618e2450d64" providerId="ADAL" clId="{5A97B236-0D9A-4F38-9203-A267EA679080}" dt="2022-04-03T19:07:32.234" v="4139" actId="255"/>
          <ac:spMkLst>
            <pc:docMk/>
            <pc:sldMk cId="363579256" sldId="287"/>
            <ac:spMk id="6" creationId="{E20A93E7-3231-43BA-BF91-E3388F88E937}"/>
          </ac:spMkLst>
        </pc:spChg>
        <pc:spChg chg="mod">
          <ac:chgData name="אמנדה מגזל" userId="d50b652f-cb88-4424-8cea-6618e2450d64" providerId="ADAL" clId="{5A97B236-0D9A-4F38-9203-A267EA679080}" dt="2022-04-03T18:51:02.348" v="3557" actId="20577"/>
          <ac:spMkLst>
            <pc:docMk/>
            <pc:sldMk cId="363579256" sldId="287"/>
            <ac:spMk id="18" creationId="{4AEB9776-1CFB-4BF8-8BA0-52F9E5084963}"/>
          </ac:spMkLst>
        </pc:spChg>
        <pc:picChg chg="del">
          <ac:chgData name="אמנדה מגזל" userId="d50b652f-cb88-4424-8cea-6618e2450d64" providerId="ADAL" clId="{5A97B236-0D9A-4F38-9203-A267EA679080}" dt="2022-04-03T18:48:07.667" v="3550" actId="478"/>
          <ac:picMkLst>
            <pc:docMk/>
            <pc:sldMk cId="363579256" sldId="287"/>
            <ac:picMk id="9" creationId="{D4A79DF3-74C3-4C5F-8465-911243C58E75}"/>
          </ac:picMkLst>
        </pc:picChg>
      </pc:sldChg>
      <pc:sldChg chg="addSp delSp modSp add mod ord delAnim modAnim">
        <pc:chgData name="אמנדה מגזל" userId="d50b652f-cb88-4424-8cea-6618e2450d64" providerId="ADAL" clId="{5A97B236-0D9A-4F38-9203-A267EA679080}" dt="2022-04-03T19:16:31.646" v="4361" actId="20577"/>
        <pc:sldMkLst>
          <pc:docMk/>
          <pc:sldMk cId="3512533395" sldId="288"/>
        </pc:sldMkLst>
        <pc:spChg chg="mod">
          <ac:chgData name="אמנדה מגזל" userId="d50b652f-cb88-4424-8cea-6618e2450d64" providerId="ADAL" clId="{5A97B236-0D9A-4F38-9203-A267EA679080}" dt="2022-04-03T19:10:27.157" v="4144" actId="1076"/>
          <ac:spMkLst>
            <pc:docMk/>
            <pc:sldMk cId="3512533395" sldId="288"/>
            <ac:spMk id="6" creationId="{BBDBFDBA-94FF-41B4-AA8E-19E5B8D81284}"/>
          </ac:spMkLst>
        </pc:spChg>
        <pc:spChg chg="del">
          <ac:chgData name="אמנדה מגזל" userId="d50b652f-cb88-4424-8cea-6618e2450d64" providerId="ADAL" clId="{5A97B236-0D9A-4F38-9203-A267EA679080}" dt="2022-04-03T19:10:35.307" v="4145" actId="478"/>
          <ac:spMkLst>
            <pc:docMk/>
            <pc:sldMk cId="3512533395" sldId="288"/>
            <ac:spMk id="8" creationId="{775D83DF-A22E-4B47-A446-3AD6B599F1F9}"/>
          </ac:spMkLst>
        </pc:spChg>
        <pc:spChg chg="add mod">
          <ac:chgData name="אמנדה מגזל" userId="d50b652f-cb88-4424-8cea-6618e2450d64" providerId="ADAL" clId="{5A97B236-0D9A-4F38-9203-A267EA679080}" dt="2022-04-03T19:16:31.646" v="4361" actId="20577"/>
          <ac:spMkLst>
            <pc:docMk/>
            <pc:sldMk cId="3512533395" sldId="288"/>
            <ac:spMk id="9" creationId="{C84C55D5-B284-44C0-BD0B-1048457E39A6}"/>
          </ac:spMkLst>
        </pc:spChg>
      </pc:sldChg>
      <pc:sldChg chg="modSp del mod">
        <pc:chgData name="אמנדה מגזל" userId="d50b652f-cb88-4424-8cea-6618e2450d64" providerId="ADAL" clId="{5A97B236-0D9A-4F38-9203-A267EA679080}" dt="2022-04-04T17:46:15.088" v="4405" actId="47"/>
        <pc:sldMkLst>
          <pc:docMk/>
          <pc:sldMk cId="3785899694" sldId="289"/>
        </pc:sldMkLst>
        <pc:picChg chg="mod">
          <ac:chgData name="אמנדה מגזל" userId="d50b652f-cb88-4424-8cea-6618e2450d64" providerId="ADAL" clId="{5A97B236-0D9A-4F38-9203-A267EA679080}" dt="2022-04-04T17:44:31.177" v="4367" actId="1076"/>
          <ac:picMkLst>
            <pc:docMk/>
            <pc:sldMk cId="3785899694" sldId="289"/>
            <ac:picMk id="17" creationId="{8967DDD3-B7B4-7049-AF6E-6234DA3DAF05}"/>
          </ac:picMkLst>
        </pc:picChg>
      </pc:sldChg>
      <pc:sldChg chg="modSp del mod">
        <pc:chgData name="אמנדה מגזל" userId="d50b652f-cb88-4424-8cea-6618e2450d64" providerId="ADAL" clId="{5A97B236-0D9A-4F38-9203-A267EA679080}" dt="2022-04-04T17:46:48.541" v="4413" actId="47"/>
        <pc:sldMkLst>
          <pc:docMk/>
          <pc:sldMk cId="3717227122" sldId="291"/>
        </pc:sldMkLst>
        <pc:picChg chg="mod">
          <ac:chgData name="אמנדה מגזל" userId="d50b652f-cb88-4424-8cea-6618e2450d64" providerId="ADAL" clId="{5A97B236-0D9A-4F38-9203-A267EA679080}" dt="2022-04-04T17:44:22.304" v="4365" actId="1076"/>
          <ac:picMkLst>
            <pc:docMk/>
            <pc:sldMk cId="3717227122" sldId="291"/>
            <ac:picMk id="5" creationId="{9BC18930-924F-C94A-A9DE-2AFEA47AE5EC}"/>
          </ac:picMkLst>
        </pc:picChg>
      </pc:sldChg>
      <pc:sldChg chg="del">
        <pc:chgData name="אמנדה מגזל" userId="d50b652f-cb88-4424-8cea-6618e2450d64" providerId="ADAL" clId="{5A97B236-0D9A-4F38-9203-A267EA679080}" dt="2022-04-04T17:46:14.413" v="4404" actId="47"/>
        <pc:sldMkLst>
          <pc:docMk/>
          <pc:sldMk cId="1742486164" sldId="292"/>
        </pc:sldMkLst>
      </pc:sldChg>
      <pc:sldChg chg="addSp delSp modSp add mod ord">
        <pc:chgData name="אמנדה מגזל" userId="d50b652f-cb88-4424-8cea-6618e2450d64" providerId="ADAL" clId="{5A97B236-0D9A-4F38-9203-A267EA679080}" dt="2022-04-04T17:45:52.192" v="4398" actId="1076"/>
        <pc:sldMkLst>
          <pc:docMk/>
          <pc:sldMk cId="2783018292" sldId="293"/>
        </pc:sldMkLst>
        <pc:spChg chg="mod">
          <ac:chgData name="אמנדה מגזל" userId="d50b652f-cb88-4424-8cea-6618e2450d64" providerId="ADAL" clId="{5A97B236-0D9A-4F38-9203-A267EA679080}" dt="2022-04-04T17:45:42.777" v="4396" actId="14100"/>
          <ac:spMkLst>
            <pc:docMk/>
            <pc:sldMk cId="2783018292" sldId="293"/>
            <ac:spMk id="16" creationId="{D83C4C7C-437F-4C08-ACDB-DC48B5B950D5}"/>
          </ac:spMkLst>
        </pc:spChg>
        <pc:spChg chg="mod">
          <ac:chgData name="אמנדה מגזל" userId="d50b652f-cb88-4424-8cea-6618e2450d64" providerId="ADAL" clId="{5A97B236-0D9A-4F38-9203-A267EA679080}" dt="2022-04-04T17:45:49.329" v="4397" actId="1076"/>
          <ac:spMkLst>
            <pc:docMk/>
            <pc:sldMk cId="2783018292" sldId="293"/>
            <ac:spMk id="18" creationId="{4AEB9776-1CFB-4BF8-8BA0-52F9E5084963}"/>
          </ac:spMkLst>
        </pc:spChg>
        <pc:spChg chg="del">
          <ac:chgData name="אמנדה מגזל" userId="d50b652f-cb88-4424-8cea-6618e2450d64" providerId="ADAL" clId="{5A97B236-0D9A-4F38-9203-A267EA679080}" dt="2022-04-04T17:45:20.760" v="4375" actId="478"/>
          <ac:spMkLst>
            <pc:docMk/>
            <pc:sldMk cId="2783018292" sldId="293"/>
            <ac:spMk id="37" creationId="{0BA0B935-8345-4468-A52A-B90050BB7C78}"/>
          </ac:spMkLst>
        </pc:spChg>
        <pc:spChg chg="del">
          <ac:chgData name="אמנדה מגזל" userId="d50b652f-cb88-4424-8cea-6618e2450d64" providerId="ADAL" clId="{5A97B236-0D9A-4F38-9203-A267EA679080}" dt="2022-04-04T17:45:20.760" v="4375" actId="478"/>
          <ac:spMkLst>
            <pc:docMk/>
            <pc:sldMk cId="2783018292" sldId="293"/>
            <ac:spMk id="38" creationId="{943AC765-1102-449F-9880-BD0C32C19AE3}"/>
          </ac:spMkLst>
        </pc:spChg>
        <pc:spChg chg="del">
          <ac:chgData name="אמנדה מגזל" userId="d50b652f-cb88-4424-8cea-6618e2450d64" providerId="ADAL" clId="{5A97B236-0D9A-4F38-9203-A267EA679080}" dt="2022-04-04T17:45:20.760" v="4375" actId="478"/>
          <ac:spMkLst>
            <pc:docMk/>
            <pc:sldMk cId="2783018292" sldId="293"/>
            <ac:spMk id="39" creationId="{E226A32A-D6F8-4E0C-91B7-68A61DD52600}"/>
          </ac:spMkLst>
        </pc:spChg>
        <pc:grpChg chg="del">
          <ac:chgData name="אמנדה מגזל" userId="d50b652f-cb88-4424-8cea-6618e2450d64" providerId="ADAL" clId="{5A97B236-0D9A-4F38-9203-A267EA679080}" dt="2022-04-04T17:45:20.760" v="4375" actId="478"/>
          <ac:grpSpMkLst>
            <pc:docMk/>
            <pc:sldMk cId="2783018292" sldId="293"/>
            <ac:grpSpMk id="5" creationId="{058296FF-4F74-4842-8D63-AD540D3528FC}"/>
          </ac:grpSpMkLst>
        </pc:grpChg>
        <pc:picChg chg="add mod">
          <ac:chgData name="אמנדה מגזל" userId="d50b652f-cb88-4424-8cea-6618e2450d64" providerId="ADAL" clId="{5A97B236-0D9A-4F38-9203-A267EA679080}" dt="2022-04-04T17:45:52.192" v="4398" actId="1076"/>
          <ac:picMkLst>
            <pc:docMk/>
            <pc:sldMk cId="2783018292" sldId="293"/>
            <ac:picMk id="31" creationId="{767A1B4E-633C-4FC9-85CB-543FBF192760}"/>
          </ac:picMkLst>
        </pc:picChg>
      </pc:sldChg>
      <pc:sldChg chg="addSp delSp modSp add mod">
        <pc:chgData name="אמנדה מגזל" userId="d50b652f-cb88-4424-8cea-6618e2450d64" providerId="ADAL" clId="{5A97B236-0D9A-4F38-9203-A267EA679080}" dt="2022-04-04T17:46:10.658" v="4403" actId="1076"/>
        <pc:sldMkLst>
          <pc:docMk/>
          <pc:sldMk cId="2516204317" sldId="294"/>
        </pc:sldMkLst>
        <pc:picChg chg="add mod">
          <ac:chgData name="אמנדה מגזל" userId="d50b652f-cb88-4424-8cea-6618e2450d64" providerId="ADAL" clId="{5A97B236-0D9A-4F38-9203-A267EA679080}" dt="2022-04-04T17:46:10.658" v="4403" actId="1076"/>
          <ac:picMkLst>
            <pc:docMk/>
            <pc:sldMk cId="2516204317" sldId="294"/>
            <ac:picMk id="6" creationId="{10A36864-4343-4A0F-A904-0001C66B11D1}"/>
          </ac:picMkLst>
        </pc:picChg>
        <pc:picChg chg="del">
          <ac:chgData name="אמנדה מגזל" userId="d50b652f-cb88-4424-8cea-6618e2450d64" providerId="ADAL" clId="{5A97B236-0D9A-4F38-9203-A267EA679080}" dt="2022-04-04T17:46:00.432" v="4400" actId="478"/>
          <ac:picMkLst>
            <pc:docMk/>
            <pc:sldMk cId="2516204317" sldId="294"/>
            <ac:picMk id="31" creationId="{767A1B4E-633C-4FC9-85CB-543FBF192760}"/>
          </ac:picMkLst>
        </pc:picChg>
      </pc:sldChg>
      <pc:sldChg chg="addSp delSp modSp add mod">
        <pc:chgData name="אמנדה מגזל" userId="d50b652f-cb88-4424-8cea-6618e2450d64" providerId="ADAL" clId="{5A97B236-0D9A-4F38-9203-A267EA679080}" dt="2022-04-04T17:46:42.497" v="4412" actId="1076"/>
        <pc:sldMkLst>
          <pc:docMk/>
          <pc:sldMk cId="3553909982" sldId="295"/>
        </pc:sldMkLst>
        <pc:picChg chg="del">
          <ac:chgData name="אמנדה מגזל" userId="d50b652f-cb88-4424-8cea-6618e2450d64" providerId="ADAL" clId="{5A97B236-0D9A-4F38-9203-A267EA679080}" dt="2022-04-04T17:46:36.813" v="4411" actId="478"/>
          <ac:picMkLst>
            <pc:docMk/>
            <pc:sldMk cId="3553909982" sldId="295"/>
            <ac:picMk id="6" creationId="{10A36864-4343-4A0F-A904-0001C66B11D1}"/>
          </ac:picMkLst>
        </pc:picChg>
        <pc:picChg chg="add mod">
          <ac:chgData name="אמנדה מגזל" userId="d50b652f-cb88-4424-8cea-6618e2450d64" providerId="ADAL" clId="{5A97B236-0D9A-4F38-9203-A267EA679080}" dt="2022-04-04T17:46:42.497" v="4412" actId="1076"/>
          <ac:picMkLst>
            <pc:docMk/>
            <pc:sldMk cId="3553909982" sldId="295"/>
            <ac:picMk id="7" creationId="{E7CA0B30-6FEF-47DA-BC3B-B76BA58AA962}"/>
          </ac:picMkLst>
        </pc:picChg>
      </pc:sldChg>
    </pc:docChg>
  </pc:docChgLst>
  <pc:docChgLst>
    <pc:chgData name="אמנדה מגזל" userId="d50b652f-cb88-4424-8cea-6618e2450d64" providerId="ADAL" clId="{710D890C-1842-4D65-83CC-ABC0AD0C6D69}"/>
    <pc:docChg chg="modSld">
      <pc:chgData name="אמנדה מגזל" userId="d50b652f-cb88-4424-8cea-6618e2450d64" providerId="ADAL" clId="{710D890C-1842-4D65-83CC-ABC0AD0C6D69}" dt="2022-03-08T14:43:06.615" v="1" actId="20577"/>
      <pc:docMkLst>
        <pc:docMk/>
      </pc:docMkLst>
      <pc:sldChg chg="modSp mod">
        <pc:chgData name="אמנדה מגזל" userId="d50b652f-cb88-4424-8cea-6618e2450d64" providerId="ADAL" clId="{710D890C-1842-4D65-83CC-ABC0AD0C6D69}" dt="2022-03-08T14:43:06.615" v="1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710D890C-1842-4D65-83CC-ABC0AD0C6D69}" dt="2022-03-08T14:43:06.615" v="1" actId="20577"/>
          <ac:spMkLst>
            <pc:docMk/>
            <pc:sldMk cId="3219662546" sldId="256"/>
            <ac:spMk id="7" creationId="{C7420875-9FC4-4BF2-8ABB-01024D5D59B8}"/>
          </ac:spMkLst>
        </pc:spChg>
      </pc:sldChg>
    </pc:docChg>
  </pc:docChgLst>
  <pc:docChgLst>
    <pc:chgData name="Tal Dulberg" userId="643278e3d9af6261" providerId="LiveId" clId="{113219F9-8A7D-4E9B-A4BF-6AF3E1D63D1B}"/>
    <pc:docChg chg="modSld">
      <pc:chgData name="Tal Dulberg" userId="643278e3d9af6261" providerId="LiveId" clId="{113219F9-8A7D-4E9B-A4BF-6AF3E1D63D1B}" dt="2022-06-28T17:49:44.485" v="2" actId="20577"/>
      <pc:docMkLst>
        <pc:docMk/>
      </pc:docMkLst>
      <pc:sldChg chg="modSp">
        <pc:chgData name="Tal Dulberg" userId="643278e3d9af6261" providerId="LiveId" clId="{113219F9-8A7D-4E9B-A4BF-6AF3E1D63D1B}" dt="2022-06-28T17:49:44.485" v="2" actId="20577"/>
        <pc:sldMkLst>
          <pc:docMk/>
          <pc:sldMk cId="2394333177" sldId="271"/>
        </pc:sldMkLst>
        <pc:spChg chg="mod">
          <ac:chgData name="Tal Dulberg" userId="643278e3d9af6261" providerId="LiveId" clId="{113219F9-8A7D-4E9B-A4BF-6AF3E1D63D1B}" dt="2022-06-28T17:49:44.485" v="2" actId="20577"/>
          <ac:spMkLst>
            <pc:docMk/>
            <pc:sldMk cId="2394333177" sldId="271"/>
            <ac:spMk id="8" creationId="{775D83DF-A22E-4B47-A446-3AD6B599F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50C7-DFE9-4A5D-81EE-3E605CA232B8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3901-B973-481C-AD16-F5E9795A08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8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431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893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224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673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918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498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781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720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1781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7044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23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601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4039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2875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797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966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451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188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08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7926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501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34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86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8DA-82A9-4202-B43C-606BF1D9F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5147C-EC26-4455-8EEE-A0045EAD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FF6-F224-49F7-B99D-06CC442C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851D-2CAA-4DB4-A2E6-D15D23E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AC77-B685-4AB5-AB6E-B18860F2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08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0FC2-5517-4552-BC0C-A2E1D08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652B-E84E-46D6-AC7C-F3E6AEDD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57AF-1B7A-4D5F-BF02-31314C08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9AA6-BCD2-49C8-9665-B0CAEF9A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32A7A-6F48-47CC-81D6-A2C13FFF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3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164B-3DE4-4F04-9D9D-2B18589A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F96A-A283-4D94-8877-E8EAFA69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A4F9-D7C1-4180-930D-BC99E2C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6380-E297-49A8-9199-C5C30D3E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60D0-84AF-4738-ADE3-4D145539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6C50-A239-4753-A746-6064224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A39-3691-49D3-B739-A635146D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73E9-E5E8-4B97-BF67-3ECF542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42CB-78A0-4F6E-9FDF-A3949F8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F2C2-F093-4010-9549-CAF6ED3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9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B25C-DB48-47FC-9358-9D3012B6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6BBF-EC35-4132-90FA-468658ED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F360-E522-451E-B4B9-97956B74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AE9A-20D2-466E-AC66-472A1993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38B5-31EE-438E-B78F-6F24082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A6EC-F176-4C87-AD7C-9DC0AB73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E7C6-114C-4C08-B868-9E52C6A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9CC02-5CFA-4DE1-8EC8-4537DBB9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A698-BC66-4804-8173-1C0FC7C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A72C-70CB-40E6-AFDE-9E0B647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475C-CF2A-4678-8769-5370E28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7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AA0C-9C62-484A-A077-74BE834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4000-C342-4FA9-99D0-3E3BC3A4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C1FE-8BC7-4DC5-B585-2429594D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8D5AD-5D6E-4078-BC84-3888E42F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1F-0190-4801-BF6F-3C33184C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27F7C-AB89-41D4-9F1B-D6EB4AC9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C6DF8-9F31-4ECC-BC14-EBF642A6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38B7-732C-454C-AD8E-DF36F3F7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04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C132-833A-4910-B92A-47A8C04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9944-A4B9-4CA1-8153-8D7C460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92AEB-DDCB-43A9-A969-DDF72885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3786-513E-48B6-AD9F-72543F5D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1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F4EFD-AF14-457A-9707-A2CBDA56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E2BA-7FED-465B-9D49-3170402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9F1A-BB65-4B4D-BE3C-7A1C306B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30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A606-110F-4FD5-8A23-2289D810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3D0-F909-47E9-8246-79BAB303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F0CF-2A53-48F2-8D80-4E732397D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A5BBF-360B-4EFB-BEF3-72F4E30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9BDF-8D3A-40E9-8C95-BC401CC7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989F-E14D-41D8-AD61-0078FBD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1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48FA-887F-483F-9F47-35FBE1B7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73CA1-45BE-4A24-B49F-A7E223A8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9F03-9532-44EC-9390-96D7215F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C512-549E-4D56-9991-6247F0E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D997-BA2E-47E2-840B-8E967B1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2942-5414-422B-805C-CF71CA8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03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A0CEF-0329-4160-BA5D-E8D3725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501B-DCA7-4CE3-99C2-72C37C3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1B78-15A9-40C9-9018-EA93F21F9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5A3E-9306-41EA-8E96-1C6CB92F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A3C3-5B95-4BC7-91CF-E170B980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2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4b5d3muPQmA" TargetMode="External"/><Relationship Id="rId5" Type="http://schemas.openxmlformats.org/officeDocument/2006/relationships/hyperlink" Target="https://towardsdatascience.com/understanding-k-means-clustering-in-machine-learning-6a6e67336aa1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s://scikit-learn.org/stable/modules/generated/sklearn.cluster.KMeans.html" TargetMode="External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0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hyperlink" Target="https://www.analyticsvidhya.com/blog/2019/10/gaussian-mixture-models-clusterin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0NMC2NfJGqo" TargetMode="External"/><Relationship Id="rId5" Type="http://schemas.openxmlformats.org/officeDocument/2006/relationships/hyperlink" Target="https://towardsdatascience.com/gaussian-mixture-models-explained-6986aaf5a95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s://scikit-learn.org/stable/modules/generated/sklearn.mixture.GaussianMixture.html#sklearn.mixture.GaussianMixture" TargetMode="External"/><Relationship Id="rId9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0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4D6435-8C25-46A6-82B4-6100F03E18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DF5496-A41D-4C31-8717-F9571DCE0E21}"/>
              </a:ext>
            </a:extLst>
          </p:cNvPr>
          <p:cNvSpPr txBox="1">
            <a:spLocks/>
          </p:cNvSpPr>
          <p:nvPr/>
        </p:nvSpPr>
        <p:spPr>
          <a:xfrm>
            <a:off x="1146127" y="2819400"/>
            <a:ext cx="11045873" cy="1272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K-Means, GMM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7420875-9FC4-4BF2-8ABB-01024D5D59B8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998A0-55E5-4BFE-AD36-E4F1A8A4B662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6ACB47-82CA-4411-AF3D-ABAC0D4DB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1372E9A-FBA8-4547-B82B-3F412575A5CE}"/>
              </a:ext>
            </a:extLst>
          </p:cNvPr>
          <p:cNvSpPr txBox="1"/>
          <p:nvPr/>
        </p:nvSpPr>
        <p:spPr>
          <a:xfrm>
            <a:off x="1191293" y="4385835"/>
            <a:ext cx="691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47245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2" y="35150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Life Example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7A1B4E-633C-4FC9-85CB-543FBF192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2" y="1644245"/>
            <a:ext cx="8010529" cy="51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1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47245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2" y="35150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Life Example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36864-4343-4A0F-A904-0001C66B1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6" y="1647114"/>
            <a:ext cx="9412941" cy="50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47245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2" y="35150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Life Example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7CA0B30-6FEF-47DA-BC3B-B76BA58AA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6" y="1695289"/>
            <a:ext cx="9412941" cy="49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25A21-1736-4496-BA0B-66B928655497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D47A-C34D-404A-87DC-24D362793839}"/>
              </a:ext>
            </a:extLst>
          </p:cNvPr>
          <p:cNvSpPr txBox="1"/>
          <p:nvPr/>
        </p:nvSpPr>
        <p:spPr>
          <a:xfrm>
            <a:off x="371283" y="2521324"/>
            <a:ext cx="111730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n_clusters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default=8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number of clusters to form as well as the number of centroids to generate.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n_init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default=10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time the k-means algorithm will be run with different centroid seeds. The final results will be the best output of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n_init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consecutive runs in terms of inertia.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max_iter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default=300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 number of iterations of the k-means algorithm for a single run.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tol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float, default=1e-4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Relative tolerance with regards to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Frobenius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norm of the difference in the cluster centers of two consecutive iterations to declare convergence.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3E3C-5D47-4E64-8E9B-184365EEA1BA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K-Means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29A53-8AE8-416B-8B7E-43D6025887F6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9BAFEA62-F7D7-4796-81CE-8B303A37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52" y="1590791"/>
            <a:ext cx="720000" cy="7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BD648-4376-4126-9216-57F495D9686A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K-Means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687919-4006-4C42-88C5-FCDF1E7D85CD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13D7D-1306-476C-A340-F4FF4F51EC9C}"/>
              </a:ext>
            </a:extLst>
          </p:cNvPr>
          <p:cNvSpPr txBox="1"/>
          <p:nvPr/>
        </p:nvSpPr>
        <p:spPr>
          <a:xfrm>
            <a:off x="7168234" y="2703409"/>
            <a:ext cx="319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K-Means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35094-B844-4F28-AD30-0C712EC73E91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10BB6C-750A-4F69-8E8B-81B2AE03DEAC}"/>
              </a:ext>
            </a:extLst>
          </p:cNvPr>
          <p:cNvSpPr txBox="1"/>
          <p:nvPr/>
        </p:nvSpPr>
        <p:spPr>
          <a:xfrm>
            <a:off x="7168233" y="1719959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K-Means Clustering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50492-A794-4ECF-9346-6A0A2F39A0B1}"/>
              </a:ext>
            </a:extLst>
          </p:cNvPr>
          <p:cNvSpPr txBox="1"/>
          <p:nvPr/>
        </p:nvSpPr>
        <p:spPr>
          <a:xfrm>
            <a:off x="7168234" y="3695951"/>
            <a:ext cx="43626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K-Means Comprehensive Guide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4E8733A-BE23-4B00-9BC2-091BFAC9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4671700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owards Data Science">
            <a:extLst>
              <a:ext uri="{FF2B5EF4-FFF2-40B4-BE49-F238E27FC236}">
                <a16:creationId xmlns:a16="http://schemas.microsoft.com/office/drawing/2014/main" id="{129489B3-4F24-44DF-BDD0-10D69B66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25787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7C6C6B3E-0B5A-4B3B-A10D-5568EB18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0" y="2631837"/>
            <a:ext cx="48953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GMM</a:t>
            </a:r>
            <a:b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Gaussian Mixture Models</a:t>
            </a:r>
            <a:endParaRPr lang="en-IL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distribution-based algorithm.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6000" y="504843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account for clusters of different shapes.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6000" y="3167389"/>
            <a:ext cx="507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Pre-defined number of clusters.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1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F10E39-87C1-499A-8DEC-E307B9796801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33E0D-4816-41BB-B0C5-6C949F6FBD3D}"/>
              </a:ext>
            </a:extLst>
          </p:cNvPr>
          <p:cNvSpPr txBox="1"/>
          <p:nvPr/>
        </p:nvSpPr>
        <p:spPr>
          <a:xfrm>
            <a:off x="6196179" y="1531559"/>
            <a:ext cx="589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K-Means vs. GMM</a:t>
            </a:r>
            <a:endParaRPr lang="en-IL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2431B40-4D07-4D57-B009-8D585047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040" y="3383396"/>
            <a:ext cx="4968869" cy="17802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Suppose we have a dataset with 2 features: Height and Weight.</a:t>
            </a: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alt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We would like to create 𝐾=4 clusters.</a:t>
            </a: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alt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799C5-926F-4D1A-B345-D9258DDB394F}"/>
              </a:ext>
            </a:extLst>
          </p:cNvPr>
          <p:cNvCxnSpPr>
            <a:cxnSpLocks/>
          </p:cNvCxnSpPr>
          <p:nvPr/>
        </p:nvCxnSpPr>
        <p:spPr>
          <a:xfrm>
            <a:off x="11045918" y="334107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148C538-3BFC-4275-A1C9-597E79FE6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8" y="1270148"/>
            <a:ext cx="4768805" cy="43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K-Means vs. GMM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1B4929-36A8-437E-A3C2-7D63CA88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38" y="3298583"/>
            <a:ext cx="4236235" cy="2799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B645D6E-FE99-4211-BEC4-4C548226C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028" y="3298584"/>
            <a:ext cx="4212717" cy="2799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06EE12-6CBC-445F-A5CD-62C6CC5A3245}"/>
              </a:ext>
            </a:extLst>
          </p:cNvPr>
          <p:cNvSpPr txBox="1"/>
          <p:nvPr/>
        </p:nvSpPr>
        <p:spPr>
          <a:xfrm>
            <a:off x="2027497" y="2652548"/>
            <a:ext cx="233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K-Means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D2A5BC-9296-4526-A065-D213F2AA7F26}"/>
              </a:ext>
            </a:extLst>
          </p:cNvPr>
          <p:cNvSpPr txBox="1"/>
          <p:nvPr/>
        </p:nvSpPr>
        <p:spPr>
          <a:xfrm>
            <a:off x="7818028" y="2652548"/>
            <a:ext cx="233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GMM</a:t>
            </a:r>
          </a:p>
        </p:txBody>
      </p:sp>
    </p:spTree>
    <p:extLst>
      <p:ext uri="{BB962C8B-B14F-4D97-AF65-F5344CB8AC3E}">
        <p14:creationId xmlns:p14="http://schemas.microsoft.com/office/powerpoint/2010/main" val="19141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57150" y="922476"/>
            <a:ext cx="4781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Gaussian Parameters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aussian Mixture Models Explained | by Oscar Contreras Carrasco | Towards  Data Science">
            <a:extLst>
              <a:ext uri="{FF2B5EF4-FFF2-40B4-BE49-F238E27FC236}">
                <a16:creationId xmlns:a16="http://schemas.microsoft.com/office/drawing/2014/main" id="{B3E1F7BF-8D15-4F5C-9EB5-73ADD4E85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754" y="1836332"/>
            <a:ext cx="5893256" cy="318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9200B2F4-39A3-46B3-A0DD-218789223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50" y="3012146"/>
                <a:ext cx="4582084" cy="2723029"/>
              </a:xfrm>
              <a:prstGeom prst="rect">
                <a:avLst/>
              </a:prstGeom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𝜇</m:t>
                    </m:r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– the centroid of the cluster.</a:t>
                </a: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en-US" sz="2000" b="0" i="0" u="none" strike="noStrike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– the covariance</a:t>
                </a:r>
                <a:r>
                  <a:rPr kumimoji="0" lang="en-US" altLang="en-US" sz="2000" b="0" i="0" u="none" strike="noStrike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of the cluster (in 1D it’s equivalent to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000" b="0" i="1" u="none" strike="noStrike" cap="none" spc="0" normalizeH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kumimoji="0" lang="en-US" altLang="en-US" sz="2000" b="0" i="1" u="none" strike="noStrike" cap="none" spc="0" normalizeH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kumimoji="0" lang="en-US" altLang="en-US" sz="2000" b="0" i="1" u="none" strike="noStrike" cap="none" spc="0" normalizeH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).</a:t>
                </a: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𝜋</m:t>
                    </m:r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– 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percentage of points in the cluster, w</a:t>
                </a:r>
                <a:r>
                  <a:rPr kumimoji="0" lang="en-US" altLang="en-US" sz="2000" b="0" i="0" u="none" strike="noStrike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en-US" sz="2000" b="0" i="1" u="none" strike="noStrike" cap="none" spc="0" normalizeH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a:rPr kumimoji="0" lang="en-US" altLang="en-US" sz="2000" b="0" i="1" u="none" strike="noStrike" cap="none" spc="0" normalizeH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kumimoji="0" lang="en-US" altLang="en-US" sz="2000" b="0" i="1" u="none" strike="noStrike" cap="none" spc="0" normalizeH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en-US" sz="2000" b="0" i="1" u="none" strike="noStrike" cap="none" spc="0" normalizeH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kumimoji="0" lang="en-US" altLang="en-US" sz="2000" b="0" i="1" u="none" strike="noStrike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0" lang="en-US" altLang="en-US" sz="2000" b="0" i="1" u="none" strike="noStrike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en-US" sz="2000" b="0" i="1" u="none" strike="noStrike" cap="none" spc="0" normalizeH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=1</m:t>
                    </m:r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9200B2F4-39A3-46B3-A0DD-21878922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650" y="3012146"/>
                <a:ext cx="4582084" cy="2723029"/>
              </a:xfrm>
              <a:prstGeom prst="rect">
                <a:avLst/>
              </a:prstGeom>
              <a:blipFill>
                <a:blip r:embed="rId5"/>
                <a:stretch>
                  <a:fillRect l="-1198" t="-895" b="-20805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99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GMM for Two Features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4" descr="Gaussian mixture model in the porosity-velocity domain. In this... |  Download Scientific Diagram">
            <a:extLst>
              <a:ext uri="{FF2B5EF4-FFF2-40B4-BE49-F238E27FC236}">
                <a16:creationId xmlns:a16="http://schemas.microsoft.com/office/drawing/2014/main" id="{D4A79DF3-74C3-4C5F-8465-911243C58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400"/>
          <a:stretch/>
        </p:blipFill>
        <p:spPr bwMode="auto">
          <a:xfrm>
            <a:off x="2677860" y="2124634"/>
            <a:ext cx="6836278" cy="43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-1" y="2875001"/>
            <a:ext cx="4895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K-Means</a:t>
            </a:r>
            <a:endParaRPr lang="en-IL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centroids-based algorithm.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6000" y="504843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Clusters are assumed to be spherical and evenly sized.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6000" y="3167389"/>
            <a:ext cx="507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Pre-defined number of clusters.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57150" y="2428724"/>
            <a:ext cx="4781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Expectation - Maximization Algorithm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C55D5-B284-44C0-BD0B-1048457E39A6}"/>
                  </a:ext>
                </a:extLst>
              </p:cNvPr>
              <p:cNvSpPr txBox="1"/>
              <p:nvPr/>
            </p:nvSpPr>
            <p:spPr>
              <a:xfrm>
                <a:off x="5237629" y="572576"/>
                <a:ext cx="6660879" cy="571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First, we initialize the 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𝜋</m:t>
                    </m:r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typically using K-Means.</a:t>
                </a:r>
              </a:p>
              <a:p>
                <a:pPr algn="l"/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Expectation</a:t>
                </a:r>
              </a:p>
              <a:p>
                <a:pPr algn="l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the probability of each point to belong to each cluster.</a:t>
                </a:r>
              </a:p>
              <a:p>
                <a:pPr algn="l"/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Maximization</a:t>
                </a:r>
              </a:p>
              <a:p>
                <a:pPr algn="l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Update the parameters of the distribution.</a:t>
                </a:r>
              </a:p>
              <a:p>
                <a:pPr algn="l"/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−1</m:t>
                            </m:r>
                          </m:e>
                        </m:nary>
                      </m:den>
                    </m:f>
                  </m:oMath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latin typeface="Segoe UI Light" panose="020B0502040204020203" pitchFamily="34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l"/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Repeat the EM steps until convergence or a maximum number of iterations is reached.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C55D5-B284-44C0-BD0B-1048457E3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29" y="572576"/>
                <a:ext cx="6660879" cy="5712846"/>
              </a:xfrm>
              <a:prstGeom prst="rect">
                <a:avLst/>
              </a:prstGeom>
              <a:blipFill>
                <a:blip r:embed="rId3"/>
                <a:stretch>
                  <a:fillRect l="-732" t="-534" b="-8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25A21-1736-4496-BA0B-66B928655497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D47A-C34D-404A-87DC-24D362793839}"/>
              </a:ext>
            </a:extLst>
          </p:cNvPr>
          <p:cNvSpPr txBox="1"/>
          <p:nvPr/>
        </p:nvSpPr>
        <p:spPr>
          <a:xfrm>
            <a:off x="371283" y="1956547"/>
            <a:ext cx="11173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n_components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default=1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number of mixture components.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covariance_type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{‘full’, ‘tied’, ‘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diag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’, ‘spherical’}, default=’full’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String describing the type of covariance parameters to use.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tol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float, default=1e-3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convergence threshold. EM iterations will stop when the lower bound average gain is below this threshold.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max_iter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default=100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number of EM iterations to perform.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n_init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default=1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number of initializations to perform. The best results are kept.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init_params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{‘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kmeans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’, ‘random’}, default=’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kmeans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method used to initialize the weights, the means and the precisions.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3E3C-5D47-4E64-8E9B-184365EEA1BA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GMM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29A53-8AE8-416B-8B7E-43D6025887F6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F10E39-87C1-499A-8DEC-E307B9796801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33E0D-4816-41BB-B0C5-6C949F6FBD3D}"/>
              </a:ext>
            </a:extLst>
          </p:cNvPr>
          <p:cNvSpPr txBox="1"/>
          <p:nvPr/>
        </p:nvSpPr>
        <p:spPr>
          <a:xfrm>
            <a:off x="6196179" y="1087806"/>
            <a:ext cx="589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Covariance Type</a:t>
            </a:r>
            <a:endParaRPr lang="en-IL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2431B40-4D07-4D57-B009-8D585047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5" y="2581835"/>
            <a:ext cx="4968869" cy="352312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‘full’: each component has its own general covariance matrix.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‘tied’: all components share the same general covariance matrix.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kumimoji="0" lang="en-US" altLang="en-US" sz="2000" b="0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diag</a:t>
            </a: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’: each component has its own diagonal covariance matrix.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‘spherical’: each component has its own single variance.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799C5-926F-4D1A-B345-D9258DDB394F}"/>
              </a:ext>
            </a:extLst>
          </p:cNvPr>
          <p:cNvCxnSpPr>
            <a:cxnSpLocks/>
          </p:cNvCxnSpPr>
          <p:nvPr/>
        </p:nvCxnSpPr>
        <p:spPr>
          <a:xfrm>
            <a:off x="11045918" y="334107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D53CAA1-8C2A-4C42-AEA5-E4D89CC3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62" y="615825"/>
            <a:ext cx="5673680" cy="56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9BAFEA62-F7D7-4796-81CE-8B303A37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52" y="1590791"/>
            <a:ext cx="720000" cy="7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BD648-4376-4126-9216-57F495D9686A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Gaussian Mixture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687919-4006-4C42-88C5-FCDF1E7D85CD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13D7D-1306-476C-A340-F4FF4F51EC9C}"/>
              </a:ext>
            </a:extLst>
          </p:cNvPr>
          <p:cNvSpPr txBox="1"/>
          <p:nvPr/>
        </p:nvSpPr>
        <p:spPr>
          <a:xfrm>
            <a:off x="7168234" y="2703409"/>
            <a:ext cx="319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GMM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35094-B844-4F28-AD30-0C712EC73E91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10BB6C-750A-4F69-8E8B-81B2AE03DEAC}"/>
              </a:ext>
            </a:extLst>
          </p:cNvPr>
          <p:cNvSpPr txBox="1"/>
          <p:nvPr/>
        </p:nvSpPr>
        <p:spPr>
          <a:xfrm>
            <a:off x="7168233" y="1719959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GMM Clustering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50492-A794-4ECF-9346-6A0A2F39A0B1}"/>
              </a:ext>
            </a:extLst>
          </p:cNvPr>
          <p:cNvSpPr txBox="1"/>
          <p:nvPr/>
        </p:nvSpPr>
        <p:spPr>
          <a:xfrm>
            <a:off x="7168234" y="3695951"/>
            <a:ext cx="43626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GMM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4E8733A-BE23-4B00-9BC2-091BFAC9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4671700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owards Data Science">
            <a:extLst>
              <a:ext uri="{FF2B5EF4-FFF2-40B4-BE49-F238E27FC236}">
                <a16:creationId xmlns:a16="http://schemas.microsoft.com/office/drawing/2014/main" id="{129489B3-4F24-44DF-BDD0-10D69B66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25787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7C6C6B3E-0B5A-4B3B-A10D-5568EB18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1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EB9776-1CFB-4BF8-8BA0-52F9E5084963}"/>
                  </a:ext>
                </a:extLst>
              </p:cNvPr>
              <p:cNvSpPr txBox="1"/>
              <p:nvPr/>
            </p:nvSpPr>
            <p:spPr>
              <a:xfrm>
                <a:off x="1100254" y="516166"/>
                <a:ext cx="99914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Step 1: Select </a:t>
                </a:r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US" sz="4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Centroids</a:t>
                </a:r>
                <a:endParaRPr lang="en-IL" sz="4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EB9776-1CFB-4BF8-8BA0-52F9E5084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54" y="516166"/>
                <a:ext cx="9991491" cy="769441"/>
              </a:xfrm>
              <a:prstGeom prst="rect">
                <a:avLst/>
              </a:prstGeom>
              <a:blipFill>
                <a:blip r:embed="rId3"/>
                <a:stretch>
                  <a:fillRect t="-16667" b="-373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58296FF-4F74-4842-8D63-AD540D3528FC}"/>
              </a:ext>
            </a:extLst>
          </p:cNvPr>
          <p:cNvGrpSpPr/>
          <p:nvPr/>
        </p:nvGrpSpPr>
        <p:grpSpPr>
          <a:xfrm>
            <a:off x="956800" y="2355742"/>
            <a:ext cx="5309530" cy="3986092"/>
            <a:chOff x="681135" y="3429000"/>
            <a:chExt cx="3869093" cy="30044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52973D-CF8A-4A8B-B318-D2FEF75871B3}"/>
                </a:ext>
              </a:extLst>
            </p:cNvPr>
            <p:cNvCxnSpPr/>
            <p:nvPr/>
          </p:nvCxnSpPr>
          <p:spPr>
            <a:xfrm>
              <a:off x="681135" y="3429000"/>
              <a:ext cx="0" cy="30044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1B616F-7B52-4471-99F6-646E594D8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35" y="6433457"/>
              <a:ext cx="3869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33BD4A-A78E-44C1-8480-6DCD1446356A}"/>
                </a:ext>
              </a:extLst>
            </p:cNvPr>
            <p:cNvSpPr/>
            <p:nvPr/>
          </p:nvSpPr>
          <p:spPr>
            <a:xfrm>
              <a:off x="1259633" y="3704253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7C3B90-AD2B-4B82-916A-7A541F0ED4D1}"/>
                </a:ext>
              </a:extLst>
            </p:cNvPr>
            <p:cNvSpPr/>
            <p:nvPr/>
          </p:nvSpPr>
          <p:spPr>
            <a:xfrm>
              <a:off x="1408925" y="4152910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308C39-30B9-42A9-8DFD-E3B5CF9BAA52}"/>
                </a:ext>
              </a:extLst>
            </p:cNvPr>
            <p:cNvSpPr/>
            <p:nvPr/>
          </p:nvSpPr>
          <p:spPr>
            <a:xfrm>
              <a:off x="1796143" y="4229101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A22ED3-5D13-435A-91B2-8F4C20E933F3}"/>
                </a:ext>
              </a:extLst>
            </p:cNvPr>
            <p:cNvSpPr/>
            <p:nvPr/>
          </p:nvSpPr>
          <p:spPr>
            <a:xfrm>
              <a:off x="1032591" y="4064603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71F174-EE64-4B05-9403-420DA9544E26}"/>
                </a:ext>
              </a:extLst>
            </p:cNvPr>
            <p:cNvSpPr/>
            <p:nvPr/>
          </p:nvSpPr>
          <p:spPr>
            <a:xfrm>
              <a:off x="1911223" y="3953758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323866-0B95-46E5-97C7-2563FD1E5283}"/>
                </a:ext>
              </a:extLst>
            </p:cNvPr>
            <p:cNvSpPr/>
            <p:nvPr/>
          </p:nvSpPr>
          <p:spPr>
            <a:xfrm>
              <a:off x="1472685" y="4730614"/>
              <a:ext cx="111966" cy="1119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37903C-3334-4EC4-9DAD-12A176F03F2F}"/>
                </a:ext>
              </a:extLst>
            </p:cNvPr>
            <p:cNvSpPr/>
            <p:nvPr/>
          </p:nvSpPr>
          <p:spPr>
            <a:xfrm>
              <a:off x="1772818" y="4963886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D198A6-9A11-4621-9597-A08FA3FA5C5D}"/>
                </a:ext>
              </a:extLst>
            </p:cNvPr>
            <p:cNvSpPr/>
            <p:nvPr/>
          </p:nvSpPr>
          <p:spPr>
            <a:xfrm>
              <a:off x="1356053" y="5116292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9852CC-66C5-481F-8507-FFC158EAEE35}"/>
                </a:ext>
              </a:extLst>
            </p:cNvPr>
            <p:cNvSpPr/>
            <p:nvPr/>
          </p:nvSpPr>
          <p:spPr>
            <a:xfrm>
              <a:off x="2880050" y="4231429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262B9-379A-420D-AD19-CD4EF2A8C737}"/>
                </a:ext>
              </a:extLst>
            </p:cNvPr>
            <p:cNvSpPr/>
            <p:nvPr/>
          </p:nvSpPr>
          <p:spPr>
            <a:xfrm>
              <a:off x="2674777" y="4368280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6F7CC0-7986-435E-85C7-9076C0E5F4E9}"/>
                </a:ext>
              </a:extLst>
            </p:cNvPr>
            <p:cNvSpPr/>
            <p:nvPr/>
          </p:nvSpPr>
          <p:spPr>
            <a:xfrm>
              <a:off x="2712101" y="4678916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C25FD3-A810-43C7-BB8F-5311279C4DD2}"/>
                </a:ext>
              </a:extLst>
            </p:cNvPr>
            <p:cNvSpPr/>
            <p:nvPr/>
          </p:nvSpPr>
          <p:spPr>
            <a:xfrm>
              <a:off x="2376203" y="4529050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7014CF-6B52-4FD7-B540-A6461BD0E323}"/>
                </a:ext>
              </a:extLst>
            </p:cNvPr>
            <p:cNvSpPr/>
            <p:nvPr/>
          </p:nvSpPr>
          <p:spPr>
            <a:xfrm>
              <a:off x="2712101" y="4068150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0CF9FB-D26F-4514-88F8-46AB1EE06FFC}"/>
                </a:ext>
              </a:extLst>
            </p:cNvPr>
            <p:cNvSpPr/>
            <p:nvPr/>
          </p:nvSpPr>
          <p:spPr>
            <a:xfrm>
              <a:off x="2883156" y="4875248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A685EB-71CA-44FE-AC71-949C3930E8B4}"/>
                </a:ext>
              </a:extLst>
            </p:cNvPr>
            <p:cNvSpPr/>
            <p:nvPr/>
          </p:nvSpPr>
          <p:spPr>
            <a:xfrm>
              <a:off x="2768084" y="5192483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8CA59A-8553-4845-BA09-9A8635739530}"/>
                </a:ext>
              </a:extLst>
            </p:cNvPr>
            <p:cNvSpPr/>
            <p:nvPr/>
          </p:nvSpPr>
          <p:spPr>
            <a:xfrm>
              <a:off x="2544152" y="5406320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2D37DE-662C-4795-BE19-5EB6FFFDEDD6}"/>
                </a:ext>
              </a:extLst>
            </p:cNvPr>
            <p:cNvSpPr/>
            <p:nvPr/>
          </p:nvSpPr>
          <p:spPr>
            <a:xfrm>
              <a:off x="2768084" y="5526055"/>
              <a:ext cx="111966" cy="1119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A13EB-C0D5-4463-B715-D2992C8E155A}"/>
                </a:ext>
              </a:extLst>
            </p:cNvPr>
            <p:cNvSpPr/>
            <p:nvPr/>
          </p:nvSpPr>
          <p:spPr>
            <a:xfrm>
              <a:off x="3088430" y="5608370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DF988F-28FF-4652-B499-3D8AB637F6EA}"/>
                </a:ext>
              </a:extLst>
            </p:cNvPr>
            <p:cNvSpPr/>
            <p:nvPr/>
          </p:nvSpPr>
          <p:spPr>
            <a:xfrm>
              <a:off x="2920481" y="6055572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ACAAC3-92E5-497C-8886-36C37B2D12DC}"/>
                </a:ext>
              </a:extLst>
            </p:cNvPr>
            <p:cNvSpPr/>
            <p:nvPr/>
          </p:nvSpPr>
          <p:spPr>
            <a:xfrm>
              <a:off x="2320220" y="5075847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A0B935-8345-4468-A52A-B90050BB7C78}"/>
                  </a:ext>
                </a:extLst>
              </p:cNvPr>
              <p:cNvSpPr txBox="1"/>
              <p:nvPr/>
            </p:nvSpPr>
            <p:spPr>
              <a:xfrm>
                <a:off x="6588584" y="3199013"/>
                <a:ext cx="482093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Suppose we have a dataset with 2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would like to create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=4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clusters, so we choose 4 points at random to be the initial centroids.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A0B935-8345-4468-A52A-B90050BB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584" y="3199013"/>
                <a:ext cx="4820935" cy="1938992"/>
              </a:xfrm>
              <a:prstGeom prst="rect">
                <a:avLst/>
              </a:prstGeom>
              <a:blipFill>
                <a:blip r:embed="rId4"/>
                <a:stretch>
                  <a:fillRect l="-1391" t="-1572" r="-1517" b="-503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3AC765-1102-449F-9880-BD0C32C19AE3}"/>
                  </a:ext>
                </a:extLst>
              </p:cNvPr>
              <p:cNvSpPr txBox="1"/>
              <p:nvPr/>
            </p:nvSpPr>
            <p:spPr>
              <a:xfrm>
                <a:off x="5832422" y="6341834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3AC765-1102-449F-9880-BD0C32C1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422" y="6341834"/>
                <a:ext cx="527153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26A32A-D6F8-4E0C-91B7-68A61DD52600}"/>
                  </a:ext>
                </a:extLst>
              </p:cNvPr>
              <p:cNvSpPr txBox="1"/>
              <p:nvPr/>
            </p:nvSpPr>
            <p:spPr>
              <a:xfrm>
                <a:off x="429647" y="2320817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26A32A-D6F8-4E0C-91B7-68A61DD5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47" y="2320817"/>
                <a:ext cx="527153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0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</a:t>
            </a: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2: Assign Observations to Clusters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8296FF-4F74-4842-8D63-AD540D3528FC}"/>
              </a:ext>
            </a:extLst>
          </p:cNvPr>
          <p:cNvGrpSpPr/>
          <p:nvPr/>
        </p:nvGrpSpPr>
        <p:grpSpPr>
          <a:xfrm>
            <a:off x="956800" y="2355742"/>
            <a:ext cx="5309530" cy="3986092"/>
            <a:chOff x="681135" y="3429000"/>
            <a:chExt cx="3869093" cy="30044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52973D-CF8A-4A8B-B318-D2FEF75871B3}"/>
                </a:ext>
              </a:extLst>
            </p:cNvPr>
            <p:cNvCxnSpPr/>
            <p:nvPr/>
          </p:nvCxnSpPr>
          <p:spPr>
            <a:xfrm>
              <a:off x="681135" y="3429000"/>
              <a:ext cx="0" cy="30044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1B616F-7B52-4471-99F6-646E594D8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35" y="6433457"/>
              <a:ext cx="3869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33BD4A-A78E-44C1-8480-6DCD1446356A}"/>
                </a:ext>
              </a:extLst>
            </p:cNvPr>
            <p:cNvSpPr/>
            <p:nvPr/>
          </p:nvSpPr>
          <p:spPr>
            <a:xfrm>
              <a:off x="1259633" y="3704253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7C3B90-AD2B-4B82-916A-7A541F0ED4D1}"/>
                </a:ext>
              </a:extLst>
            </p:cNvPr>
            <p:cNvSpPr/>
            <p:nvPr/>
          </p:nvSpPr>
          <p:spPr>
            <a:xfrm>
              <a:off x="1408925" y="4152910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308C39-30B9-42A9-8DFD-E3B5CF9BAA52}"/>
                </a:ext>
              </a:extLst>
            </p:cNvPr>
            <p:cNvSpPr/>
            <p:nvPr/>
          </p:nvSpPr>
          <p:spPr>
            <a:xfrm>
              <a:off x="1796143" y="4229101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A22ED3-5D13-435A-91B2-8F4C20E933F3}"/>
                </a:ext>
              </a:extLst>
            </p:cNvPr>
            <p:cNvSpPr/>
            <p:nvPr/>
          </p:nvSpPr>
          <p:spPr>
            <a:xfrm>
              <a:off x="1032591" y="4064603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71F174-EE64-4B05-9403-420DA9544E26}"/>
                </a:ext>
              </a:extLst>
            </p:cNvPr>
            <p:cNvSpPr/>
            <p:nvPr/>
          </p:nvSpPr>
          <p:spPr>
            <a:xfrm>
              <a:off x="1911223" y="3953758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323866-0B95-46E5-97C7-2563FD1E5283}"/>
                </a:ext>
              </a:extLst>
            </p:cNvPr>
            <p:cNvSpPr/>
            <p:nvPr/>
          </p:nvSpPr>
          <p:spPr>
            <a:xfrm>
              <a:off x="1472685" y="4730614"/>
              <a:ext cx="111966" cy="1119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37903C-3334-4EC4-9DAD-12A176F03F2F}"/>
                </a:ext>
              </a:extLst>
            </p:cNvPr>
            <p:cNvSpPr/>
            <p:nvPr/>
          </p:nvSpPr>
          <p:spPr>
            <a:xfrm>
              <a:off x="1772818" y="4963886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D198A6-9A11-4621-9597-A08FA3FA5C5D}"/>
                </a:ext>
              </a:extLst>
            </p:cNvPr>
            <p:cNvSpPr/>
            <p:nvPr/>
          </p:nvSpPr>
          <p:spPr>
            <a:xfrm>
              <a:off x="1356053" y="5116292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9852CC-66C5-481F-8507-FFC158EAEE35}"/>
                </a:ext>
              </a:extLst>
            </p:cNvPr>
            <p:cNvSpPr/>
            <p:nvPr/>
          </p:nvSpPr>
          <p:spPr>
            <a:xfrm>
              <a:off x="2880050" y="4231429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262B9-379A-420D-AD19-CD4EF2A8C737}"/>
                </a:ext>
              </a:extLst>
            </p:cNvPr>
            <p:cNvSpPr/>
            <p:nvPr/>
          </p:nvSpPr>
          <p:spPr>
            <a:xfrm>
              <a:off x="2674777" y="4368280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6F7CC0-7986-435E-85C7-9076C0E5F4E9}"/>
                </a:ext>
              </a:extLst>
            </p:cNvPr>
            <p:cNvSpPr/>
            <p:nvPr/>
          </p:nvSpPr>
          <p:spPr>
            <a:xfrm>
              <a:off x="2712101" y="4678916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C25FD3-A810-43C7-BB8F-5311279C4DD2}"/>
                </a:ext>
              </a:extLst>
            </p:cNvPr>
            <p:cNvSpPr/>
            <p:nvPr/>
          </p:nvSpPr>
          <p:spPr>
            <a:xfrm>
              <a:off x="2376203" y="4529050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7014CF-6B52-4FD7-B540-A6461BD0E323}"/>
                </a:ext>
              </a:extLst>
            </p:cNvPr>
            <p:cNvSpPr/>
            <p:nvPr/>
          </p:nvSpPr>
          <p:spPr>
            <a:xfrm>
              <a:off x="2712101" y="4068150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0CF9FB-D26F-4514-88F8-46AB1EE06FFC}"/>
                </a:ext>
              </a:extLst>
            </p:cNvPr>
            <p:cNvSpPr/>
            <p:nvPr/>
          </p:nvSpPr>
          <p:spPr>
            <a:xfrm>
              <a:off x="2883156" y="4875248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A685EB-71CA-44FE-AC71-949C3930E8B4}"/>
                </a:ext>
              </a:extLst>
            </p:cNvPr>
            <p:cNvSpPr/>
            <p:nvPr/>
          </p:nvSpPr>
          <p:spPr>
            <a:xfrm>
              <a:off x="2768084" y="5192483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8CA59A-8553-4845-BA09-9A8635739530}"/>
                </a:ext>
              </a:extLst>
            </p:cNvPr>
            <p:cNvSpPr/>
            <p:nvPr/>
          </p:nvSpPr>
          <p:spPr>
            <a:xfrm>
              <a:off x="2544152" y="5406320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2D37DE-662C-4795-BE19-5EB6FFFDEDD6}"/>
                </a:ext>
              </a:extLst>
            </p:cNvPr>
            <p:cNvSpPr/>
            <p:nvPr/>
          </p:nvSpPr>
          <p:spPr>
            <a:xfrm>
              <a:off x="2768084" y="5526055"/>
              <a:ext cx="111966" cy="111961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A13EB-C0D5-4463-B715-D2992C8E155A}"/>
                </a:ext>
              </a:extLst>
            </p:cNvPr>
            <p:cNvSpPr/>
            <p:nvPr/>
          </p:nvSpPr>
          <p:spPr>
            <a:xfrm>
              <a:off x="3088430" y="5608370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DF988F-28FF-4652-B499-3D8AB637F6EA}"/>
                </a:ext>
              </a:extLst>
            </p:cNvPr>
            <p:cNvSpPr/>
            <p:nvPr/>
          </p:nvSpPr>
          <p:spPr>
            <a:xfrm>
              <a:off x="2920481" y="6055572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ACAAC3-92E5-497C-8886-36C37B2D12DC}"/>
                </a:ext>
              </a:extLst>
            </p:cNvPr>
            <p:cNvSpPr/>
            <p:nvPr/>
          </p:nvSpPr>
          <p:spPr>
            <a:xfrm>
              <a:off x="2320220" y="5075847"/>
              <a:ext cx="111966" cy="11196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A0B935-8345-4468-A52A-B90050BB7C78}"/>
                  </a:ext>
                </a:extLst>
              </p:cNvPr>
              <p:cNvSpPr txBox="1"/>
              <p:nvPr/>
            </p:nvSpPr>
            <p:spPr>
              <a:xfrm>
                <a:off x="6776842" y="2361637"/>
                <a:ext cx="4820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each observation, we calculate its distance from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centroids and assign it to the closest centroid.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A0B935-8345-4468-A52A-B90050BB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42" y="2361637"/>
                <a:ext cx="4820935" cy="1015663"/>
              </a:xfrm>
              <a:prstGeom prst="rect">
                <a:avLst/>
              </a:prstGeom>
              <a:blipFill>
                <a:blip r:embed="rId3"/>
                <a:stretch>
                  <a:fillRect l="-1391" t="-2395" r="-759" b="-101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FEFADB-5785-4CBE-99C7-410D0A8B6175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827494" y="2869469"/>
            <a:ext cx="204872" cy="446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89573B-2EDD-40CC-9568-27C12747A350}"/>
              </a:ext>
            </a:extLst>
          </p:cNvPr>
          <p:cNvCxnSpPr>
            <a:cxnSpLocks/>
            <a:stCxn id="8" idx="4"/>
            <a:endCxn id="13" idx="1"/>
          </p:cNvCxnSpPr>
          <p:nvPr/>
        </p:nvCxnSpPr>
        <p:spPr>
          <a:xfrm>
            <a:off x="1827494" y="2869469"/>
            <a:ext cx="238047" cy="1234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83602-8F2D-4E91-AFFD-08538DE9D3F4}"/>
              </a:ext>
            </a:extLst>
          </p:cNvPr>
          <p:cNvCxnSpPr>
            <a:stCxn id="8" idx="5"/>
            <a:endCxn id="20" idx="1"/>
          </p:cNvCxnSpPr>
          <p:nvPr/>
        </p:nvCxnSpPr>
        <p:spPr>
          <a:xfrm>
            <a:off x="1881817" y="2847716"/>
            <a:ext cx="1833346" cy="775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51EA0-D55F-4508-8070-06C98D35622E}"/>
              </a:ext>
            </a:extLst>
          </p:cNvPr>
          <p:cNvCxnSpPr>
            <a:cxnSpLocks/>
            <a:stCxn id="8" idx="5"/>
            <a:endCxn id="28" idx="1"/>
          </p:cNvCxnSpPr>
          <p:nvPr/>
        </p:nvCxnSpPr>
        <p:spPr>
          <a:xfrm>
            <a:off x="1881817" y="2847716"/>
            <a:ext cx="2401000" cy="242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06132E-180C-45FA-8149-CC95F25A5663}"/>
                  </a:ext>
                </a:extLst>
              </p:cNvPr>
              <p:cNvSpPr txBox="1"/>
              <p:nvPr/>
            </p:nvSpPr>
            <p:spPr>
              <a:xfrm>
                <a:off x="6776841" y="3524994"/>
                <a:ext cx="178893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ist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0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dist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=5</m:t>
                      </m:r>
                    </m:oMath>
                  </m:oMathPara>
                </a14:m>
                <a:endParaRPr lang="en-US" sz="20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dist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=4</m:t>
                      </m:r>
                    </m:oMath>
                  </m:oMathPara>
                </a14:m>
                <a:endParaRPr lang="en-US" sz="20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dist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=8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06132E-180C-45FA-8149-CC95F25A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41" y="3524994"/>
                <a:ext cx="1788935" cy="1323439"/>
              </a:xfrm>
              <a:prstGeom prst="rect">
                <a:avLst/>
              </a:prstGeom>
              <a:blipFill>
                <a:blip r:embed="rId4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3696CA-994D-4B17-87C3-E97B9BCFD373}"/>
                  </a:ext>
                </a:extLst>
              </p:cNvPr>
              <p:cNvSpPr txBox="1"/>
              <p:nvPr/>
            </p:nvSpPr>
            <p:spPr>
              <a:xfrm>
                <a:off x="6776841" y="4996127"/>
                <a:ext cx="48209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observation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will be assigned to the first cluster (green).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3696CA-994D-4B17-87C3-E97B9BCF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41" y="4996127"/>
                <a:ext cx="4820935" cy="707886"/>
              </a:xfrm>
              <a:prstGeom prst="rect">
                <a:avLst/>
              </a:prstGeom>
              <a:blipFill>
                <a:blip r:embed="rId5"/>
                <a:stretch>
                  <a:fillRect l="-1391" t="-4310" b="-155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A8FD94-7A1E-4BBE-B095-3B2D06799D40}"/>
                  </a:ext>
                </a:extLst>
              </p:cNvPr>
              <p:cNvSpPr txBox="1"/>
              <p:nvPr/>
            </p:nvSpPr>
            <p:spPr>
              <a:xfrm>
                <a:off x="5832422" y="6341834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A8FD94-7A1E-4BBE-B095-3B2D0679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422" y="6341834"/>
                <a:ext cx="527153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2D48CA-BE5F-4F4D-8110-1DE306C6399D}"/>
                  </a:ext>
                </a:extLst>
              </p:cNvPr>
              <p:cNvSpPr txBox="1"/>
              <p:nvPr/>
            </p:nvSpPr>
            <p:spPr>
              <a:xfrm>
                <a:off x="429647" y="2320817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2D48CA-BE5F-4F4D-8110-1DE306C6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47" y="2320817"/>
                <a:ext cx="527153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12C00-FC79-4714-8D03-60A8811143A6}"/>
                  </a:ext>
                </a:extLst>
              </p:cNvPr>
              <p:cNvSpPr txBox="1"/>
              <p:nvPr/>
            </p:nvSpPr>
            <p:spPr>
              <a:xfrm>
                <a:off x="2043039" y="4135340"/>
                <a:ext cx="52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12C00-FC79-4714-8D03-60A881114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39" y="4135340"/>
                <a:ext cx="52715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2CCCCE-4428-461D-8998-9FB8F8B77DBA}"/>
                  </a:ext>
                </a:extLst>
              </p:cNvPr>
              <p:cNvSpPr txBox="1"/>
              <p:nvPr/>
            </p:nvSpPr>
            <p:spPr>
              <a:xfrm>
                <a:off x="1421942" y="2486646"/>
                <a:ext cx="52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2CCCCE-4428-461D-8998-9FB8F8B7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42" y="2486646"/>
                <a:ext cx="5271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A37683-D122-4011-947C-623F1AAE99BD}"/>
                  </a:ext>
                </a:extLst>
              </p:cNvPr>
              <p:cNvSpPr txBox="1"/>
              <p:nvPr/>
            </p:nvSpPr>
            <p:spPr>
              <a:xfrm>
                <a:off x="1955541" y="3365057"/>
                <a:ext cx="52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A37683-D122-4011-947C-623F1AAE9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1" y="3365057"/>
                <a:ext cx="527153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F68F4-EECB-46E3-BD68-66DA0CC689AB}"/>
                  </a:ext>
                </a:extLst>
              </p:cNvPr>
              <p:cNvSpPr txBox="1"/>
              <p:nvPr/>
            </p:nvSpPr>
            <p:spPr>
              <a:xfrm>
                <a:off x="3684232" y="3661230"/>
                <a:ext cx="52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F68F4-EECB-46E3-BD68-66DA0CC68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32" y="3661230"/>
                <a:ext cx="527153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B9D12C-21A5-4335-B6E6-C4E1FB1CD69D}"/>
                  </a:ext>
                </a:extLst>
              </p:cNvPr>
              <p:cNvSpPr txBox="1"/>
              <p:nvPr/>
            </p:nvSpPr>
            <p:spPr>
              <a:xfrm>
                <a:off x="4260315" y="5255962"/>
                <a:ext cx="52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B9D12C-21A5-4335-B6E6-C4E1FB1C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15" y="5255962"/>
                <a:ext cx="52715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4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B9D12C-21A5-4335-B6E6-C4E1FB1CD69D}"/>
                  </a:ext>
                </a:extLst>
              </p:cNvPr>
              <p:cNvSpPr txBox="1"/>
              <p:nvPr/>
            </p:nvSpPr>
            <p:spPr>
              <a:xfrm>
                <a:off x="6680786" y="5253083"/>
                <a:ext cx="52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B9D12C-21A5-4335-B6E6-C4E1FB1C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86" y="5253083"/>
                <a:ext cx="52715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F68F4-EECB-46E3-BD68-66DA0CC689AB}"/>
                  </a:ext>
                </a:extLst>
              </p:cNvPr>
              <p:cNvSpPr txBox="1"/>
              <p:nvPr/>
            </p:nvSpPr>
            <p:spPr>
              <a:xfrm>
                <a:off x="6104703" y="3658351"/>
                <a:ext cx="52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F68F4-EECB-46E3-BD68-66DA0CC68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03" y="3658351"/>
                <a:ext cx="52715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A37683-D122-4011-947C-623F1AAE99BD}"/>
                  </a:ext>
                </a:extLst>
              </p:cNvPr>
              <p:cNvSpPr txBox="1"/>
              <p:nvPr/>
            </p:nvSpPr>
            <p:spPr>
              <a:xfrm>
                <a:off x="4376012" y="3362178"/>
                <a:ext cx="52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A37683-D122-4011-947C-623F1AAE9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12" y="3362178"/>
                <a:ext cx="52715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12C00-FC79-4714-8D03-60A8811143A6}"/>
                  </a:ext>
                </a:extLst>
              </p:cNvPr>
              <p:cNvSpPr txBox="1"/>
              <p:nvPr/>
            </p:nvSpPr>
            <p:spPr>
              <a:xfrm>
                <a:off x="4463510" y="4132461"/>
                <a:ext cx="52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12C00-FC79-4714-8D03-60A881114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10" y="4132461"/>
                <a:ext cx="52715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Clusters after One Iteration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8296FF-4F74-4842-8D63-AD540D3528FC}"/>
              </a:ext>
            </a:extLst>
          </p:cNvPr>
          <p:cNvGrpSpPr/>
          <p:nvPr/>
        </p:nvGrpSpPr>
        <p:grpSpPr>
          <a:xfrm>
            <a:off x="3377271" y="2352863"/>
            <a:ext cx="5309530" cy="3986092"/>
            <a:chOff x="681135" y="3429000"/>
            <a:chExt cx="3869093" cy="30044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52973D-CF8A-4A8B-B318-D2FEF75871B3}"/>
                </a:ext>
              </a:extLst>
            </p:cNvPr>
            <p:cNvCxnSpPr/>
            <p:nvPr/>
          </p:nvCxnSpPr>
          <p:spPr>
            <a:xfrm>
              <a:off x="681135" y="3429000"/>
              <a:ext cx="0" cy="30044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1B616F-7B52-4471-99F6-646E594D8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35" y="6433457"/>
              <a:ext cx="3869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33BD4A-A78E-44C1-8480-6DCD1446356A}"/>
                </a:ext>
              </a:extLst>
            </p:cNvPr>
            <p:cNvSpPr/>
            <p:nvPr/>
          </p:nvSpPr>
          <p:spPr>
            <a:xfrm>
              <a:off x="1259633" y="3704253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7C3B90-AD2B-4B82-916A-7A541F0ED4D1}"/>
                </a:ext>
              </a:extLst>
            </p:cNvPr>
            <p:cNvSpPr/>
            <p:nvPr/>
          </p:nvSpPr>
          <p:spPr>
            <a:xfrm>
              <a:off x="1408925" y="4152910"/>
              <a:ext cx="111966" cy="11196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308C39-30B9-42A9-8DFD-E3B5CF9BAA52}"/>
                </a:ext>
              </a:extLst>
            </p:cNvPr>
            <p:cNvSpPr/>
            <p:nvPr/>
          </p:nvSpPr>
          <p:spPr>
            <a:xfrm>
              <a:off x="1796143" y="4229101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A22ED3-5D13-435A-91B2-8F4C20E933F3}"/>
                </a:ext>
              </a:extLst>
            </p:cNvPr>
            <p:cNvSpPr/>
            <p:nvPr/>
          </p:nvSpPr>
          <p:spPr>
            <a:xfrm>
              <a:off x="1032591" y="4064603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71F174-EE64-4B05-9403-420DA9544E26}"/>
                </a:ext>
              </a:extLst>
            </p:cNvPr>
            <p:cNvSpPr/>
            <p:nvPr/>
          </p:nvSpPr>
          <p:spPr>
            <a:xfrm>
              <a:off x="1911223" y="3953758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323866-0B95-46E5-97C7-2563FD1E5283}"/>
                </a:ext>
              </a:extLst>
            </p:cNvPr>
            <p:cNvSpPr/>
            <p:nvPr/>
          </p:nvSpPr>
          <p:spPr>
            <a:xfrm>
              <a:off x="1472685" y="4730614"/>
              <a:ext cx="111966" cy="11196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37903C-3334-4EC4-9DAD-12A176F03F2F}"/>
                </a:ext>
              </a:extLst>
            </p:cNvPr>
            <p:cNvSpPr/>
            <p:nvPr/>
          </p:nvSpPr>
          <p:spPr>
            <a:xfrm>
              <a:off x="1772818" y="4963886"/>
              <a:ext cx="111966" cy="1119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D198A6-9A11-4621-9597-A08FA3FA5C5D}"/>
                </a:ext>
              </a:extLst>
            </p:cNvPr>
            <p:cNvSpPr/>
            <p:nvPr/>
          </p:nvSpPr>
          <p:spPr>
            <a:xfrm>
              <a:off x="1356053" y="5116292"/>
              <a:ext cx="111966" cy="1119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9852CC-66C5-481F-8507-FFC158EAEE35}"/>
                </a:ext>
              </a:extLst>
            </p:cNvPr>
            <p:cNvSpPr/>
            <p:nvPr/>
          </p:nvSpPr>
          <p:spPr>
            <a:xfrm>
              <a:off x="2880050" y="4231429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262B9-379A-420D-AD19-CD4EF2A8C737}"/>
                </a:ext>
              </a:extLst>
            </p:cNvPr>
            <p:cNvSpPr/>
            <p:nvPr/>
          </p:nvSpPr>
          <p:spPr>
            <a:xfrm>
              <a:off x="2674777" y="4368280"/>
              <a:ext cx="111966" cy="11196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6F7CC0-7986-435E-85C7-9076C0E5F4E9}"/>
                </a:ext>
              </a:extLst>
            </p:cNvPr>
            <p:cNvSpPr/>
            <p:nvPr/>
          </p:nvSpPr>
          <p:spPr>
            <a:xfrm>
              <a:off x="2712101" y="4678916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C25FD3-A810-43C7-BB8F-5311279C4DD2}"/>
                </a:ext>
              </a:extLst>
            </p:cNvPr>
            <p:cNvSpPr/>
            <p:nvPr/>
          </p:nvSpPr>
          <p:spPr>
            <a:xfrm>
              <a:off x="2376203" y="4529050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7014CF-6B52-4FD7-B540-A6461BD0E323}"/>
                </a:ext>
              </a:extLst>
            </p:cNvPr>
            <p:cNvSpPr/>
            <p:nvPr/>
          </p:nvSpPr>
          <p:spPr>
            <a:xfrm>
              <a:off x="2712101" y="4068150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0CF9FB-D26F-4514-88F8-46AB1EE06FFC}"/>
                </a:ext>
              </a:extLst>
            </p:cNvPr>
            <p:cNvSpPr/>
            <p:nvPr/>
          </p:nvSpPr>
          <p:spPr>
            <a:xfrm>
              <a:off x="2883156" y="4875248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A685EB-71CA-44FE-AC71-949C3930E8B4}"/>
                </a:ext>
              </a:extLst>
            </p:cNvPr>
            <p:cNvSpPr/>
            <p:nvPr/>
          </p:nvSpPr>
          <p:spPr>
            <a:xfrm>
              <a:off x="2768084" y="5192483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8CA59A-8553-4845-BA09-9A8635739530}"/>
                </a:ext>
              </a:extLst>
            </p:cNvPr>
            <p:cNvSpPr/>
            <p:nvPr/>
          </p:nvSpPr>
          <p:spPr>
            <a:xfrm>
              <a:off x="2544152" y="5406320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2D37DE-662C-4795-BE19-5EB6FFFDEDD6}"/>
                </a:ext>
              </a:extLst>
            </p:cNvPr>
            <p:cNvSpPr/>
            <p:nvPr/>
          </p:nvSpPr>
          <p:spPr>
            <a:xfrm>
              <a:off x="2768084" y="5526055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A13EB-C0D5-4463-B715-D2992C8E155A}"/>
                </a:ext>
              </a:extLst>
            </p:cNvPr>
            <p:cNvSpPr/>
            <p:nvPr/>
          </p:nvSpPr>
          <p:spPr>
            <a:xfrm>
              <a:off x="3088430" y="5608370"/>
              <a:ext cx="111966" cy="11196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DF988F-28FF-4652-B499-3D8AB637F6EA}"/>
                </a:ext>
              </a:extLst>
            </p:cNvPr>
            <p:cNvSpPr/>
            <p:nvPr/>
          </p:nvSpPr>
          <p:spPr>
            <a:xfrm>
              <a:off x="2920481" y="6055572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ACAAC3-92E5-497C-8886-36C37B2D12DC}"/>
                </a:ext>
              </a:extLst>
            </p:cNvPr>
            <p:cNvSpPr/>
            <p:nvPr/>
          </p:nvSpPr>
          <p:spPr>
            <a:xfrm>
              <a:off x="2320220" y="5075847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A8FD94-7A1E-4BBE-B095-3B2D06799D40}"/>
                  </a:ext>
                </a:extLst>
              </p:cNvPr>
              <p:cNvSpPr txBox="1"/>
              <p:nvPr/>
            </p:nvSpPr>
            <p:spPr>
              <a:xfrm>
                <a:off x="8252893" y="6338955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A8FD94-7A1E-4BBE-B095-3B2D0679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893" y="6338955"/>
                <a:ext cx="527153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2D48CA-BE5F-4F4D-8110-1DE306C6399D}"/>
                  </a:ext>
                </a:extLst>
              </p:cNvPr>
              <p:cNvSpPr txBox="1"/>
              <p:nvPr/>
            </p:nvSpPr>
            <p:spPr>
              <a:xfrm>
                <a:off x="2850118" y="2317938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2D48CA-BE5F-4F4D-8110-1DE306C6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118" y="2317938"/>
                <a:ext cx="527153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3: Recompute the Centroids 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8296FF-4F74-4842-8D63-AD540D3528FC}"/>
              </a:ext>
            </a:extLst>
          </p:cNvPr>
          <p:cNvGrpSpPr/>
          <p:nvPr/>
        </p:nvGrpSpPr>
        <p:grpSpPr>
          <a:xfrm>
            <a:off x="956788" y="2359587"/>
            <a:ext cx="5309530" cy="3986092"/>
            <a:chOff x="681135" y="3429000"/>
            <a:chExt cx="3869093" cy="30044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52973D-CF8A-4A8B-B318-D2FEF75871B3}"/>
                </a:ext>
              </a:extLst>
            </p:cNvPr>
            <p:cNvCxnSpPr/>
            <p:nvPr/>
          </p:nvCxnSpPr>
          <p:spPr>
            <a:xfrm>
              <a:off x="681135" y="3429000"/>
              <a:ext cx="0" cy="30044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1B616F-7B52-4471-99F6-646E594D8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35" y="6433457"/>
              <a:ext cx="3869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33BD4A-A78E-44C1-8480-6DCD1446356A}"/>
                </a:ext>
              </a:extLst>
            </p:cNvPr>
            <p:cNvSpPr/>
            <p:nvPr/>
          </p:nvSpPr>
          <p:spPr>
            <a:xfrm>
              <a:off x="1259633" y="3704253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7C3B90-AD2B-4B82-916A-7A541F0ED4D1}"/>
                </a:ext>
              </a:extLst>
            </p:cNvPr>
            <p:cNvSpPr/>
            <p:nvPr/>
          </p:nvSpPr>
          <p:spPr>
            <a:xfrm>
              <a:off x="1408925" y="4152910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308C39-30B9-42A9-8DFD-E3B5CF9BAA52}"/>
                </a:ext>
              </a:extLst>
            </p:cNvPr>
            <p:cNvSpPr/>
            <p:nvPr/>
          </p:nvSpPr>
          <p:spPr>
            <a:xfrm>
              <a:off x="1796143" y="4229101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A22ED3-5D13-435A-91B2-8F4C20E933F3}"/>
                </a:ext>
              </a:extLst>
            </p:cNvPr>
            <p:cNvSpPr/>
            <p:nvPr/>
          </p:nvSpPr>
          <p:spPr>
            <a:xfrm>
              <a:off x="1032591" y="4064603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71F174-EE64-4B05-9403-420DA9544E26}"/>
                </a:ext>
              </a:extLst>
            </p:cNvPr>
            <p:cNvSpPr/>
            <p:nvPr/>
          </p:nvSpPr>
          <p:spPr>
            <a:xfrm>
              <a:off x="1911223" y="3953758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323866-0B95-46E5-97C7-2563FD1E5283}"/>
                </a:ext>
              </a:extLst>
            </p:cNvPr>
            <p:cNvSpPr/>
            <p:nvPr/>
          </p:nvSpPr>
          <p:spPr>
            <a:xfrm>
              <a:off x="1472685" y="4730614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37903C-3334-4EC4-9DAD-12A176F03F2F}"/>
                </a:ext>
              </a:extLst>
            </p:cNvPr>
            <p:cNvSpPr/>
            <p:nvPr/>
          </p:nvSpPr>
          <p:spPr>
            <a:xfrm>
              <a:off x="1772818" y="4963886"/>
              <a:ext cx="111966" cy="1119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D198A6-9A11-4621-9597-A08FA3FA5C5D}"/>
                </a:ext>
              </a:extLst>
            </p:cNvPr>
            <p:cNvSpPr/>
            <p:nvPr/>
          </p:nvSpPr>
          <p:spPr>
            <a:xfrm>
              <a:off x="1356053" y="5116292"/>
              <a:ext cx="111966" cy="1119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9852CC-66C5-481F-8507-FFC158EAEE35}"/>
                </a:ext>
              </a:extLst>
            </p:cNvPr>
            <p:cNvSpPr/>
            <p:nvPr/>
          </p:nvSpPr>
          <p:spPr>
            <a:xfrm>
              <a:off x="2880050" y="4231429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262B9-379A-420D-AD19-CD4EF2A8C737}"/>
                </a:ext>
              </a:extLst>
            </p:cNvPr>
            <p:cNvSpPr/>
            <p:nvPr/>
          </p:nvSpPr>
          <p:spPr>
            <a:xfrm>
              <a:off x="2674777" y="4368280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6F7CC0-7986-435E-85C7-9076C0E5F4E9}"/>
                </a:ext>
              </a:extLst>
            </p:cNvPr>
            <p:cNvSpPr/>
            <p:nvPr/>
          </p:nvSpPr>
          <p:spPr>
            <a:xfrm>
              <a:off x="2712101" y="4678916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C25FD3-A810-43C7-BB8F-5311279C4DD2}"/>
                </a:ext>
              </a:extLst>
            </p:cNvPr>
            <p:cNvSpPr/>
            <p:nvPr/>
          </p:nvSpPr>
          <p:spPr>
            <a:xfrm>
              <a:off x="2376203" y="4529050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7014CF-6B52-4FD7-B540-A6461BD0E323}"/>
                </a:ext>
              </a:extLst>
            </p:cNvPr>
            <p:cNvSpPr/>
            <p:nvPr/>
          </p:nvSpPr>
          <p:spPr>
            <a:xfrm>
              <a:off x="2712101" y="4068150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0CF9FB-D26F-4514-88F8-46AB1EE06FFC}"/>
                </a:ext>
              </a:extLst>
            </p:cNvPr>
            <p:cNvSpPr/>
            <p:nvPr/>
          </p:nvSpPr>
          <p:spPr>
            <a:xfrm>
              <a:off x="2883156" y="4875248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A685EB-71CA-44FE-AC71-949C3930E8B4}"/>
                </a:ext>
              </a:extLst>
            </p:cNvPr>
            <p:cNvSpPr/>
            <p:nvPr/>
          </p:nvSpPr>
          <p:spPr>
            <a:xfrm>
              <a:off x="2768084" y="5192483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8CA59A-8553-4845-BA09-9A8635739530}"/>
                </a:ext>
              </a:extLst>
            </p:cNvPr>
            <p:cNvSpPr/>
            <p:nvPr/>
          </p:nvSpPr>
          <p:spPr>
            <a:xfrm>
              <a:off x="2544152" y="5406320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2D37DE-662C-4795-BE19-5EB6FFFDEDD6}"/>
                </a:ext>
              </a:extLst>
            </p:cNvPr>
            <p:cNvSpPr/>
            <p:nvPr/>
          </p:nvSpPr>
          <p:spPr>
            <a:xfrm>
              <a:off x="2768084" y="5526055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A13EB-C0D5-4463-B715-D2992C8E155A}"/>
                </a:ext>
              </a:extLst>
            </p:cNvPr>
            <p:cNvSpPr/>
            <p:nvPr/>
          </p:nvSpPr>
          <p:spPr>
            <a:xfrm>
              <a:off x="3088430" y="5608370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DF988F-28FF-4652-B499-3D8AB637F6EA}"/>
                </a:ext>
              </a:extLst>
            </p:cNvPr>
            <p:cNvSpPr/>
            <p:nvPr/>
          </p:nvSpPr>
          <p:spPr>
            <a:xfrm>
              <a:off x="2920481" y="6055572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ACAAC3-92E5-497C-8886-36C37B2D12DC}"/>
                </a:ext>
              </a:extLst>
            </p:cNvPr>
            <p:cNvSpPr/>
            <p:nvPr/>
          </p:nvSpPr>
          <p:spPr>
            <a:xfrm>
              <a:off x="2320220" y="5075847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A8FD94-7A1E-4BBE-B095-3B2D06799D40}"/>
                  </a:ext>
                </a:extLst>
              </p:cNvPr>
              <p:cNvSpPr txBox="1"/>
              <p:nvPr/>
            </p:nvSpPr>
            <p:spPr>
              <a:xfrm>
                <a:off x="5832410" y="6345679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A8FD94-7A1E-4BBE-B095-3B2D0679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410" y="6345679"/>
                <a:ext cx="52715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2D48CA-BE5F-4F4D-8110-1DE306C6399D}"/>
                  </a:ext>
                </a:extLst>
              </p:cNvPr>
              <p:cNvSpPr txBox="1"/>
              <p:nvPr/>
            </p:nvSpPr>
            <p:spPr>
              <a:xfrm>
                <a:off x="429635" y="2324662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2D48CA-BE5F-4F4D-8110-1DE306C6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35" y="2324662"/>
                <a:ext cx="527153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0E0B151-5453-4E4F-AB34-2CB7ABC25189}"/>
              </a:ext>
            </a:extLst>
          </p:cNvPr>
          <p:cNvSpPr txBox="1"/>
          <p:nvPr/>
        </p:nvSpPr>
        <p:spPr>
          <a:xfrm>
            <a:off x="6772352" y="3265518"/>
            <a:ext cx="4820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each cluster, we recompute the centroid.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location of the new centroid is the point in which the average distance from each observation of the cluster is minimal.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15A0B6-942F-44DD-BD35-80033F0043D4}"/>
              </a:ext>
            </a:extLst>
          </p:cNvPr>
          <p:cNvSpPr/>
          <p:nvPr/>
        </p:nvSpPr>
        <p:spPr>
          <a:xfrm>
            <a:off x="2131926" y="3064172"/>
            <a:ext cx="153650" cy="14854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27EFA3-EB18-4E00-915B-7B4FCCB5904C}"/>
              </a:ext>
            </a:extLst>
          </p:cNvPr>
          <p:cNvSpPr/>
          <p:nvPr/>
        </p:nvSpPr>
        <p:spPr>
          <a:xfrm>
            <a:off x="2109179" y="4395961"/>
            <a:ext cx="153650" cy="14854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CD4A40-4E40-42D0-9ED9-14095035BB79}"/>
              </a:ext>
            </a:extLst>
          </p:cNvPr>
          <p:cNvSpPr/>
          <p:nvPr/>
        </p:nvSpPr>
        <p:spPr>
          <a:xfrm>
            <a:off x="3611553" y="3801210"/>
            <a:ext cx="153650" cy="14854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98C8D-4436-4196-B7E1-76C2C4A1C0C4}"/>
              </a:ext>
            </a:extLst>
          </p:cNvPr>
          <p:cNvSpPr/>
          <p:nvPr/>
        </p:nvSpPr>
        <p:spPr>
          <a:xfrm>
            <a:off x="3897519" y="5274138"/>
            <a:ext cx="153650" cy="14854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53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C4C7C-437F-4C08-ACDB-DC48B5B950D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8343C-A450-4D76-BF92-D8D26948F0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EB9776-1CFB-4BF8-8BA0-52F9E5084963}"/>
              </a:ext>
            </a:extLst>
          </p:cNvPr>
          <p:cNvSpPr txBox="1"/>
          <p:nvPr/>
        </p:nvSpPr>
        <p:spPr>
          <a:xfrm>
            <a:off x="1100254" y="516166"/>
            <a:ext cx="9991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4: Reassign the Observations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8296FF-4F74-4842-8D63-AD540D3528FC}"/>
              </a:ext>
            </a:extLst>
          </p:cNvPr>
          <p:cNvGrpSpPr/>
          <p:nvPr/>
        </p:nvGrpSpPr>
        <p:grpSpPr>
          <a:xfrm>
            <a:off x="956788" y="2359587"/>
            <a:ext cx="5309530" cy="3986092"/>
            <a:chOff x="681135" y="3429000"/>
            <a:chExt cx="3869093" cy="30044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52973D-CF8A-4A8B-B318-D2FEF75871B3}"/>
                </a:ext>
              </a:extLst>
            </p:cNvPr>
            <p:cNvCxnSpPr/>
            <p:nvPr/>
          </p:nvCxnSpPr>
          <p:spPr>
            <a:xfrm>
              <a:off x="681135" y="3429000"/>
              <a:ext cx="0" cy="30044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1B616F-7B52-4471-99F6-646E594D8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35" y="6433457"/>
              <a:ext cx="3869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33BD4A-A78E-44C1-8480-6DCD1446356A}"/>
                </a:ext>
              </a:extLst>
            </p:cNvPr>
            <p:cNvSpPr/>
            <p:nvPr/>
          </p:nvSpPr>
          <p:spPr>
            <a:xfrm>
              <a:off x="1259633" y="3704253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7C3B90-AD2B-4B82-916A-7A541F0ED4D1}"/>
                </a:ext>
              </a:extLst>
            </p:cNvPr>
            <p:cNvSpPr/>
            <p:nvPr/>
          </p:nvSpPr>
          <p:spPr>
            <a:xfrm>
              <a:off x="1408925" y="4152910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308C39-30B9-42A9-8DFD-E3B5CF9BAA52}"/>
                </a:ext>
              </a:extLst>
            </p:cNvPr>
            <p:cNvSpPr/>
            <p:nvPr/>
          </p:nvSpPr>
          <p:spPr>
            <a:xfrm>
              <a:off x="1796143" y="4229101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A22ED3-5D13-435A-91B2-8F4C20E933F3}"/>
                </a:ext>
              </a:extLst>
            </p:cNvPr>
            <p:cNvSpPr/>
            <p:nvPr/>
          </p:nvSpPr>
          <p:spPr>
            <a:xfrm>
              <a:off x="1032591" y="4064603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71F174-EE64-4B05-9403-420DA9544E26}"/>
                </a:ext>
              </a:extLst>
            </p:cNvPr>
            <p:cNvSpPr/>
            <p:nvPr/>
          </p:nvSpPr>
          <p:spPr>
            <a:xfrm>
              <a:off x="1911223" y="3953758"/>
              <a:ext cx="111966" cy="11196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323866-0B95-46E5-97C7-2563FD1E5283}"/>
                </a:ext>
              </a:extLst>
            </p:cNvPr>
            <p:cNvSpPr/>
            <p:nvPr/>
          </p:nvSpPr>
          <p:spPr>
            <a:xfrm>
              <a:off x="1472685" y="4730614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37903C-3334-4EC4-9DAD-12A176F03F2F}"/>
                </a:ext>
              </a:extLst>
            </p:cNvPr>
            <p:cNvSpPr/>
            <p:nvPr/>
          </p:nvSpPr>
          <p:spPr>
            <a:xfrm>
              <a:off x="1772818" y="4963886"/>
              <a:ext cx="111966" cy="1119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D198A6-9A11-4621-9597-A08FA3FA5C5D}"/>
                </a:ext>
              </a:extLst>
            </p:cNvPr>
            <p:cNvSpPr/>
            <p:nvPr/>
          </p:nvSpPr>
          <p:spPr>
            <a:xfrm>
              <a:off x="1356053" y="5116292"/>
              <a:ext cx="111966" cy="1119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9852CC-66C5-481F-8507-FFC158EAEE35}"/>
                </a:ext>
              </a:extLst>
            </p:cNvPr>
            <p:cNvSpPr/>
            <p:nvPr/>
          </p:nvSpPr>
          <p:spPr>
            <a:xfrm>
              <a:off x="2880050" y="4231429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262B9-379A-420D-AD19-CD4EF2A8C737}"/>
                </a:ext>
              </a:extLst>
            </p:cNvPr>
            <p:cNvSpPr/>
            <p:nvPr/>
          </p:nvSpPr>
          <p:spPr>
            <a:xfrm>
              <a:off x="2674777" y="4368280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6F7CC0-7986-435E-85C7-9076C0E5F4E9}"/>
                </a:ext>
              </a:extLst>
            </p:cNvPr>
            <p:cNvSpPr/>
            <p:nvPr/>
          </p:nvSpPr>
          <p:spPr>
            <a:xfrm>
              <a:off x="2712101" y="4678916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C25FD3-A810-43C7-BB8F-5311279C4DD2}"/>
                </a:ext>
              </a:extLst>
            </p:cNvPr>
            <p:cNvSpPr/>
            <p:nvPr/>
          </p:nvSpPr>
          <p:spPr>
            <a:xfrm>
              <a:off x="2376203" y="4529050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7014CF-6B52-4FD7-B540-A6461BD0E323}"/>
                </a:ext>
              </a:extLst>
            </p:cNvPr>
            <p:cNvSpPr/>
            <p:nvPr/>
          </p:nvSpPr>
          <p:spPr>
            <a:xfrm>
              <a:off x="2712101" y="4068150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0CF9FB-D26F-4514-88F8-46AB1EE06FFC}"/>
                </a:ext>
              </a:extLst>
            </p:cNvPr>
            <p:cNvSpPr/>
            <p:nvPr/>
          </p:nvSpPr>
          <p:spPr>
            <a:xfrm>
              <a:off x="2883156" y="4875248"/>
              <a:ext cx="111966" cy="1119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A685EB-71CA-44FE-AC71-949C3930E8B4}"/>
                </a:ext>
              </a:extLst>
            </p:cNvPr>
            <p:cNvSpPr/>
            <p:nvPr/>
          </p:nvSpPr>
          <p:spPr>
            <a:xfrm>
              <a:off x="2768084" y="5192483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8CA59A-8553-4845-BA09-9A8635739530}"/>
                </a:ext>
              </a:extLst>
            </p:cNvPr>
            <p:cNvSpPr/>
            <p:nvPr/>
          </p:nvSpPr>
          <p:spPr>
            <a:xfrm>
              <a:off x="2544152" y="5406320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2D37DE-662C-4795-BE19-5EB6FFFDEDD6}"/>
                </a:ext>
              </a:extLst>
            </p:cNvPr>
            <p:cNvSpPr/>
            <p:nvPr/>
          </p:nvSpPr>
          <p:spPr>
            <a:xfrm>
              <a:off x="2768084" y="5526055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A13EB-C0D5-4463-B715-D2992C8E155A}"/>
                </a:ext>
              </a:extLst>
            </p:cNvPr>
            <p:cNvSpPr/>
            <p:nvPr/>
          </p:nvSpPr>
          <p:spPr>
            <a:xfrm>
              <a:off x="3088430" y="5608370"/>
              <a:ext cx="111966" cy="11196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DF988F-28FF-4652-B499-3D8AB637F6EA}"/>
                </a:ext>
              </a:extLst>
            </p:cNvPr>
            <p:cNvSpPr/>
            <p:nvPr/>
          </p:nvSpPr>
          <p:spPr>
            <a:xfrm>
              <a:off x="2920481" y="6055572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ACAAC3-92E5-497C-8886-36C37B2D12DC}"/>
                </a:ext>
              </a:extLst>
            </p:cNvPr>
            <p:cNvSpPr/>
            <p:nvPr/>
          </p:nvSpPr>
          <p:spPr>
            <a:xfrm>
              <a:off x="2320220" y="5075847"/>
              <a:ext cx="111966" cy="1119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A8FD94-7A1E-4BBE-B095-3B2D06799D40}"/>
                  </a:ext>
                </a:extLst>
              </p:cNvPr>
              <p:cNvSpPr txBox="1"/>
              <p:nvPr/>
            </p:nvSpPr>
            <p:spPr>
              <a:xfrm>
                <a:off x="5832410" y="6345679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A8FD94-7A1E-4BBE-B095-3B2D0679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410" y="6345679"/>
                <a:ext cx="527153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2D48CA-BE5F-4F4D-8110-1DE306C6399D}"/>
                  </a:ext>
                </a:extLst>
              </p:cNvPr>
              <p:cNvSpPr txBox="1"/>
              <p:nvPr/>
            </p:nvSpPr>
            <p:spPr>
              <a:xfrm>
                <a:off x="429635" y="2324662"/>
                <a:ext cx="527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2D48CA-BE5F-4F4D-8110-1DE306C6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35" y="2324662"/>
                <a:ext cx="527153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0E0B151-5453-4E4F-AB34-2CB7ABC25189}"/>
              </a:ext>
            </a:extLst>
          </p:cNvPr>
          <p:cNvSpPr txBox="1"/>
          <p:nvPr/>
        </p:nvSpPr>
        <p:spPr>
          <a:xfrm>
            <a:off x="6772352" y="2962961"/>
            <a:ext cx="4820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the same method as before, we calculate the distance of each observation from the centroids and reassign them to the clusters.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15A0B6-942F-44DD-BD35-80033F0043D4}"/>
              </a:ext>
            </a:extLst>
          </p:cNvPr>
          <p:cNvSpPr/>
          <p:nvPr/>
        </p:nvSpPr>
        <p:spPr>
          <a:xfrm>
            <a:off x="2131926" y="3064172"/>
            <a:ext cx="153650" cy="14854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27EFA3-EB18-4E00-915B-7B4FCCB5904C}"/>
              </a:ext>
            </a:extLst>
          </p:cNvPr>
          <p:cNvSpPr/>
          <p:nvPr/>
        </p:nvSpPr>
        <p:spPr>
          <a:xfrm>
            <a:off x="2109179" y="4395961"/>
            <a:ext cx="153650" cy="14854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CD4A40-4E40-42D0-9ED9-14095035BB79}"/>
              </a:ext>
            </a:extLst>
          </p:cNvPr>
          <p:cNvSpPr/>
          <p:nvPr/>
        </p:nvSpPr>
        <p:spPr>
          <a:xfrm>
            <a:off x="3611553" y="3801210"/>
            <a:ext cx="153650" cy="14854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98C8D-4436-4196-B7E1-76C2C4A1C0C4}"/>
              </a:ext>
            </a:extLst>
          </p:cNvPr>
          <p:cNvSpPr/>
          <p:nvPr/>
        </p:nvSpPr>
        <p:spPr>
          <a:xfrm>
            <a:off x="3897519" y="5274138"/>
            <a:ext cx="153650" cy="14854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519ED8-2573-4B9E-8582-5D1DBC2A073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931459" y="4671291"/>
            <a:ext cx="297136" cy="38493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19B9DD-B601-4D44-9BBB-765DAAD87BFC}"/>
              </a:ext>
            </a:extLst>
          </p:cNvPr>
          <p:cNvSpPr txBox="1"/>
          <p:nvPr/>
        </p:nvSpPr>
        <p:spPr>
          <a:xfrm>
            <a:off x="6772352" y="4627902"/>
            <a:ext cx="482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observation moved from the yellow to the blue cluster.</a:t>
            </a:r>
          </a:p>
        </p:txBody>
      </p:sp>
    </p:spTree>
    <p:extLst>
      <p:ext uri="{BB962C8B-B14F-4D97-AF65-F5344CB8AC3E}">
        <p14:creationId xmlns:p14="http://schemas.microsoft.com/office/powerpoint/2010/main" val="24543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57150" y="3013500"/>
            <a:ext cx="478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K-Means Steps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/>
              <p:nvPr/>
            </p:nvSpPr>
            <p:spPr>
              <a:xfrm>
                <a:off x="6096000" y="1536172"/>
                <a:ext cx="503555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random points from the data as centroids.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Assign all points to the closest centroid.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Recompute the centroids of the newly formed cluster.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Reassign all points to the closest cluster.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Repeat steps 3-4 until the clusters do not change (or a maximum number of iterations is reached).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36172"/>
                <a:ext cx="5035550" cy="4093428"/>
              </a:xfrm>
              <a:prstGeom prst="rect">
                <a:avLst/>
              </a:prstGeom>
              <a:blipFill>
                <a:blip r:embed="rId3"/>
                <a:stretch>
                  <a:fillRect l="-1574" t="-1639" r="-2058" b="-19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F10E39-87C1-499A-8DEC-E307B9796801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33E0D-4816-41BB-B0C5-6C949F6FBD3D}"/>
              </a:ext>
            </a:extLst>
          </p:cNvPr>
          <p:cNvSpPr txBox="1"/>
          <p:nvPr/>
        </p:nvSpPr>
        <p:spPr>
          <a:xfrm>
            <a:off x="6196179" y="809216"/>
            <a:ext cx="589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Elbow Method</a:t>
            </a:r>
            <a:endParaRPr lang="en-IL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62431B40-4D07-4D57-B009-8D5850478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725" y="2529511"/>
                <a:ext cx="5540550" cy="3531522"/>
              </a:xfrm>
              <a:prstGeom prst="rect">
                <a:avLst/>
              </a:prstGeom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elbow method is used for finding the best value of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</a:t>
                </a:r>
                <a:r>
                  <a:rPr kumimoji="0" lang="en-US" altLang="en-US" sz="2000" b="0" i="0" u="none" strike="noStrike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K-Means.</a:t>
                </a: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en-US" sz="2000" baseline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en-US" sz="2000" b="0" i="0" u="none" strike="noStrike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calculate a metric (typically distortion (sum of Squared Error) for </a:t>
                </a:r>
                <a:r>
                  <a:rPr kumimoji="0" lang="en-US" altLang="en-US" sz="2000" b="0" i="0" u="none" strike="noStrike" cap="none" spc="0" normalizeH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eac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 value of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marR="0" lvl="0" indent="-342900" algn="l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</a:t>
                </a:r>
                <a:r>
                  <a:rPr kumimoji="0" lang="en-US" altLang="en-US" sz="2000" b="0" i="0" u="none" strike="noStrike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best value of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spc="0" normalizeH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kumimoji="0" lang="en-US" altLang="en-US" sz="2000" b="0" i="0" u="none" strike="noStrike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where</a:t>
                </a:r>
                <a:r>
                  <a:rPr kumimoji="0" lang="en-US" altLang="en-US" sz="2000" b="0" i="0" u="none" strike="noStrike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there is no significant reduction in distortion (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aka the elbow point).</a:t>
                </a:r>
                <a:endParaRPr kumimoji="0" lang="en-US" altLang="en-US" sz="2000" b="0" i="0" u="none" strike="noStrike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62431B40-4D07-4D57-B009-8D5850478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3725" y="2529511"/>
                <a:ext cx="5540550" cy="3531522"/>
              </a:xfrm>
              <a:prstGeom prst="rect">
                <a:avLst/>
              </a:prstGeom>
              <a:blipFill>
                <a:blip r:embed="rId3"/>
                <a:stretch>
                  <a:fillRect l="-991" t="-864" r="-771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799C5-926F-4D1A-B345-D9258DDB394F}"/>
              </a:ext>
            </a:extLst>
          </p:cNvPr>
          <p:cNvCxnSpPr>
            <a:cxnSpLocks/>
          </p:cNvCxnSpPr>
          <p:nvPr/>
        </p:nvCxnSpPr>
        <p:spPr>
          <a:xfrm>
            <a:off x="11045918" y="334107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lbow Method for optimal value of k in KMeans - GeeksforGeeks">
            <a:extLst>
              <a:ext uri="{FF2B5EF4-FFF2-40B4-BE49-F238E27FC236}">
                <a16:creationId xmlns:a16="http://schemas.microsoft.com/office/drawing/2014/main" id="{CD1F8113-6A74-46AB-91D6-A41ACCD61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5" y="1270881"/>
            <a:ext cx="5500248" cy="35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BC9BEE-E2A8-4D9E-87E8-8AE2EA59F381}"/>
                  </a:ext>
                </a:extLst>
              </p:cNvPr>
              <p:cNvSpPr txBox="1"/>
              <p:nvPr/>
            </p:nvSpPr>
            <p:spPr>
              <a:xfrm>
                <a:off x="277725" y="5285603"/>
                <a:ext cx="5035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this example, we would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BC9BEE-E2A8-4D9E-87E8-8AE2EA59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25" y="5285603"/>
                <a:ext cx="5035550" cy="400110"/>
              </a:xfrm>
              <a:prstGeom prst="rect">
                <a:avLst/>
              </a:prstGeom>
              <a:blipFill>
                <a:blip r:embed="rId5"/>
                <a:stretch>
                  <a:fillRect l="-1332" t="-6061" b="-272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889</Words>
  <Application>Microsoft Office PowerPoint</Application>
  <PresentationFormat>Widescreen</PresentationFormat>
  <Paragraphs>171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Tal Dulberg</cp:lastModifiedBy>
  <cp:revision>4</cp:revision>
  <dcterms:created xsi:type="dcterms:W3CDTF">2022-01-24T13:45:26Z</dcterms:created>
  <dcterms:modified xsi:type="dcterms:W3CDTF">2022-06-29T07:00:11Z</dcterms:modified>
</cp:coreProperties>
</file>