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87" r:id="rId5"/>
    <p:sldId id="288" r:id="rId6"/>
    <p:sldId id="289" r:id="rId7"/>
    <p:sldId id="263" r:id="rId8"/>
    <p:sldId id="290" r:id="rId9"/>
    <p:sldId id="286" r:id="rId10"/>
    <p:sldId id="291" r:id="rId11"/>
    <p:sldId id="292" r:id="rId12"/>
    <p:sldId id="293" r:id="rId13"/>
    <p:sldId id="264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C033D-9A92-4375-8836-FF93E6926933}" v="62" dt="2022-05-12T13:28:3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61549" autoAdjust="0"/>
  </p:normalViewPr>
  <p:slideViewPr>
    <p:cSldViewPr snapToGrid="0">
      <p:cViewPr varScale="1">
        <p:scale>
          <a:sx n="35" d="100"/>
          <a:sy n="35" d="100"/>
        </p:scale>
        <p:origin x="1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454DF9AC-1AAB-4EA4-8B3F-D90E70F0C930}"/>
    <pc:docChg chg="custSel modSld">
      <pc:chgData name="אמנדה מגזל" userId="d50b652f-cb88-4424-8cea-6618e2450d64" providerId="ADAL" clId="{454DF9AC-1AAB-4EA4-8B3F-D90E70F0C930}" dt="2022-02-02T21:00:37.612" v="8" actId="20577"/>
      <pc:docMkLst>
        <pc:docMk/>
      </pc:docMkLst>
      <pc:sldChg chg="addSp delSp modSp mod modNotesTx">
        <pc:chgData name="אמנדה מגזל" userId="d50b652f-cb88-4424-8cea-6618e2450d64" providerId="ADAL" clId="{454DF9AC-1AAB-4EA4-8B3F-D90E70F0C930}" dt="2022-02-02T21:00:37.612" v="8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454DF9AC-1AAB-4EA4-8B3F-D90E70F0C930}" dt="2022-01-26T11:56:07.926" v="4" actId="242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454DF9AC-1AAB-4EA4-8B3F-D90E70F0C930}" dt="2022-02-02T21:00:37.612" v="8" actId="20577"/>
          <ac:spMkLst>
            <pc:docMk/>
            <pc:sldMk cId="3219662546" sldId="256"/>
            <ac:spMk id="7" creationId="{C7420875-9FC4-4BF2-8ABB-01024D5D59B8}"/>
          </ac:spMkLst>
        </pc:spChg>
        <pc:picChg chg="del">
          <ac:chgData name="אמנדה מגזל" userId="d50b652f-cb88-4424-8cea-6618e2450d64" providerId="ADAL" clId="{454DF9AC-1AAB-4EA4-8B3F-D90E70F0C930}" dt="2022-02-02T20:10:46.019" v="5" actId="478"/>
          <ac:picMkLst>
            <pc:docMk/>
            <pc:sldMk cId="3219662546" sldId="256"/>
            <ac:picMk id="6" creationId="{FA2101E2-210D-40F1-9534-AE2F52B90EB5}"/>
          </ac:picMkLst>
        </pc:picChg>
        <pc:picChg chg="add mod">
          <ac:chgData name="אמנדה מגזל" userId="d50b652f-cb88-4424-8cea-6618e2450d64" providerId="ADAL" clId="{454DF9AC-1AAB-4EA4-8B3F-D90E70F0C930}" dt="2022-02-02T20:10:47.312" v="6"/>
          <ac:picMkLst>
            <pc:docMk/>
            <pc:sldMk cId="3219662546" sldId="256"/>
            <ac:picMk id="9" creationId="{5B6ACB47-82CA-4411-AF3D-ABAC0D4DB086}"/>
          </ac:picMkLst>
        </pc:picChg>
      </pc:sldChg>
      <pc:sldChg chg="modNotesTx">
        <pc:chgData name="אמנדה מגזל" userId="d50b652f-cb88-4424-8cea-6618e2450d64" providerId="ADAL" clId="{454DF9AC-1AAB-4EA4-8B3F-D90E70F0C930}" dt="2022-01-24T13:47:58.731" v="2" actId="2711"/>
        <pc:sldMkLst>
          <pc:docMk/>
          <pc:sldMk cId="3055753011" sldId="257"/>
        </pc:sldMkLst>
      </pc:sldChg>
      <pc:sldChg chg="modNotesTx">
        <pc:chgData name="אמנדה מגזל" userId="d50b652f-cb88-4424-8cea-6618e2450d64" providerId="ADAL" clId="{454DF9AC-1AAB-4EA4-8B3F-D90E70F0C930}" dt="2022-01-24T13:48:04.351" v="3" actId="2711"/>
        <pc:sldMkLst>
          <pc:docMk/>
          <pc:sldMk cId="1588509613" sldId="258"/>
        </pc:sldMkLst>
      </pc:sldChg>
    </pc:docChg>
  </pc:docChgLst>
  <pc:docChgLst>
    <pc:chgData name="Tal Dulberg" userId="643278e3d9af6261" providerId="LiveId" clId="{D26C033D-9A92-4375-8836-FF93E6926933}"/>
    <pc:docChg chg="undo custSel addSld modSld">
      <pc:chgData name="Tal Dulberg" userId="643278e3d9af6261" providerId="LiveId" clId="{D26C033D-9A92-4375-8836-FF93E6926933}" dt="2022-06-29T08:03:15.572" v="3727" actId="20577"/>
      <pc:docMkLst>
        <pc:docMk/>
      </pc:docMkLst>
      <pc:sldChg chg="modNotesTx">
        <pc:chgData name="Tal Dulberg" userId="643278e3d9af6261" providerId="LiveId" clId="{D26C033D-9A92-4375-8836-FF93E6926933}" dt="2022-05-12T13:00:08.270" v="2146" actId="782"/>
        <pc:sldMkLst>
          <pc:docMk/>
          <pc:sldMk cId="3055753011" sldId="257"/>
        </pc:sldMkLst>
      </pc:sldChg>
      <pc:sldChg chg="modNotesTx">
        <pc:chgData name="Tal Dulberg" userId="643278e3d9af6261" providerId="LiveId" clId="{D26C033D-9A92-4375-8836-FF93E6926933}" dt="2022-05-02T20:09:43.134" v="2110" actId="20577"/>
        <pc:sldMkLst>
          <pc:docMk/>
          <pc:sldMk cId="94783205" sldId="263"/>
        </pc:sldMkLst>
      </pc:sldChg>
      <pc:sldChg chg="modNotesTx">
        <pc:chgData name="Tal Dulberg" userId="643278e3d9af6261" providerId="LiveId" clId="{D26C033D-9A92-4375-8836-FF93E6926933}" dt="2022-06-29T07:04:04.413" v="3718" actId="20577"/>
        <pc:sldMkLst>
          <pc:docMk/>
          <pc:sldMk cId="2394333177" sldId="271"/>
        </pc:sldMkLst>
      </pc:sldChg>
      <pc:sldChg chg="modNotesTx">
        <pc:chgData name="Tal Dulberg" userId="643278e3d9af6261" providerId="LiveId" clId="{D26C033D-9A92-4375-8836-FF93E6926933}" dt="2022-05-12T13:16:42.804" v="2267" actId="20577"/>
        <pc:sldMkLst>
          <pc:docMk/>
          <pc:sldMk cId="2136494764" sldId="286"/>
        </pc:sldMkLst>
      </pc:sldChg>
      <pc:sldChg chg="modNotesTx">
        <pc:chgData name="Tal Dulberg" userId="643278e3d9af6261" providerId="LiveId" clId="{D26C033D-9A92-4375-8836-FF93E6926933}" dt="2022-06-29T07:05:08.713" v="3720" actId="121"/>
        <pc:sldMkLst>
          <pc:docMk/>
          <pc:sldMk cId="2327188558" sldId="287"/>
        </pc:sldMkLst>
      </pc:sldChg>
      <pc:sldChg chg="modNotesTx">
        <pc:chgData name="Tal Dulberg" userId="643278e3d9af6261" providerId="LiveId" clId="{D26C033D-9A92-4375-8836-FF93E6926933}" dt="2022-06-29T07:31:44.688" v="3726" actId="20577"/>
        <pc:sldMkLst>
          <pc:docMk/>
          <pc:sldMk cId="3362127760" sldId="288"/>
        </pc:sldMkLst>
      </pc:sldChg>
      <pc:sldChg chg="modNotesTx">
        <pc:chgData name="Tal Dulberg" userId="643278e3d9af6261" providerId="LiveId" clId="{D26C033D-9A92-4375-8836-FF93E6926933}" dt="2022-05-02T20:05:10.434" v="1852" actId="20577"/>
        <pc:sldMkLst>
          <pc:docMk/>
          <pc:sldMk cId="121841727" sldId="289"/>
        </pc:sldMkLst>
      </pc:sldChg>
      <pc:sldChg chg="modNotesTx">
        <pc:chgData name="Tal Dulberg" userId="643278e3d9af6261" providerId="LiveId" clId="{D26C033D-9A92-4375-8836-FF93E6926933}" dt="2022-05-02T20:11:56.554" v="2145" actId="782"/>
        <pc:sldMkLst>
          <pc:docMk/>
          <pc:sldMk cId="1149578594" sldId="290"/>
        </pc:sldMkLst>
      </pc:sldChg>
      <pc:sldChg chg="modNotesTx">
        <pc:chgData name="Tal Dulberg" userId="643278e3d9af6261" providerId="LiveId" clId="{D26C033D-9A92-4375-8836-FF93E6926933}" dt="2022-06-29T08:03:15.572" v="3727" actId="20577"/>
        <pc:sldMkLst>
          <pc:docMk/>
          <pc:sldMk cId="3431751090" sldId="291"/>
        </pc:sldMkLst>
      </pc:sldChg>
      <pc:sldChg chg="modNotesTx">
        <pc:chgData name="Tal Dulberg" userId="643278e3d9af6261" providerId="LiveId" clId="{D26C033D-9A92-4375-8836-FF93E6926933}" dt="2022-06-29T07:29:24.049" v="3723" actId="20577"/>
        <pc:sldMkLst>
          <pc:docMk/>
          <pc:sldMk cId="4272499883" sldId="292"/>
        </pc:sldMkLst>
      </pc:sldChg>
      <pc:sldChg chg="addSp delSp modSp new mod modNotesTx">
        <pc:chgData name="Tal Dulberg" userId="643278e3d9af6261" providerId="LiveId" clId="{D26C033D-9A92-4375-8836-FF93E6926933}" dt="2022-05-12T16:15:05.909" v="3717" actId="20577"/>
        <pc:sldMkLst>
          <pc:docMk/>
          <pc:sldMk cId="1922079974" sldId="293"/>
        </pc:sldMkLst>
        <pc:spChg chg="mod">
          <ac:chgData name="Tal Dulberg" userId="643278e3d9af6261" providerId="LiveId" clId="{D26C033D-9A92-4375-8836-FF93E6926933}" dt="2022-05-12T16:14:02.345" v="3685" actId="20577"/>
          <ac:spMkLst>
            <pc:docMk/>
            <pc:sldMk cId="1922079974" sldId="293"/>
            <ac:spMk id="2" creationId="{72F74980-6421-C92E-230E-E1A9E1816FF1}"/>
          </ac:spMkLst>
        </pc:spChg>
        <pc:spChg chg="del">
          <ac:chgData name="Tal Dulberg" userId="643278e3d9af6261" providerId="LiveId" clId="{D26C033D-9A92-4375-8836-FF93E6926933}" dt="2022-05-12T16:14:49.393" v="3686" actId="478"/>
          <ac:spMkLst>
            <pc:docMk/>
            <pc:sldMk cId="1922079974" sldId="293"/>
            <ac:spMk id="3" creationId="{4BC8E006-E735-BBEE-ED16-EBD9377933DF}"/>
          </ac:spMkLst>
        </pc:spChg>
        <pc:picChg chg="add mod">
          <ac:chgData name="Tal Dulberg" userId="643278e3d9af6261" providerId="LiveId" clId="{D26C033D-9A92-4375-8836-FF93E6926933}" dt="2022-05-12T16:14:55.845" v="3689" actId="14100"/>
          <ac:picMkLst>
            <pc:docMk/>
            <pc:sldMk cId="1922079974" sldId="293"/>
            <ac:picMk id="5" creationId="{619F0F64-0AC5-F073-FCDD-5AA0990A5FE1}"/>
          </ac:picMkLst>
        </pc:picChg>
      </pc:sldChg>
    </pc:docChg>
  </pc:docChgLst>
  <pc:docChgLst>
    <pc:chgData name="אמנדה מגזל" userId="d50b652f-cb88-4424-8cea-6618e2450d64" providerId="ADAL" clId="{B5E0E7FD-B160-44D1-81FA-67870A89A0BF}"/>
    <pc:docChg chg="undo redo custSel addSld delSld modSld sldOrd">
      <pc:chgData name="אמנדה מגזל" userId="d50b652f-cb88-4424-8cea-6618e2450d64" providerId="ADAL" clId="{B5E0E7FD-B160-44D1-81FA-67870A89A0BF}" dt="2022-04-24T18:13:02.186" v="4508"/>
      <pc:docMkLst>
        <pc:docMk/>
      </pc:docMkLst>
      <pc:sldChg chg="modSp mod">
        <pc:chgData name="אמנדה מגזל" userId="d50b652f-cb88-4424-8cea-6618e2450d64" providerId="ADAL" clId="{B5E0E7FD-B160-44D1-81FA-67870A89A0BF}" dt="2022-04-23T12:53:37.933" v="24" actId="313"/>
        <pc:sldMkLst>
          <pc:docMk/>
          <pc:sldMk cId="3219662546" sldId="256"/>
        </pc:sldMkLst>
        <pc:spChg chg="mod">
          <ac:chgData name="אמנדה מגזל" userId="d50b652f-cb88-4424-8cea-6618e2450d64" providerId="ADAL" clId="{B5E0E7FD-B160-44D1-81FA-67870A89A0BF}" dt="2022-04-23T12:53:37.933" v="24" actId="313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B5E0E7FD-B160-44D1-81FA-67870A89A0BF}" dt="2022-04-23T12:53:24.916" v="1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">
        <pc:chgData name="אמנדה מגזל" userId="d50b652f-cb88-4424-8cea-6618e2450d64" providerId="ADAL" clId="{B5E0E7FD-B160-44D1-81FA-67870A89A0BF}" dt="2022-04-23T15:14:13.460" v="2871" actId="1076"/>
        <pc:sldMkLst>
          <pc:docMk/>
          <pc:sldMk cId="3055753011" sldId="257"/>
        </pc:sldMkLst>
        <pc:spChg chg="mod">
          <ac:chgData name="אמנדה מגזל" userId="d50b652f-cb88-4424-8cea-6618e2450d64" providerId="ADAL" clId="{B5E0E7FD-B160-44D1-81FA-67870A89A0BF}" dt="2022-04-23T15:14:13.460" v="2871" actId="1076"/>
          <ac:spMkLst>
            <pc:docMk/>
            <pc:sldMk cId="3055753011" sldId="25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B5E0E7FD-B160-44D1-81FA-67870A89A0BF}" dt="2022-04-23T13:48:54.467" v="116" actId="20577"/>
          <ac:spMkLst>
            <pc:docMk/>
            <pc:sldMk cId="3055753011" sldId="25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B5E0E7FD-B160-44D1-81FA-67870A89A0BF}" dt="2022-04-23T13:49:38.076" v="171" actId="1076"/>
          <ac:spMkLst>
            <pc:docMk/>
            <pc:sldMk cId="3055753011" sldId="257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B5E0E7FD-B160-44D1-81FA-67870A89A0BF}" dt="2022-04-23T13:47:33.360" v="73" actId="20577"/>
          <ac:spMkLst>
            <pc:docMk/>
            <pc:sldMk cId="3055753011" sldId="257"/>
            <ac:spMk id="14" creationId="{53D911DE-6682-4FEB-B471-4A5DA2281C42}"/>
          </ac:spMkLst>
        </pc:spChg>
      </pc:sldChg>
      <pc:sldChg chg="modSp mod">
        <pc:chgData name="אמנדה מגזל" userId="d50b652f-cb88-4424-8cea-6618e2450d64" providerId="ADAL" clId="{B5E0E7FD-B160-44D1-81FA-67870A89A0BF}" dt="2022-04-23T15:20:42.267" v="2918" actId="1076"/>
        <pc:sldMkLst>
          <pc:docMk/>
          <pc:sldMk cId="94783205" sldId="263"/>
        </pc:sldMkLst>
        <pc:spChg chg="mod">
          <ac:chgData name="אמנדה מגזל" userId="d50b652f-cb88-4424-8cea-6618e2450d64" providerId="ADAL" clId="{B5E0E7FD-B160-44D1-81FA-67870A89A0BF}" dt="2022-04-23T15:20:42.267" v="2918" actId="1076"/>
          <ac:spMkLst>
            <pc:docMk/>
            <pc:sldMk cId="94783205" sldId="263"/>
            <ac:spMk id="3" creationId="{56BFD47A-C34D-404A-87DC-24D362793839}"/>
          </ac:spMkLst>
        </pc:spChg>
        <pc:spChg chg="mod">
          <ac:chgData name="אמנדה מגזל" userId="d50b652f-cb88-4424-8cea-6618e2450d64" providerId="ADAL" clId="{B5E0E7FD-B160-44D1-81FA-67870A89A0BF}" dt="2022-04-23T15:14:30.701" v="2873" actId="20577"/>
          <ac:spMkLst>
            <pc:docMk/>
            <pc:sldMk cId="94783205" sldId="263"/>
            <ac:spMk id="4" creationId="{DA4A3E3C-5D47-4E64-8E9B-184365EEA1BA}"/>
          </ac:spMkLst>
        </pc:spChg>
      </pc:sldChg>
      <pc:sldChg chg="delSp modSp mod ord">
        <pc:chgData name="אמנדה מגזל" userId="d50b652f-cb88-4424-8cea-6618e2450d64" providerId="ADAL" clId="{B5E0E7FD-B160-44D1-81FA-67870A89A0BF}" dt="2022-04-24T16:58:19.905" v="2982"/>
        <pc:sldMkLst>
          <pc:docMk/>
          <pc:sldMk cId="1987952108" sldId="264"/>
        </pc:sldMkLst>
        <pc:spChg chg="mod">
          <ac:chgData name="אמנדה מגזל" userId="d50b652f-cb88-4424-8cea-6618e2450d64" providerId="ADAL" clId="{B5E0E7FD-B160-44D1-81FA-67870A89A0BF}" dt="2022-04-23T15:31:48.218" v="2977" actId="1076"/>
          <ac:spMkLst>
            <pc:docMk/>
            <pc:sldMk cId="1987952108" sldId="264"/>
            <ac:spMk id="4" creationId="{E9EBD648-4376-4126-9216-57F495D9686A}"/>
          </ac:spMkLst>
        </pc:spChg>
        <pc:spChg chg="mod">
          <ac:chgData name="אמנדה מגזל" userId="d50b652f-cb88-4424-8cea-6618e2450d64" providerId="ADAL" clId="{B5E0E7FD-B160-44D1-81FA-67870A89A0BF}" dt="2022-04-23T15:31:33.881" v="2976" actId="1035"/>
          <ac:spMkLst>
            <pc:docMk/>
            <pc:sldMk cId="1987952108" sldId="264"/>
            <ac:spMk id="6" creationId="{F1113D7D-1306-476C-A340-F4FF4F51EC9C}"/>
          </ac:spMkLst>
        </pc:spChg>
        <pc:spChg chg="mod">
          <ac:chgData name="אמנדה מגזל" userId="d50b652f-cb88-4424-8cea-6618e2450d64" providerId="ADAL" clId="{B5E0E7FD-B160-44D1-81FA-67870A89A0BF}" dt="2022-04-23T15:31:33.881" v="2976" actId="1035"/>
          <ac:spMkLst>
            <pc:docMk/>
            <pc:sldMk cId="1987952108" sldId="264"/>
            <ac:spMk id="10" creationId="{DA10BB6C-750A-4F69-8E8B-81B2AE03DEAC}"/>
          </ac:spMkLst>
        </pc:spChg>
        <pc:spChg chg="del">
          <ac:chgData name="אמנדה מגזל" userId="d50b652f-cb88-4424-8cea-6618e2450d64" providerId="ADAL" clId="{B5E0E7FD-B160-44D1-81FA-67870A89A0BF}" dt="2022-04-23T15:31:16.194" v="2934" actId="478"/>
          <ac:spMkLst>
            <pc:docMk/>
            <pc:sldMk cId="1987952108" sldId="264"/>
            <ac:spMk id="11" creationId="{40150492-A794-4ECF-9346-6A0A2F39A0B1}"/>
          </ac:spMkLst>
        </pc:spChg>
        <pc:picChg chg="mod">
          <ac:chgData name="אמנדה מגזל" userId="d50b652f-cb88-4424-8cea-6618e2450d64" providerId="ADAL" clId="{B5E0E7FD-B160-44D1-81FA-67870A89A0BF}" dt="2022-04-23T15:31:33.881" v="2976" actId="1035"/>
          <ac:picMkLst>
            <pc:docMk/>
            <pc:sldMk cId="1987952108" sldId="264"/>
            <ac:picMk id="2" creationId="{9BAFEA62-F7D7-4796-81CE-8B303A375D8A}"/>
          </ac:picMkLst>
        </pc:picChg>
        <pc:picChg chg="mod">
          <ac:chgData name="אמנדה מגזל" userId="d50b652f-cb88-4424-8cea-6618e2450d64" providerId="ADAL" clId="{B5E0E7FD-B160-44D1-81FA-67870A89A0BF}" dt="2022-04-23T15:31:54.624" v="2978" actId="1076"/>
          <ac:picMkLst>
            <pc:docMk/>
            <pc:sldMk cId="1987952108" sldId="264"/>
            <ac:picMk id="12" creationId="{34E8733A-BE23-4B00-9BC2-091BFAC92A0B}"/>
          </ac:picMkLst>
        </pc:picChg>
        <pc:picChg chg="mod">
          <ac:chgData name="אמנדה מגזל" userId="d50b652f-cb88-4424-8cea-6618e2450d64" providerId="ADAL" clId="{B5E0E7FD-B160-44D1-81FA-67870A89A0BF}" dt="2022-04-23T15:31:22.323" v="2935" actId="1076"/>
          <ac:picMkLst>
            <pc:docMk/>
            <pc:sldMk cId="1987952108" sldId="264"/>
            <ac:picMk id="16" creationId="{129489B3-4F24-44DF-BDD0-10D69B663462}"/>
          </ac:picMkLst>
        </pc:picChg>
        <pc:picChg chg="del">
          <ac:chgData name="אמנדה מגזל" userId="d50b652f-cb88-4424-8cea-6618e2450d64" providerId="ADAL" clId="{B5E0E7FD-B160-44D1-81FA-67870A89A0BF}" dt="2022-04-23T15:31:16.194" v="2934" actId="478"/>
          <ac:picMkLst>
            <pc:docMk/>
            <pc:sldMk cId="1987952108" sldId="264"/>
            <ac:picMk id="17" creationId="{7C6C6B3E-0B5A-4B3B-A10D-5568EB187C40}"/>
          </ac:picMkLst>
        </pc:picChg>
      </pc:sldChg>
      <pc:sldChg chg="del ord">
        <pc:chgData name="אמנדה מגזל" userId="d50b652f-cb88-4424-8cea-6618e2450d64" providerId="ADAL" clId="{B5E0E7FD-B160-44D1-81FA-67870A89A0BF}" dt="2022-04-23T14:01:41.081" v="698" actId="47"/>
        <pc:sldMkLst>
          <pc:docMk/>
          <pc:sldMk cId="3539021188" sldId="270"/>
        </pc:sldMkLst>
      </pc:sldChg>
      <pc:sldChg chg="modSp mod modAnim">
        <pc:chgData name="אמנדה מגזל" userId="d50b652f-cb88-4424-8cea-6618e2450d64" providerId="ADAL" clId="{B5E0E7FD-B160-44D1-81FA-67870A89A0BF}" dt="2022-04-23T13:55:46.701" v="673" actId="113"/>
        <pc:sldMkLst>
          <pc:docMk/>
          <pc:sldMk cId="2394333177" sldId="271"/>
        </pc:sldMkLst>
        <pc:spChg chg="mod">
          <ac:chgData name="אמנדה מגזל" userId="d50b652f-cb88-4424-8cea-6618e2450d64" providerId="ADAL" clId="{B5E0E7FD-B160-44D1-81FA-67870A89A0BF}" dt="2022-04-23T13:51:38.626" v="194" actId="1076"/>
          <ac:spMkLst>
            <pc:docMk/>
            <pc:sldMk cId="2394333177" sldId="271"/>
            <ac:spMk id="6" creationId="{BBDBFDBA-94FF-41B4-AA8E-19E5B8D81284}"/>
          </ac:spMkLst>
        </pc:spChg>
        <pc:spChg chg="mod">
          <ac:chgData name="אמנדה מגזל" userId="d50b652f-cb88-4424-8cea-6618e2450d64" providerId="ADAL" clId="{B5E0E7FD-B160-44D1-81FA-67870A89A0BF}" dt="2022-04-23T13:55:46.701" v="673" actId="113"/>
          <ac:spMkLst>
            <pc:docMk/>
            <pc:sldMk cId="2394333177" sldId="271"/>
            <ac:spMk id="8" creationId="{775D83DF-A22E-4B47-A446-3AD6B599F1F9}"/>
          </ac:spMkLst>
        </pc:spChg>
      </pc:sldChg>
      <pc:sldChg chg="del">
        <pc:chgData name="אמנדה מגזל" userId="d50b652f-cb88-4424-8cea-6618e2450d64" providerId="ADAL" clId="{B5E0E7FD-B160-44D1-81FA-67870A89A0BF}" dt="2022-04-23T12:53:43.842" v="25" actId="47"/>
        <pc:sldMkLst>
          <pc:docMk/>
          <pc:sldMk cId="1979479361" sldId="272"/>
        </pc:sldMkLst>
      </pc:sldChg>
      <pc:sldChg chg="del">
        <pc:chgData name="אמנדה מגזל" userId="d50b652f-cb88-4424-8cea-6618e2450d64" providerId="ADAL" clId="{B5E0E7FD-B160-44D1-81FA-67870A89A0BF}" dt="2022-04-23T12:53:44.282" v="26" actId="47"/>
        <pc:sldMkLst>
          <pc:docMk/>
          <pc:sldMk cId="2378002512" sldId="273"/>
        </pc:sldMkLst>
      </pc:sldChg>
      <pc:sldChg chg="del">
        <pc:chgData name="אמנדה מגזל" userId="d50b652f-cb88-4424-8cea-6618e2450d64" providerId="ADAL" clId="{B5E0E7FD-B160-44D1-81FA-67870A89A0BF}" dt="2022-04-23T12:53:44.881" v="27" actId="47"/>
        <pc:sldMkLst>
          <pc:docMk/>
          <pc:sldMk cId="2465331479" sldId="274"/>
        </pc:sldMkLst>
      </pc:sldChg>
      <pc:sldChg chg="del">
        <pc:chgData name="אמנדה מגזל" userId="d50b652f-cb88-4424-8cea-6618e2450d64" providerId="ADAL" clId="{B5E0E7FD-B160-44D1-81FA-67870A89A0BF}" dt="2022-04-23T12:53:45.919" v="28" actId="47"/>
        <pc:sldMkLst>
          <pc:docMk/>
          <pc:sldMk cId="2454313747" sldId="275"/>
        </pc:sldMkLst>
      </pc:sldChg>
      <pc:sldChg chg="del ord">
        <pc:chgData name="אמנדה מגזל" userId="d50b652f-cb88-4424-8cea-6618e2450d64" providerId="ADAL" clId="{B5E0E7FD-B160-44D1-81FA-67870A89A0BF}" dt="2022-04-23T15:32:30.918" v="2980" actId="47"/>
        <pc:sldMkLst>
          <pc:docMk/>
          <pc:sldMk cId="4055284432" sldId="276"/>
        </pc:sldMkLst>
      </pc:sldChg>
      <pc:sldChg chg="del">
        <pc:chgData name="אמנדה מגזל" userId="d50b652f-cb88-4424-8cea-6618e2450d64" providerId="ADAL" clId="{B5E0E7FD-B160-44D1-81FA-67870A89A0BF}" dt="2022-04-23T13:50:19.352" v="176" actId="47"/>
        <pc:sldMkLst>
          <pc:docMk/>
          <pc:sldMk cId="3513711095" sldId="277"/>
        </pc:sldMkLst>
      </pc:sldChg>
      <pc:sldChg chg="del">
        <pc:chgData name="אמנדה מגזל" userId="d50b652f-cb88-4424-8cea-6618e2450d64" providerId="ADAL" clId="{B5E0E7FD-B160-44D1-81FA-67870A89A0BF}" dt="2022-04-23T12:53:57.725" v="33" actId="47"/>
        <pc:sldMkLst>
          <pc:docMk/>
          <pc:sldMk cId="1914117487" sldId="278"/>
        </pc:sldMkLst>
      </pc:sldChg>
      <pc:sldChg chg="del">
        <pc:chgData name="אמנדה מגזל" userId="d50b652f-cb88-4424-8cea-6618e2450d64" providerId="ADAL" clId="{B5E0E7FD-B160-44D1-81FA-67870A89A0BF}" dt="2022-04-23T12:53:56.392" v="32" actId="47"/>
        <pc:sldMkLst>
          <pc:docMk/>
          <pc:sldMk cId="1330861859" sldId="279"/>
        </pc:sldMkLst>
      </pc:sldChg>
      <pc:sldChg chg="del">
        <pc:chgData name="אמנדה מגזל" userId="d50b652f-cb88-4424-8cea-6618e2450d64" providerId="ADAL" clId="{B5E0E7FD-B160-44D1-81FA-67870A89A0BF}" dt="2022-04-23T12:54:00.984" v="34" actId="47"/>
        <pc:sldMkLst>
          <pc:docMk/>
          <pc:sldMk cId="3019998973" sldId="281"/>
        </pc:sldMkLst>
      </pc:sldChg>
      <pc:sldChg chg="del">
        <pc:chgData name="אמנדה מגזל" userId="d50b652f-cb88-4424-8cea-6618e2450d64" providerId="ADAL" clId="{B5E0E7FD-B160-44D1-81FA-67870A89A0BF}" dt="2022-04-23T12:54:06.093" v="35" actId="47"/>
        <pc:sldMkLst>
          <pc:docMk/>
          <pc:sldMk cId="1122509911" sldId="283"/>
        </pc:sldMkLst>
      </pc:sldChg>
      <pc:sldChg chg="del">
        <pc:chgData name="אמנדה מגזל" userId="d50b652f-cb88-4424-8cea-6618e2450d64" providerId="ADAL" clId="{B5E0E7FD-B160-44D1-81FA-67870A89A0BF}" dt="2022-04-24T16:58:24.973" v="2983" actId="47"/>
        <pc:sldMkLst>
          <pc:docMk/>
          <pc:sldMk cId="2318211614" sldId="284"/>
        </pc:sldMkLst>
      </pc:sldChg>
      <pc:sldChg chg="del">
        <pc:chgData name="אמנדה מגזל" userId="d50b652f-cb88-4424-8cea-6618e2450d64" providerId="ADAL" clId="{B5E0E7FD-B160-44D1-81FA-67870A89A0BF}" dt="2022-04-23T15:32:27.414" v="2979" actId="47"/>
        <pc:sldMkLst>
          <pc:docMk/>
          <pc:sldMk cId="2498155618" sldId="285"/>
        </pc:sldMkLst>
      </pc:sldChg>
      <pc:sldChg chg="modSp add mod ord">
        <pc:chgData name="אמנדה מגזל" userId="d50b652f-cb88-4424-8cea-6618e2450d64" providerId="ADAL" clId="{B5E0E7FD-B160-44D1-81FA-67870A89A0BF}" dt="2022-04-23T15:14:07.222" v="2870" actId="1076"/>
        <pc:sldMkLst>
          <pc:docMk/>
          <pc:sldMk cId="2136494764" sldId="286"/>
        </pc:sldMkLst>
        <pc:spChg chg="mod">
          <ac:chgData name="אמנדה מגזל" userId="d50b652f-cb88-4424-8cea-6618e2450d64" providerId="ADAL" clId="{B5E0E7FD-B160-44D1-81FA-67870A89A0BF}" dt="2022-04-23T15:14:07.222" v="2870" actId="1076"/>
          <ac:spMkLst>
            <pc:docMk/>
            <pc:sldMk cId="2136494764" sldId="286"/>
            <ac:spMk id="5" creationId="{0BBB78DB-F6B0-4346-840B-FF777F5FEB2E}"/>
          </ac:spMkLst>
        </pc:spChg>
        <pc:spChg chg="mod">
          <ac:chgData name="אמנדה מגזל" userId="d50b652f-cb88-4424-8cea-6618e2450d64" providerId="ADAL" clId="{B5E0E7FD-B160-44D1-81FA-67870A89A0BF}" dt="2022-04-23T13:50:30.992" v="192" actId="20577"/>
          <ac:spMkLst>
            <pc:docMk/>
            <pc:sldMk cId="2136494764" sldId="286"/>
            <ac:spMk id="10" creationId="{D09C7D4D-0AD3-46CA-B78D-A9ED1339F251}"/>
          </ac:spMkLst>
        </pc:spChg>
      </pc:sldChg>
      <pc:sldChg chg="del">
        <pc:chgData name="אמנדה מגזל" userId="d50b652f-cb88-4424-8cea-6618e2450d64" providerId="ADAL" clId="{B5E0E7FD-B160-44D1-81FA-67870A89A0BF}" dt="2022-04-23T12:54:08.701" v="37" actId="47"/>
        <pc:sldMkLst>
          <pc:docMk/>
          <pc:sldMk cId="2659677355" sldId="286"/>
        </pc:sldMkLst>
      </pc:sldChg>
      <pc:sldChg chg="addSp delSp modSp add mod">
        <pc:chgData name="אמנדה מגזל" userId="d50b652f-cb88-4424-8cea-6618e2450d64" providerId="ADAL" clId="{B5E0E7FD-B160-44D1-81FA-67870A89A0BF}" dt="2022-04-23T15:10:05.317" v="2742" actId="20577"/>
        <pc:sldMkLst>
          <pc:docMk/>
          <pc:sldMk cId="2327188558" sldId="287"/>
        </pc:sldMkLst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2" creationId="{FBCC9C54-BEE4-4ED1-A2E5-3FEC158BC9CE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3" creationId="{B571D028-48D4-4F51-B5D0-B5D1440B3FCD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" creationId="{651EB309-E309-4A3C-947C-B3903623CAE2}"/>
          </ac:spMkLst>
        </pc:spChg>
        <pc:spChg chg="mod">
          <ac:chgData name="אמנדה מגזל" userId="d50b652f-cb88-4424-8cea-6618e2450d64" providerId="ADAL" clId="{B5E0E7FD-B160-44D1-81FA-67870A89A0BF}" dt="2022-04-23T14:01:29.925" v="697" actId="20577"/>
          <ac:spMkLst>
            <pc:docMk/>
            <pc:sldMk cId="2327188558" sldId="287"/>
            <ac:spMk id="18" creationId="{4AEB9776-1CFB-4BF8-8BA0-52F9E5084963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33" creationId="{4390FC53-5FFC-4917-88E4-4A88C4871292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35" creationId="{E2E580F9-C28A-4DD3-A45C-39C4981DAFB2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36" creationId="{15E9B731-55EE-420E-B2C3-AC4516650530}"/>
          </ac:spMkLst>
        </pc:spChg>
        <pc:spChg chg="del">
          <ac:chgData name="אמנדה מגזל" userId="d50b652f-cb88-4424-8cea-6618e2450d64" providerId="ADAL" clId="{B5E0E7FD-B160-44D1-81FA-67870A89A0BF}" dt="2022-04-23T14:00:40.989" v="679" actId="478"/>
          <ac:spMkLst>
            <pc:docMk/>
            <pc:sldMk cId="2327188558" sldId="287"/>
            <ac:spMk id="37" creationId="{0BA0B935-8345-4468-A52A-B90050BB7C78}"/>
          </ac:spMkLst>
        </pc:spChg>
        <pc:spChg chg="del">
          <ac:chgData name="אמנדה מגזל" userId="d50b652f-cb88-4424-8cea-6618e2450d64" providerId="ADAL" clId="{B5E0E7FD-B160-44D1-81FA-67870A89A0BF}" dt="2022-04-23T14:00:40.989" v="679" actId="478"/>
          <ac:spMkLst>
            <pc:docMk/>
            <pc:sldMk cId="2327188558" sldId="287"/>
            <ac:spMk id="38" creationId="{943AC765-1102-449F-9880-BD0C32C19AE3}"/>
          </ac:spMkLst>
        </pc:spChg>
        <pc:spChg chg="del">
          <ac:chgData name="אמנדה מגזל" userId="d50b652f-cb88-4424-8cea-6618e2450d64" providerId="ADAL" clId="{B5E0E7FD-B160-44D1-81FA-67870A89A0BF}" dt="2022-04-23T14:00:40.989" v="679" actId="478"/>
          <ac:spMkLst>
            <pc:docMk/>
            <pc:sldMk cId="2327188558" sldId="287"/>
            <ac:spMk id="39" creationId="{E226A32A-D6F8-4E0C-91B7-68A61DD52600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0" creationId="{E6613120-C856-4BB4-97AC-126A24882A8E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1" creationId="{EFCCCF9D-3BF1-4330-AD02-8842F5ACD718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2" creationId="{97504EA0-77CC-4E6F-A210-04A1A5852473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3" creationId="{7DBCF929-1DA5-472B-AD0D-8ECA68E2A9F8}"/>
          </ac:spMkLst>
        </pc:spChg>
        <pc:spChg chg="add mod">
          <ac:chgData name="אמנדה מגזל" userId="d50b652f-cb88-4424-8cea-6618e2450d64" providerId="ADAL" clId="{B5E0E7FD-B160-44D1-81FA-67870A89A0BF}" dt="2022-04-23T15:07:19.577" v="2640" actId="1076"/>
          <ac:spMkLst>
            <pc:docMk/>
            <pc:sldMk cId="2327188558" sldId="287"/>
            <ac:spMk id="44" creationId="{2597F124-DF22-4471-AF3B-07CBE2E16274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45" creationId="{2FB20D12-2BB7-4237-9BC9-BD0C02758573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46" creationId="{BE405043-6CC7-4F3D-8A98-8FE9DB6823BC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47" creationId="{6D740BDF-4D2D-433C-AB98-920753128881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48" creationId="{D67E43C6-21E4-4707-B8A0-0645B08AF458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49" creationId="{27FE8072-F458-4E6F-97F2-91E1FA346923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50" creationId="{F65B54D2-20B6-4738-AD98-18783ADFDE9C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51" creationId="{0F4FEC7D-908B-4CE3-AE0E-DD53A88421F7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52" creationId="{E469519C-4B18-4B04-9D79-4BBCED94A6D6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53" creationId="{E429FEFB-B4F6-41C3-A135-B4463F956836}"/>
          </ac:spMkLst>
        </pc:spChg>
        <pc:spChg chg="add mod">
          <ac:chgData name="אמנדה מגזל" userId="d50b652f-cb88-4424-8cea-6618e2450d64" providerId="ADAL" clId="{B5E0E7FD-B160-44D1-81FA-67870A89A0BF}" dt="2022-04-23T15:07:27.176" v="2642" actId="1076"/>
          <ac:spMkLst>
            <pc:docMk/>
            <pc:sldMk cId="2327188558" sldId="287"/>
            <ac:spMk id="54" creationId="{210BAD95-0485-4C55-9766-026715495885}"/>
          </ac:spMkLst>
        </pc:spChg>
        <pc:spChg chg="add mod">
          <ac:chgData name="אמנדה מגזל" userId="d50b652f-cb88-4424-8cea-6618e2450d64" providerId="ADAL" clId="{B5E0E7FD-B160-44D1-81FA-67870A89A0BF}" dt="2022-04-23T15:08:50.899" v="2670" actId="20577"/>
          <ac:spMkLst>
            <pc:docMk/>
            <pc:sldMk cId="2327188558" sldId="287"/>
            <ac:spMk id="56" creationId="{7C7DF8BD-A609-4AF3-BA80-FF76DB52C1B7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57" creationId="{7934881D-D628-47A6-9E32-874F32578487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58" creationId="{E5C48837-1561-43B6-84AF-118F3813F823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59" creationId="{704CE4D6-06D6-4F9D-8FBA-73D7D9EA5B5E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0" creationId="{7703AB12-DA30-4137-83FE-5BEE603302D8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1" creationId="{5A4F0F87-5AED-43C9-BA8C-5E9D768EF0A3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2" creationId="{A3E65227-EA2D-453D-AA86-E09234ADBFF3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3" creationId="{8F6DA457-BB80-4CFE-99B7-4606DE5C95EF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4" creationId="{D39C0635-CDB1-4D2D-90F6-2C0DE1B6E8E0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5" creationId="{92818861-5CDB-4EBD-9596-F2F866B4F7D0}"/>
          </ac:spMkLst>
        </pc:spChg>
        <pc:spChg chg="add mod">
          <ac:chgData name="אמנדה מגזל" userId="d50b652f-cb88-4424-8cea-6618e2450d64" providerId="ADAL" clId="{B5E0E7FD-B160-44D1-81FA-67870A89A0BF}" dt="2022-04-23T15:07:52.799" v="2644" actId="1076"/>
          <ac:spMkLst>
            <pc:docMk/>
            <pc:sldMk cId="2327188558" sldId="287"/>
            <ac:spMk id="66" creationId="{1DF61CB2-AF90-42EC-8625-43DA66AC0E72}"/>
          </ac:spMkLst>
        </pc:spChg>
        <pc:spChg chg="add mod">
          <ac:chgData name="אמנדה מגזל" userId="d50b652f-cb88-4424-8cea-6618e2450d64" providerId="ADAL" clId="{B5E0E7FD-B160-44D1-81FA-67870A89A0BF}" dt="2022-04-23T15:08:41.929" v="2663" actId="20577"/>
          <ac:spMkLst>
            <pc:docMk/>
            <pc:sldMk cId="2327188558" sldId="287"/>
            <ac:spMk id="68" creationId="{EBE3E4FE-C4BB-48BF-9D84-C783EB076D43}"/>
          </ac:spMkLst>
        </pc:spChg>
        <pc:spChg chg="add mod">
          <ac:chgData name="אמנדה מגזל" userId="d50b652f-cb88-4424-8cea-6618e2450d64" providerId="ADAL" clId="{B5E0E7FD-B160-44D1-81FA-67870A89A0BF}" dt="2022-04-23T15:09:23.509" v="2711" actId="1076"/>
          <ac:spMkLst>
            <pc:docMk/>
            <pc:sldMk cId="2327188558" sldId="287"/>
            <ac:spMk id="71" creationId="{CFFCF253-C952-4CCF-8A7B-E3FB89FB9B01}"/>
          </ac:spMkLst>
        </pc:spChg>
        <pc:spChg chg="add mod">
          <ac:chgData name="אמנדה מגזל" userId="d50b652f-cb88-4424-8cea-6618e2450d64" providerId="ADAL" clId="{B5E0E7FD-B160-44D1-81FA-67870A89A0BF}" dt="2022-04-23T15:09:42.895" v="2726" actId="20577"/>
          <ac:spMkLst>
            <pc:docMk/>
            <pc:sldMk cId="2327188558" sldId="287"/>
            <ac:spMk id="72" creationId="{0CC79235-8920-4E52-85DA-01C51C788E80}"/>
          </ac:spMkLst>
        </pc:spChg>
        <pc:spChg chg="add mod">
          <ac:chgData name="אמנדה מגזל" userId="d50b652f-cb88-4424-8cea-6618e2450d64" providerId="ADAL" clId="{B5E0E7FD-B160-44D1-81FA-67870A89A0BF}" dt="2022-04-23T15:10:05.317" v="2742" actId="20577"/>
          <ac:spMkLst>
            <pc:docMk/>
            <pc:sldMk cId="2327188558" sldId="287"/>
            <ac:spMk id="73" creationId="{40AC3EF8-F5B9-40D2-8D15-99606CA00B73}"/>
          </ac:spMkLst>
        </pc:spChg>
        <pc:grpChg chg="del">
          <ac:chgData name="אמנדה מגזל" userId="d50b652f-cb88-4424-8cea-6618e2450d64" providerId="ADAL" clId="{B5E0E7FD-B160-44D1-81FA-67870A89A0BF}" dt="2022-04-23T14:00:40.989" v="679" actId="478"/>
          <ac:grpSpMkLst>
            <pc:docMk/>
            <pc:sldMk cId="2327188558" sldId="287"/>
            <ac:grpSpMk id="5" creationId="{058296FF-4F74-4842-8D63-AD540D3528FC}"/>
          </ac:grpSpMkLst>
        </pc:grpChg>
        <pc:picChg chg="add del mod">
          <ac:chgData name="אמנדה מגזל" userId="d50b652f-cb88-4424-8cea-6618e2450d64" providerId="ADAL" clId="{B5E0E7FD-B160-44D1-81FA-67870A89A0BF}" dt="2022-04-23T15:07:01.893" v="2639" actId="478"/>
          <ac:picMkLst>
            <pc:docMk/>
            <pc:sldMk cId="2327188558" sldId="287"/>
            <ac:picMk id="1026" creationId="{13FF4494-48E9-4A53-8123-00B209755F5A}"/>
          </ac:picMkLst>
        </pc:picChg>
        <pc:cxnChg chg="add mod">
          <ac:chgData name="אמנדה מגזל" userId="d50b652f-cb88-4424-8cea-6618e2450d64" providerId="ADAL" clId="{B5E0E7FD-B160-44D1-81FA-67870A89A0BF}" dt="2022-04-23T15:07:19.577" v="2640" actId="1076"/>
          <ac:cxnSpMkLst>
            <pc:docMk/>
            <pc:sldMk cId="2327188558" sldId="287"/>
            <ac:cxnSpMk id="32" creationId="{B8731598-DB83-4172-AFC1-EFF79A0DFA15}"/>
          </ac:cxnSpMkLst>
        </pc:cxnChg>
        <pc:cxnChg chg="add mod">
          <ac:chgData name="אמנדה מגזל" userId="d50b652f-cb88-4424-8cea-6618e2450d64" providerId="ADAL" clId="{B5E0E7FD-B160-44D1-81FA-67870A89A0BF}" dt="2022-04-23T15:08:10.841" v="2645" actId="14100"/>
          <ac:cxnSpMkLst>
            <pc:docMk/>
            <pc:sldMk cId="2327188558" sldId="287"/>
            <ac:cxnSpMk id="55" creationId="{26377029-2045-45AB-9B09-BD5391B25484}"/>
          </ac:cxnSpMkLst>
        </pc:cxnChg>
        <pc:cxnChg chg="add mod">
          <ac:chgData name="אמנדה מגזל" userId="d50b652f-cb88-4424-8cea-6618e2450d64" providerId="ADAL" clId="{B5E0E7FD-B160-44D1-81FA-67870A89A0BF}" dt="2022-04-23T15:08:17.545" v="2646" actId="14100"/>
          <ac:cxnSpMkLst>
            <pc:docMk/>
            <pc:sldMk cId="2327188558" sldId="287"/>
            <ac:cxnSpMk id="67" creationId="{3A8FCBC8-A9A5-4C09-ADC7-7FB7F285620A}"/>
          </ac:cxnSpMkLst>
        </pc:cxnChg>
      </pc:sldChg>
      <pc:sldChg chg="addSp delSp modSp add mod modAnim">
        <pc:chgData name="אמנדה מגזל" userId="d50b652f-cb88-4424-8cea-6618e2450d64" providerId="ADAL" clId="{B5E0E7FD-B160-44D1-81FA-67870A89A0BF}" dt="2022-04-23T15:12:26.009" v="2833" actId="20577"/>
        <pc:sldMkLst>
          <pc:docMk/>
          <pc:sldMk cId="3362127760" sldId="288"/>
        </pc:sldMkLst>
        <pc:spChg chg="add del mod">
          <ac:chgData name="אמנדה מגזל" userId="d50b652f-cb88-4424-8cea-6618e2450d64" providerId="ADAL" clId="{B5E0E7FD-B160-44D1-81FA-67870A89A0BF}" dt="2022-04-23T14:04:25.706" v="723" actId="478"/>
          <ac:spMkLst>
            <pc:docMk/>
            <pc:sldMk cId="3362127760" sldId="288"/>
            <ac:spMk id="2" creationId="{0C0DD7BA-62CC-4452-A5BA-3E0D0114F12D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3" creationId="{90B6CCB8-E393-462C-931C-ABE9753998B9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4" creationId="{DD895116-0B9F-4F18-92B0-6973B135A94A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5" creationId="{735CCE59-4D07-4E58-B592-3646BB2B185A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6" creationId="{3408FF1B-E220-4D4C-A07D-10FCE83670DB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9" creationId="{262E5047-C92F-4AED-8E21-41DC944C12D7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11" creationId="{FF56F19E-C9F9-40B8-9E3D-B715E3C38F25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12" creationId="{36BC881D-A442-4E27-80C2-B94D44FB1DFC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14" creationId="{7E49293F-76CC-473A-A50F-677CD35BF203}"/>
          </ac:spMkLst>
        </pc:spChg>
        <pc:spChg chg="add mod">
          <ac:chgData name="אמנדה מגזל" userId="d50b652f-cb88-4424-8cea-6618e2450d64" providerId="ADAL" clId="{B5E0E7FD-B160-44D1-81FA-67870A89A0BF}" dt="2022-04-23T14:37:45.527" v="2196" actId="1076"/>
          <ac:spMkLst>
            <pc:docMk/>
            <pc:sldMk cId="3362127760" sldId="288"/>
            <ac:spMk id="15" creationId="{D8A720E9-2559-463D-B2C5-B4294E251F5C}"/>
          </ac:spMkLst>
        </pc:spChg>
        <pc:spChg chg="del">
          <ac:chgData name="אמנדה מגזל" userId="d50b652f-cb88-4424-8cea-6618e2450d64" providerId="ADAL" clId="{B5E0E7FD-B160-44D1-81FA-67870A89A0BF}" dt="2022-04-23T14:03:39.070" v="701" actId="478"/>
          <ac:spMkLst>
            <pc:docMk/>
            <pc:sldMk cId="3362127760" sldId="288"/>
            <ac:spMk id="16" creationId="{D83C4C7C-437F-4C08-ACDB-DC48B5B950D5}"/>
          </ac:spMkLst>
        </pc:spChg>
        <pc:spChg chg="del">
          <ac:chgData name="אמנדה מגזל" userId="d50b652f-cb88-4424-8cea-6618e2450d64" providerId="ADAL" clId="{B5E0E7FD-B160-44D1-81FA-67870A89A0BF}" dt="2022-04-23T14:03:40.886" v="702" actId="478"/>
          <ac:spMkLst>
            <pc:docMk/>
            <pc:sldMk cId="3362127760" sldId="288"/>
            <ac:spMk id="18" creationId="{4AEB9776-1CFB-4BF8-8BA0-52F9E5084963}"/>
          </ac:spMkLst>
        </pc:spChg>
        <pc:spChg chg="add mod">
          <ac:chgData name="אמנדה מגזל" userId="d50b652f-cb88-4424-8cea-6618e2450d64" providerId="ADAL" clId="{B5E0E7FD-B160-44D1-81FA-67870A89A0BF}" dt="2022-04-23T14:40:47.767" v="2289" actId="207"/>
          <ac:spMkLst>
            <pc:docMk/>
            <pc:sldMk cId="3362127760" sldId="288"/>
            <ac:spMk id="19" creationId="{D713811A-9D41-4571-9FD2-82409B7C83CE}"/>
          </ac:spMkLst>
        </pc:spChg>
        <pc:spChg chg="add del">
          <ac:chgData name="אמנדה מגזל" userId="d50b652f-cb88-4424-8cea-6618e2450d64" providerId="ADAL" clId="{B5E0E7FD-B160-44D1-81FA-67870A89A0BF}" dt="2022-04-23T14:16:26.576" v="1085" actId="478"/>
          <ac:spMkLst>
            <pc:docMk/>
            <pc:sldMk cId="3362127760" sldId="288"/>
            <ac:spMk id="22" creationId="{7453A516-914B-4704-B7F3-58D77EC5592D}"/>
          </ac:spMkLst>
        </pc:spChg>
        <pc:spChg chg="add mod">
          <ac:chgData name="אמנדה מגזל" userId="d50b652f-cb88-4424-8cea-6618e2450d64" providerId="ADAL" clId="{B5E0E7FD-B160-44D1-81FA-67870A89A0BF}" dt="2022-04-23T14:42:13.558" v="2321" actId="1038"/>
          <ac:spMkLst>
            <pc:docMk/>
            <pc:sldMk cId="3362127760" sldId="288"/>
            <ac:spMk id="48" creationId="{C65F58C1-92A5-47E9-B5E3-F61CA7338F59}"/>
          </ac:spMkLst>
        </pc:spChg>
        <pc:spChg chg="add mod">
          <ac:chgData name="אמנדה מגזל" userId="d50b652f-cb88-4424-8cea-6618e2450d64" providerId="ADAL" clId="{B5E0E7FD-B160-44D1-81FA-67870A89A0BF}" dt="2022-04-23T14:42:13.558" v="2321" actId="1038"/>
          <ac:spMkLst>
            <pc:docMk/>
            <pc:sldMk cId="3362127760" sldId="288"/>
            <ac:spMk id="49" creationId="{226CC20E-9652-45A0-8076-6033C195F2F0}"/>
          </ac:spMkLst>
        </pc:spChg>
        <pc:spChg chg="add mod">
          <ac:chgData name="אמנדה מגזל" userId="d50b652f-cb88-4424-8cea-6618e2450d64" providerId="ADAL" clId="{B5E0E7FD-B160-44D1-81FA-67870A89A0BF}" dt="2022-04-23T15:12:26.009" v="2833" actId="20577"/>
          <ac:spMkLst>
            <pc:docMk/>
            <pc:sldMk cId="3362127760" sldId="288"/>
            <ac:spMk id="50" creationId="{69000653-E347-4A0D-98B6-421A475DDB5A}"/>
          </ac:spMkLst>
        </pc:spChg>
        <pc:spChg chg="add mod">
          <ac:chgData name="אמנדה מגזל" userId="d50b652f-cb88-4424-8cea-6618e2450d64" providerId="ADAL" clId="{B5E0E7FD-B160-44D1-81FA-67870A89A0BF}" dt="2022-04-23T14:41:48.850" v="2295" actId="1076"/>
          <ac:spMkLst>
            <pc:docMk/>
            <pc:sldMk cId="3362127760" sldId="288"/>
            <ac:spMk id="64" creationId="{CFBF8EB4-1BED-42CB-9495-EBC3EF4EDA0C}"/>
          </ac:spMkLst>
        </pc:spChg>
        <pc:spChg chg="add mod">
          <ac:chgData name="אמנדה מגזל" userId="d50b652f-cb88-4424-8cea-6618e2450d64" providerId="ADAL" clId="{B5E0E7FD-B160-44D1-81FA-67870A89A0BF}" dt="2022-04-23T14:42:13.558" v="2321" actId="1038"/>
          <ac:spMkLst>
            <pc:docMk/>
            <pc:sldMk cId="3362127760" sldId="288"/>
            <ac:spMk id="65" creationId="{9226CE29-35B4-4B7D-AF93-0FC7FCCD832B}"/>
          </ac:spMkLst>
        </pc:spChg>
        <pc:spChg chg="add mod">
          <ac:chgData name="אמנדה מגזל" userId="d50b652f-cb88-4424-8cea-6618e2450d64" providerId="ADAL" clId="{B5E0E7FD-B160-44D1-81FA-67870A89A0BF}" dt="2022-04-23T15:12:16.964" v="2830" actId="20577"/>
          <ac:spMkLst>
            <pc:docMk/>
            <pc:sldMk cId="3362127760" sldId="288"/>
            <ac:spMk id="66" creationId="{69BDE51F-B7A2-483B-9364-6BA66FF65C13}"/>
          </ac:spMkLst>
        </pc:spChg>
        <pc:spChg chg="add mod">
          <ac:chgData name="אמנדה מגזל" userId="d50b652f-cb88-4424-8cea-6618e2450d64" providerId="ADAL" clId="{B5E0E7FD-B160-44D1-81FA-67870A89A0BF}" dt="2022-04-23T14:42:13.558" v="2321" actId="1038"/>
          <ac:spMkLst>
            <pc:docMk/>
            <pc:sldMk cId="3362127760" sldId="288"/>
            <ac:spMk id="67" creationId="{82BCCB9A-9758-4A6E-A87B-82469E2377D3}"/>
          </ac:spMkLst>
        </pc:spChg>
        <pc:spChg chg="add mod">
          <ac:chgData name="אמנדה מגזל" userId="d50b652f-cb88-4424-8cea-6618e2450d64" providerId="ADAL" clId="{B5E0E7FD-B160-44D1-81FA-67870A89A0BF}" dt="2022-04-23T14:40:47.767" v="2289" actId="207"/>
          <ac:spMkLst>
            <pc:docMk/>
            <pc:sldMk cId="3362127760" sldId="288"/>
            <ac:spMk id="68" creationId="{9956B5B6-150E-4369-B86A-6846C057A048}"/>
          </ac:spMkLst>
        </pc:spChg>
        <pc:spChg chg="add mod">
          <ac:chgData name="אמנדה מגזל" userId="d50b652f-cb88-4424-8cea-6618e2450d64" providerId="ADAL" clId="{B5E0E7FD-B160-44D1-81FA-67870A89A0BF}" dt="2022-04-23T14:40:47.767" v="2289" actId="207"/>
          <ac:spMkLst>
            <pc:docMk/>
            <pc:sldMk cId="3362127760" sldId="288"/>
            <ac:spMk id="69" creationId="{1B4F3F67-3460-4BBD-BE73-33996EC7BB69}"/>
          </ac:spMkLst>
        </pc:spChg>
        <pc:spChg chg="add mod">
          <ac:chgData name="אמנדה מגזל" userId="d50b652f-cb88-4424-8cea-6618e2450d64" providerId="ADAL" clId="{B5E0E7FD-B160-44D1-81FA-67870A89A0BF}" dt="2022-04-23T14:40:47.767" v="2289" actId="207"/>
          <ac:spMkLst>
            <pc:docMk/>
            <pc:sldMk cId="3362127760" sldId="288"/>
            <ac:spMk id="70" creationId="{E165E751-548D-4986-BD6C-1D57C81354A6}"/>
          </ac:spMkLst>
        </pc:spChg>
        <pc:spChg chg="add mod ord">
          <ac:chgData name="אמנדה מגזל" userId="d50b652f-cb88-4424-8cea-6618e2450d64" providerId="ADAL" clId="{B5E0E7FD-B160-44D1-81FA-67870A89A0BF}" dt="2022-04-23T14:41:06.438" v="2292" actId="14100"/>
          <ac:spMkLst>
            <pc:docMk/>
            <pc:sldMk cId="3362127760" sldId="288"/>
            <ac:spMk id="72" creationId="{EBDD2C14-BAE6-44B6-89D0-632D2C6749B7}"/>
          </ac:spMkLst>
        </pc:spChg>
        <pc:picChg chg="del">
          <ac:chgData name="אמנדה מגזל" userId="d50b652f-cb88-4424-8cea-6618e2450d64" providerId="ADAL" clId="{B5E0E7FD-B160-44D1-81FA-67870A89A0BF}" dt="2022-04-23T14:03:37.722" v="700" actId="478"/>
          <ac:picMkLst>
            <pc:docMk/>
            <pc:sldMk cId="3362127760" sldId="288"/>
            <ac:picMk id="1026" creationId="{13FF4494-48E9-4A53-8123-00B209755F5A}"/>
          </ac:picMkLst>
        </pc:picChg>
        <pc:cxnChg chg="add del mod">
          <ac:chgData name="אמנדה מגזל" userId="d50b652f-cb88-4424-8cea-6618e2450d64" providerId="ADAL" clId="{B5E0E7FD-B160-44D1-81FA-67870A89A0BF}" dt="2022-04-23T14:15:48.718" v="1083" actId="478"/>
          <ac:cxnSpMkLst>
            <pc:docMk/>
            <pc:sldMk cId="3362127760" sldId="288"/>
            <ac:cxnSpMk id="8" creationId="{5040112D-4F2F-47A5-9B7B-5EFCD25353D4}"/>
          </ac:cxnSpMkLst>
        </pc:cxnChg>
        <pc:cxnChg chg="del">
          <ac:chgData name="אמנדה מגזל" userId="d50b652f-cb88-4424-8cea-6618e2450d64" providerId="ADAL" clId="{B5E0E7FD-B160-44D1-81FA-67870A89A0BF}" dt="2022-04-23T14:03:42.177" v="703" actId="478"/>
          <ac:cxnSpMkLst>
            <pc:docMk/>
            <pc:sldMk cId="3362127760" sldId="288"/>
            <ac:cxnSpMk id="17" creationId="{6F58343C-A450-4D76-BF92-D8D26948F0AE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24" creationId="{D2E46319-5973-424F-90E6-B7E8B90D9018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26" creationId="{DEB8C105-0E6A-4D82-A635-80FE050CCC49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27" creationId="{9F1E5ACC-41F3-41C3-82A1-DB6769768435}"/>
          </ac:cxnSpMkLst>
        </pc:cxnChg>
        <pc:cxnChg chg="add del mod">
          <ac:chgData name="אמנדה מגזל" userId="d50b652f-cb88-4424-8cea-6618e2450d64" providerId="ADAL" clId="{B5E0E7FD-B160-44D1-81FA-67870A89A0BF}" dt="2022-04-23T14:18:13.345" v="1108" actId="478"/>
          <ac:cxnSpMkLst>
            <pc:docMk/>
            <pc:sldMk cId="3362127760" sldId="288"/>
            <ac:cxnSpMk id="32" creationId="{ECD15422-5B04-4F27-B529-5BF6237D5A27}"/>
          </ac:cxnSpMkLst>
        </pc:cxnChg>
        <pc:cxnChg chg="add del mod">
          <ac:chgData name="אמנדה מגזל" userId="d50b652f-cb88-4424-8cea-6618e2450d64" providerId="ADAL" clId="{B5E0E7FD-B160-44D1-81FA-67870A89A0BF}" dt="2022-04-23T14:18:13.345" v="1108" actId="478"/>
          <ac:cxnSpMkLst>
            <pc:docMk/>
            <pc:sldMk cId="3362127760" sldId="288"/>
            <ac:cxnSpMk id="33" creationId="{ED4CAB96-D771-40B3-BE8A-371AE9989AAB}"/>
          </ac:cxnSpMkLst>
        </pc:cxnChg>
        <pc:cxnChg chg="add del mod">
          <ac:chgData name="אמנדה מגזל" userId="d50b652f-cb88-4424-8cea-6618e2450d64" providerId="ADAL" clId="{B5E0E7FD-B160-44D1-81FA-67870A89A0BF}" dt="2022-04-23T14:18:13.345" v="1108" actId="478"/>
          <ac:cxnSpMkLst>
            <pc:docMk/>
            <pc:sldMk cId="3362127760" sldId="288"/>
            <ac:cxnSpMk id="34" creationId="{056069DB-B4FB-4ADB-A5A5-16ED525BF764}"/>
          </ac:cxnSpMkLst>
        </pc:cxnChg>
        <pc:cxnChg chg="add del mod">
          <ac:chgData name="אמנדה מגזל" userId="d50b652f-cb88-4424-8cea-6618e2450d64" providerId="ADAL" clId="{B5E0E7FD-B160-44D1-81FA-67870A89A0BF}" dt="2022-04-23T14:30:24.225" v="1796" actId="478"/>
          <ac:cxnSpMkLst>
            <pc:docMk/>
            <pc:sldMk cId="3362127760" sldId="288"/>
            <ac:cxnSpMk id="37" creationId="{EABE62C3-90C8-4CFB-8DE9-6A89539A12F4}"/>
          </ac:cxnSpMkLst>
        </pc:cxnChg>
        <pc:cxnChg chg="add del mod">
          <ac:chgData name="אמנדה מגזל" userId="d50b652f-cb88-4424-8cea-6618e2450d64" providerId="ADAL" clId="{B5E0E7FD-B160-44D1-81FA-67870A89A0BF}" dt="2022-04-23T14:30:24.225" v="1796" actId="478"/>
          <ac:cxnSpMkLst>
            <pc:docMk/>
            <pc:sldMk cId="3362127760" sldId="288"/>
            <ac:cxnSpMk id="38" creationId="{893EFD3F-2491-488F-8C83-3F0D4E17CDA5}"/>
          </ac:cxnSpMkLst>
        </pc:cxnChg>
        <pc:cxnChg chg="add del mod">
          <ac:chgData name="אמנדה מגזל" userId="d50b652f-cb88-4424-8cea-6618e2450d64" providerId="ADAL" clId="{B5E0E7FD-B160-44D1-81FA-67870A89A0BF}" dt="2022-04-23T14:30:24.225" v="1796" actId="478"/>
          <ac:cxnSpMkLst>
            <pc:docMk/>
            <pc:sldMk cId="3362127760" sldId="288"/>
            <ac:cxnSpMk id="39" creationId="{0EEDDD21-5BE1-4F87-8DA2-3601C3265841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42" creationId="{A73E36CB-E0D5-463A-A32A-4CB3222FCE27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43" creationId="{9DE14728-BDBD-46F1-BB69-094A4674FB67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44" creationId="{D62FD9AB-5EE1-45D3-B4F4-1941A81B7153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53" creationId="{D5516FB2-4925-44AF-8EC3-05BB725297A5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54" creationId="{AFD01556-BE79-4499-8E46-B12EEC093895}"/>
          </ac:cxnSpMkLst>
        </pc:cxnChg>
        <pc:cxnChg chg="add mod">
          <ac:chgData name="אמנדה מגזל" userId="d50b652f-cb88-4424-8cea-6618e2450d64" providerId="ADAL" clId="{B5E0E7FD-B160-44D1-81FA-67870A89A0BF}" dt="2022-04-23T14:41:43.116" v="2294" actId="13822"/>
          <ac:cxnSpMkLst>
            <pc:docMk/>
            <pc:sldMk cId="3362127760" sldId="288"/>
            <ac:cxnSpMk id="55" creationId="{FDC1B35B-F08F-4140-86F0-1DA5A080E8C7}"/>
          </ac:cxnSpMkLst>
        </pc:cxnChg>
        <pc:cxnChg chg="add mod">
          <ac:chgData name="אמנדה מגזל" userId="d50b652f-cb88-4424-8cea-6618e2450d64" providerId="ADAL" clId="{B5E0E7FD-B160-44D1-81FA-67870A89A0BF}" dt="2022-04-23T14:43:23.431" v="2326" actId="14100"/>
          <ac:cxnSpMkLst>
            <pc:docMk/>
            <pc:sldMk cId="3362127760" sldId="288"/>
            <ac:cxnSpMk id="73" creationId="{29A646FA-ADF1-41A5-A280-6E53002E2D80}"/>
          </ac:cxnSpMkLst>
        </pc:cxnChg>
      </pc:sldChg>
      <pc:sldChg chg="del">
        <pc:chgData name="אמנדה מגזל" userId="d50b652f-cb88-4424-8cea-6618e2450d64" providerId="ADAL" clId="{B5E0E7FD-B160-44D1-81FA-67870A89A0BF}" dt="2022-04-23T12:54:06.745" v="36" actId="47"/>
        <pc:sldMkLst>
          <pc:docMk/>
          <pc:sldMk cId="3512533395" sldId="288"/>
        </pc:sldMkLst>
      </pc:sldChg>
      <pc:sldChg chg="delSp modSp add mod delAnim modAnim">
        <pc:chgData name="אמנדה מגזל" userId="d50b652f-cb88-4424-8cea-6618e2450d64" providerId="ADAL" clId="{B5E0E7FD-B160-44D1-81FA-67870A89A0BF}" dt="2022-04-23T15:13:18.294" v="2867" actId="20577"/>
        <pc:sldMkLst>
          <pc:docMk/>
          <pc:sldMk cId="121841727" sldId="289"/>
        </pc:sldMkLst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3" creationId="{90B6CCB8-E393-462C-931C-ABE9753998B9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4" creationId="{DD895116-0B9F-4F18-92B0-6973B135A94A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5" creationId="{735CCE59-4D07-4E58-B592-3646BB2B185A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6" creationId="{3408FF1B-E220-4D4C-A07D-10FCE83670DB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9" creationId="{262E5047-C92F-4AED-8E21-41DC944C12D7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11" creationId="{FF56F19E-C9F9-40B8-9E3D-B715E3C38F25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12" creationId="{36BC881D-A442-4E27-80C2-B94D44FB1DFC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14" creationId="{7E49293F-76CC-473A-A50F-677CD35BF203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15" creationId="{D8A720E9-2559-463D-B2C5-B4294E251F5C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48" creationId="{C65F58C1-92A5-47E9-B5E3-F61CA7338F59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49" creationId="{226CC20E-9652-45A0-8076-6033C195F2F0}"/>
          </ac:spMkLst>
        </pc:spChg>
        <pc:spChg chg="mod">
          <ac:chgData name="אמנדה מגזל" userId="d50b652f-cb88-4424-8cea-6618e2450d64" providerId="ADAL" clId="{B5E0E7FD-B160-44D1-81FA-67870A89A0BF}" dt="2022-04-23T15:13:18.294" v="2867" actId="20577"/>
          <ac:spMkLst>
            <pc:docMk/>
            <pc:sldMk cId="121841727" sldId="289"/>
            <ac:spMk id="50" creationId="{69000653-E347-4A0D-98B6-421A475DDB5A}"/>
          </ac:spMkLst>
        </pc:spChg>
        <pc:spChg chg="mod">
          <ac:chgData name="אמנדה מגזל" userId="d50b652f-cb88-4424-8cea-6618e2450d64" providerId="ADAL" clId="{B5E0E7FD-B160-44D1-81FA-67870A89A0BF}" dt="2022-04-23T14:49:50.827" v="2356" actId="20577"/>
          <ac:spMkLst>
            <pc:docMk/>
            <pc:sldMk cId="121841727" sldId="289"/>
            <ac:spMk id="64" creationId="{CFBF8EB4-1BED-42CB-9495-EBC3EF4EDA0C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65" creationId="{9226CE29-35B4-4B7D-AF93-0FC7FCCD832B}"/>
          </ac:spMkLst>
        </pc:spChg>
        <pc:spChg chg="mod">
          <ac:chgData name="אמנדה מגזל" userId="d50b652f-cb88-4424-8cea-6618e2450d64" providerId="ADAL" clId="{B5E0E7FD-B160-44D1-81FA-67870A89A0BF}" dt="2022-04-23T14:56:29.497" v="2529" actId="1036"/>
          <ac:spMkLst>
            <pc:docMk/>
            <pc:sldMk cId="121841727" sldId="289"/>
            <ac:spMk id="66" creationId="{69BDE51F-B7A2-483B-9364-6BA66FF65C13}"/>
          </ac:spMkLst>
        </pc:spChg>
        <pc:spChg chg="del">
          <ac:chgData name="אמנדה מגזל" userId="d50b652f-cb88-4424-8cea-6618e2450d64" providerId="ADAL" clId="{B5E0E7FD-B160-44D1-81FA-67870A89A0BF}" dt="2022-04-23T14:54:10.700" v="2451" actId="478"/>
          <ac:spMkLst>
            <pc:docMk/>
            <pc:sldMk cId="121841727" sldId="289"/>
            <ac:spMk id="67" creationId="{82BCCB9A-9758-4A6E-A87B-82469E2377D3}"/>
          </ac:spMkLst>
        </pc:spChg>
        <pc:spChg chg="mod">
          <ac:chgData name="אמנדה מגזל" userId="d50b652f-cb88-4424-8cea-6618e2450d64" providerId="ADAL" clId="{B5E0E7FD-B160-44D1-81FA-67870A89A0BF}" dt="2022-04-23T14:54:42.876" v="2456" actId="20577"/>
          <ac:spMkLst>
            <pc:docMk/>
            <pc:sldMk cId="121841727" sldId="289"/>
            <ac:spMk id="68" creationId="{9956B5B6-150E-4369-B86A-6846C057A048}"/>
          </ac:spMkLst>
        </pc:spChg>
        <pc:spChg chg="mod">
          <ac:chgData name="אמנדה מגזל" userId="d50b652f-cb88-4424-8cea-6618e2450d64" providerId="ADAL" clId="{B5E0E7FD-B160-44D1-81FA-67870A89A0BF}" dt="2022-04-23T14:55:18.014" v="2467" actId="1076"/>
          <ac:spMkLst>
            <pc:docMk/>
            <pc:sldMk cId="121841727" sldId="289"/>
            <ac:spMk id="70" creationId="{E165E751-548D-4986-BD6C-1D57C81354A6}"/>
          </ac:spMkLst>
        </pc:spChg>
        <pc:cxnChg chg="mod">
          <ac:chgData name="אמנדה מגזל" userId="d50b652f-cb88-4424-8cea-6618e2450d64" providerId="ADAL" clId="{B5E0E7FD-B160-44D1-81FA-67870A89A0BF}" dt="2022-04-23T14:54:38.422" v="2455" actId="14100"/>
          <ac:cxnSpMkLst>
            <pc:docMk/>
            <pc:sldMk cId="121841727" sldId="289"/>
            <ac:cxnSpMk id="42" creationId="{A73E36CB-E0D5-463A-A32A-4CB3222FCE27}"/>
          </ac:cxnSpMkLst>
        </pc:cxnChg>
        <pc:cxnChg chg="mod">
          <ac:chgData name="אמנדה מגזל" userId="d50b652f-cb88-4424-8cea-6618e2450d64" providerId="ADAL" clId="{B5E0E7FD-B160-44D1-81FA-67870A89A0BF}" dt="2022-04-23T14:54:54.066" v="2458" actId="14100"/>
          <ac:cxnSpMkLst>
            <pc:docMk/>
            <pc:sldMk cId="121841727" sldId="289"/>
            <ac:cxnSpMk id="43" creationId="{9DE14728-BDBD-46F1-BB69-094A4674FB67}"/>
          </ac:cxnSpMkLst>
        </pc:cxnChg>
        <pc:cxnChg chg="mod">
          <ac:chgData name="אמנדה מגזל" userId="d50b652f-cb88-4424-8cea-6618e2450d64" providerId="ADAL" clId="{B5E0E7FD-B160-44D1-81FA-67870A89A0BF}" dt="2022-04-23T14:55:56.174" v="2473" actId="1036"/>
          <ac:cxnSpMkLst>
            <pc:docMk/>
            <pc:sldMk cId="121841727" sldId="289"/>
            <ac:cxnSpMk id="44" creationId="{D62FD9AB-5EE1-45D3-B4F4-1941A81B7153}"/>
          </ac:cxnSpMkLst>
        </pc:cxnChg>
        <pc:cxnChg chg="mod">
          <ac:chgData name="אמנדה מגזל" userId="d50b652f-cb88-4424-8cea-6618e2450d64" providerId="ADAL" clId="{B5E0E7FD-B160-44D1-81FA-67870A89A0BF}" dt="2022-04-23T14:55:52.809" v="2472" actId="14100"/>
          <ac:cxnSpMkLst>
            <pc:docMk/>
            <pc:sldMk cId="121841727" sldId="289"/>
            <ac:cxnSpMk id="54" creationId="{AFD01556-BE79-4499-8E46-B12EEC093895}"/>
          </ac:cxnSpMkLst>
        </pc:cxnChg>
        <pc:cxnChg chg="mod">
          <ac:chgData name="אמנדה מגזל" userId="d50b652f-cb88-4424-8cea-6618e2450d64" providerId="ADAL" clId="{B5E0E7FD-B160-44D1-81FA-67870A89A0BF}" dt="2022-04-23T14:54:31.174" v="2454" actId="14100"/>
          <ac:cxnSpMkLst>
            <pc:docMk/>
            <pc:sldMk cId="121841727" sldId="289"/>
            <ac:cxnSpMk id="55" creationId="{FDC1B35B-F08F-4140-86F0-1DA5A080E8C7}"/>
          </ac:cxnSpMkLst>
        </pc:cxnChg>
      </pc:sldChg>
      <pc:sldChg chg="add del">
        <pc:chgData name="אמנדה מגזל" userId="d50b652f-cb88-4424-8cea-6618e2450d64" providerId="ADAL" clId="{B5E0E7FD-B160-44D1-81FA-67870A89A0BF}" dt="2022-04-23T14:42:58.219" v="2323" actId="47"/>
        <pc:sldMkLst>
          <pc:docMk/>
          <pc:sldMk cId="682917534" sldId="289"/>
        </pc:sldMkLst>
      </pc:sldChg>
      <pc:sldChg chg="addSp delSp modSp add mod ord">
        <pc:chgData name="אמנדה מגזל" userId="d50b652f-cb88-4424-8cea-6618e2450d64" providerId="ADAL" clId="{B5E0E7FD-B160-44D1-81FA-67870A89A0BF}" dt="2022-04-23T15:25:38.900" v="2929"/>
        <pc:sldMkLst>
          <pc:docMk/>
          <pc:sldMk cId="1149578594" sldId="290"/>
        </pc:sldMkLst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2" creationId="{FBCC9C54-BEE4-4ED1-A2E5-3FEC158BC9CE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3" creationId="{B571D028-48D4-4F51-B5D0-B5D1440B3FCD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" creationId="{651EB309-E309-4A3C-947C-B3903623CAE2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33" creationId="{4390FC53-5FFC-4917-88E4-4A88C4871292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35" creationId="{E2E580F9-C28A-4DD3-A45C-39C4981DAFB2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36" creationId="{15E9B731-55EE-420E-B2C3-AC4516650530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0" creationId="{E6613120-C856-4BB4-97AC-126A24882A8E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1" creationId="{EFCCCF9D-3BF1-4330-AD02-8842F5ACD718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2" creationId="{97504EA0-77CC-4E6F-A210-04A1A585247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3" creationId="{7DBCF929-1DA5-472B-AD0D-8ECA68E2A9F8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4" creationId="{2597F124-DF22-4471-AF3B-07CBE2E16274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5" creationId="{2FB20D12-2BB7-4237-9BC9-BD0C0275857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6" creationId="{BE405043-6CC7-4F3D-8A98-8FE9DB6823BC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7" creationId="{6D740BDF-4D2D-433C-AB98-920753128881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8" creationId="{D67E43C6-21E4-4707-B8A0-0645B08AF458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49" creationId="{27FE8072-F458-4E6F-97F2-91E1FA34692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0" creationId="{F65B54D2-20B6-4738-AD98-18783ADFDE9C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1" creationId="{0F4FEC7D-908B-4CE3-AE0E-DD53A88421F7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2" creationId="{E469519C-4B18-4B04-9D79-4BBCED94A6D6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3" creationId="{E429FEFB-B4F6-41C3-A135-B4463F956836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4" creationId="{210BAD95-0485-4C55-9766-026715495885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6" creationId="{7C7DF8BD-A609-4AF3-BA80-FF76DB52C1B7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7" creationId="{7934881D-D628-47A6-9E32-874F32578487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8" creationId="{E5C48837-1561-43B6-84AF-118F3813F82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59" creationId="{704CE4D6-06D6-4F9D-8FBA-73D7D9EA5B5E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0" creationId="{7703AB12-DA30-4137-83FE-5BEE603302D8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1" creationId="{5A4F0F87-5AED-43C9-BA8C-5E9D768EF0A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2" creationId="{A3E65227-EA2D-453D-AA86-E09234ADBFF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3" creationId="{8F6DA457-BB80-4CFE-99B7-4606DE5C95EF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4" creationId="{D39C0635-CDB1-4D2D-90F6-2C0DE1B6E8E0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5" creationId="{92818861-5CDB-4EBD-9596-F2F866B4F7D0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6" creationId="{1DF61CB2-AF90-42EC-8625-43DA66AC0E72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68" creationId="{EBE3E4FE-C4BB-48BF-9D84-C783EB076D43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71" creationId="{CFFCF253-C952-4CCF-8A7B-E3FB89FB9B01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72" creationId="{0CC79235-8920-4E52-85DA-01C51C788E80}"/>
          </ac:spMkLst>
        </pc:spChg>
        <pc:spChg chg="del">
          <ac:chgData name="אמנדה מגזל" userId="d50b652f-cb88-4424-8cea-6618e2450d64" providerId="ADAL" clId="{B5E0E7FD-B160-44D1-81FA-67870A89A0BF}" dt="2022-04-23T15:24:27.119" v="2922" actId="478"/>
          <ac:spMkLst>
            <pc:docMk/>
            <pc:sldMk cId="1149578594" sldId="290"/>
            <ac:spMk id="73" creationId="{40AC3EF8-F5B9-40D2-8D15-99606CA00B73}"/>
          </ac:spMkLst>
        </pc:spChg>
        <pc:picChg chg="add mod">
          <ac:chgData name="אמנדה מגזל" userId="d50b652f-cb88-4424-8cea-6618e2450d64" providerId="ADAL" clId="{B5E0E7FD-B160-44D1-81FA-67870A89A0BF}" dt="2022-04-23T15:24:40.596" v="2925" actId="1076"/>
          <ac:picMkLst>
            <pc:docMk/>
            <pc:sldMk cId="1149578594" sldId="290"/>
            <ac:picMk id="2050" creationId="{AE11A4C5-30B7-4525-AB87-A76302F30F19}"/>
          </ac:picMkLst>
        </pc:picChg>
        <pc:cxnChg chg="del mod">
          <ac:chgData name="אמנדה מגזל" userId="d50b652f-cb88-4424-8cea-6618e2450d64" providerId="ADAL" clId="{B5E0E7FD-B160-44D1-81FA-67870A89A0BF}" dt="2022-04-23T15:24:27.119" v="2922" actId="478"/>
          <ac:cxnSpMkLst>
            <pc:docMk/>
            <pc:sldMk cId="1149578594" sldId="290"/>
            <ac:cxnSpMk id="32" creationId="{B8731598-DB83-4172-AFC1-EFF79A0DFA15}"/>
          </ac:cxnSpMkLst>
        </pc:cxnChg>
        <pc:cxnChg chg="del mod">
          <ac:chgData name="אמנדה מגזל" userId="d50b652f-cb88-4424-8cea-6618e2450d64" providerId="ADAL" clId="{B5E0E7FD-B160-44D1-81FA-67870A89A0BF}" dt="2022-04-23T15:24:27.119" v="2922" actId="478"/>
          <ac:cxnSpMkLst>
            <pc:docMk/>
            <pc:sldMk cId="1149578594" sldId="290"/>
            <ac:cxnSpMk id="55" creationId="{26377029-2045-45AB-9B09-BD5391B25484}"/>
          </ac:cxnSpMkLst>
        </pc:cxnChg>
        <pc:cxnChg chg="del mod">
          <ac:chgData name="אמנדה מגזל" userId="d50b652f-cb88-4424-8cea-6618e2450d64" providerId="ADAL" clId="{B5E0E7FD-B160-44D1-81FA-67870A89A0BF}" dt="2022-04-23T15:24:27.119" v="2922" actId="478"/>
          <ac:cxnSpMkLst>
            <pc:docMk/>
            <pc:sldMk cId="1149578594" sldId="290"/>
            <ac:cxnSpMk id="67" creationId="{3A8FCBC8-A9A5-4C09-ADC7-7FB7F285620A}"/>
          </ac:cxnSpMkLst>
        </pc:cxnChg>
      </pc:sldChg>
      <pc:sldChg chg="modSp add mod ord modAnim">
        <pc:chgData name="אמנדה מגזל" userId="d50b652f-cb88-4424-8cea-6618e2450d64" providerId="ADAL" clId="{B5E0E7FD-B160-44D1-81FA-67870A89A0BF}" dt="2022-04-24T17:33:46.615" v="3554" actId="20577"/>
        <pc:sldMkLst>
          <pc:docMk/>
          <pc:sldMk cId="3431751090" sldId="291"/>
        </pc:sldMkLst>
        <pc:spChg chg="mod">
          <ac:chgData name="אמנדה מגזל" userId="d50b652f-cb88-4424-8cea-6618e2450d64" providerId="ADAL" clId="{B5E0E7FD-B160-44D1-81FA-67870A89A0BF}" dt="2022-04-24T17:01:21.326" v="2987"/>
          <ac:spMkLst>
            <pc:docMk/>
            <pc:sldMk cId="3431751090" sldId="291"/>
            <ac:spMk id="6" creationId="{BBDBFDBA-94FF-41B4-AA8E-19E5B8D81284}"/>
          </ac:spMkLst>
        </pc:spChg>
        <pc:spChg chg="mod">
          <ac:chgData name="אמנדה מגזל" userId="d50b652f-cb88-4424-8cea-6618e2450d64" providerId="ADAL" clId="{B5E0E7FD-B160-44D1-81FA-67870A89A0BF}" dt="2022-04-24T17:33:46.615" v="3554" actId="20577"/>
          <ac:spMkLst>
            <pc:docMk/>
            <pc:sldMk cId="3431751090" sldId="291"/>
            <ac:spMk id="8" creationId="{775D83DF-A22E-4B47-A446-3AD6B599F1F9}"/>
          </ac:spMkLst>
        </pc:spChg>
      </pc:sldChg>
      <pc:sldChg chg="addSp delSp modSp add mod ord addAnim delAnim modAnim">
        <pc:chgData name="אמנדה מגזל" userId="d50b652f-cb88-4424-8cea-6618e2450d64" providerId="ADAL" clId="{B5E0E7FD-B160-44D1-81FA-67870A89A0BF}" dt="2022-04-24T18:13:02.186" v="4508"/>
        <pc:sldMkLst>
          <pc:docMk/>
          <pc:sldMk cId="4272499883" sldId="292"/>
        </pc:sldMkLst>
        <pc:spChg chg="add del">
          <ac:chgData name="אמנדה מגזל" userId="d50b652f-cb88-4424-8cea-6618e2450d64" providerId="ADAL" clId="{B5E0E7FD-B160-44D1-81FA-67870A89A0BF}" dt="2022-04-24T17:35:56.719" v="3614" actId="478"/>
          <ac:spMkLst>
            <pc:docMk/>
            <pc:sldMk cId="4272499883" sldId="292"/>
            <ac:spMk id="3" creationId="{90B6CCB8-E393-462C-931C-ABE9753998B9}"/>
          </ac:spMkLst>
        </pc:spChg>
        <pc:spChg chg="add del mod">
          <ac:chgData name="אמנדה מגזל" userId="d50b652f-cb88-4424-8cea-6618e2450d64" providerId="ADAL" clId="{B5E0E7FD-B160-44D1-81FA-67870A89A0BF}" dt="2022-04-24T18:07:42.834" v="4497" actId="1076"/>
          <ac:spMkLst>
            <pc:docMk/>
            <pc:sldMk cId="4272499883" sldId="292"/>
            <ac:spMk id="4" creationId="{DD895116-0B9F-4F18-92B0-6973B135A94A}"/>
          </ac:spMkLst>
        </pc:spChg>
        <pc:spChg chg="add del mod">
          <ac:chgData name="אמנדה מגזל" userId="d50b652f-cb88-4424-8cea-6618e2450d64" providerId="ADAL" clId="{B5E0E7FD-B160-44D1-81FA-67870A89A0BF}" dt="2022-04-24T18:07:42.834" v="4497" actId="1076"/>
          <ac:spMkLst>
            <pc:docMk/>
            <pc:sldMk cId="4272499883" sldId="292"/>
            <ac:spMk id="5" creationId="{735CCE59-4D07-4E58-B592-3646BB2B185A}"/>
          </ac:spMkLst>
        </pc:spChg>
        <pc:spChg chg="add del">
          <ac:chgData name="אמנדה מגזל" userId="d50b652f-cb88-4424-8cea-6618e2450d64" providerId="ADAL" clId="{B5E0E7FD-B160-44D1-81FA-67870A89A0BF}" dt="2022-04-24T17:39:28.064" v="3742" actId="478"/>
          <ac:spMkLst>
            <pc:docMk/>
            <pc:sldMk cId="4272499883" sldId="292"/>
            <ac:spMk id="6" creationId="{3408FF1B-E220-4D4C-A07D-10FCE83670DB}"/>
          </ac:spMkLst>
        </pc:spChg>
        <pc:spChg chg="add del mod">
          <ac:chgData name="אמנדה מגזל" userId="d50b652f-cb88-4424-8cea-6618e2450d64" providerId="ADAL" clId="{B5E0E7FD-B160-44D1-81FA-67870A89A0BF}" dt="2022-04-24T18:07:42.834" v="4497" actId="1076"/>
          <ac:spMkLst>
            <pc:docMk/>
            <pc:sldMk cId="4272499883" sldId="292"/>
            <ac:spMk id="9" creationId="{262E5047-C92F-4AED-8E21-41DC944C12D7}"/>
          </ac:spMkLst>
        </pc:spChg>
        <pc:spChg chg="add del">
          <ac:chgData name="אמנדה מגזל" userId="d50b652f-cb88-4424-8cea-6618e2450d64" providerId="ADAL" clId="{B5E0E7FD-B160-44D1-81FA-67870A89A0BF}" dt="2022-04-24T17:35:46.870" v="3610" actId="478"/>
          <ac:spMkLst>
            <pc:docMk/>
            <pc:sldMk cId="4272499883" sldId="292"/>
            <ac:spMk id="11" creationId="{FF56F19E-C9F9-40B8-9E3D-B715E3C38F25}"/>
          </ac:spMkLst>
        </pc:spChg>
        <pc:spChg chg="add del mod">
          <ac:chgData name="אמנדה מגזל" userId="d50b652f-cb88-4424-8cea-6618e2450d64" providerId="ADAL" clId="{B5E0E7FD-B160-44D1-81FA-67870A89A0BF}" dt="2022-04-24T17:35:13.441" v="3593" actId="478"/>
          <ac:spMkLst>
            <pc:docMk/>
            <pc:sldMk cId="4272499883" sldId="292"/>
            <ac:spMk id="12" creationId="{36BC881D-A442-4E27-80C2-B94D44FB1DFC}"/>
          </ac:spMkLst>
        </pc:spChg>
        <pc:spChg chg="add del">
          <ac:chgData name="אמנדה מגזל" userId="d50b652f-cb88-4424-8cea-6618e2450d64" providerId="ADAL" clId="{B5E0E7FD-B160-44D1-81FA-67870A89A0BF}" dt="2022-04-24T17:35:41.884" v="3609" actId="478"/>
          <ac:spMkLst>
            <pc:docMk/>
            <pc:sldMk cId="4272499883" sldId="292"/>
            <ac:spMk id="14" creationId="{7E49293F-76CC-473A-A50F-677CD35BF203}"/>
          </ac:spMkLst>
        </pc:spChg>
        <pc:spChg chg="add del">
          <ac:chgData name="אמנדה מגזל" userId="d50b652f-cb88-4424-8cea-6618e2450d64" providerId="ADAL" clId="{B5E0E7FD-B160-44D1-81FA-67870A89A0BF}" dt="2022-04-24T17:35:41.004" v="3608" actId="478"/>
          <ac:spMkLst>
            <pc:docMk/>
            <pc:sldMk cId="4272499883" sldId="292"/>
            <ac:spMk id="15" creationId="{D8A720E9-2559-463D-B2C5-B4294E251F5C}"/>
          </ac:spMkLst>
        </pc:spChg>
        <pc:spChg chg="add del mod">
          <ac:chgData name="אמנדה מגזל" userId="d50b652f-cb88-4424-8cea-6618e2450d64" providerId="ADAL" clId="{B5E0E7FD-B160-44D1-81FA-67870A89A0BF}" dt="2022-04-24T17:55:59.500" v="4321" actId="20577"/>
          <ac:spMkLst>
            <pc:docMk/>
            <pc:sldMk cId="4272499883" sldId="292"/>
            <ac:spMk id="19" creationId="{D713811A-9D41-4571-9FD2-82409B7C83CE}"/>
          </ac:spMkLst>
        </pc:spChg>
        <pc:spChg chg="add del mod">
          <ac:chgData name="אמנדה מגזל" userId="d50b652f-cb88-4424-8cea-6618e2450d64" providerId="ADAL" clId="{B5E0E7FD-B160-44D1-81FA-67870A89A0BF}" dt="2022-04-24T17:40:29.999" v="3745" actId="478"/>
          <ac:spMkLst>
            <pc:docMk/>
            <pc:sldMk cId="4272499883" sldId="292"/>
            <ac:spMk id="32" creationId="{B7C8A079-80AA-46E1-8D40-3F428265FB51}"/>
          </ac:spMkLst>
        </pc:spChg>
        <pc:spChg chg="add del mod">
          <ac:chgData name="אמנדה מגזל" userId="d50b652f-cb88-4424-8cea-6618e2450d64" providerId="ADAL" clId="{B5E0E7FD-B160-44D1-81FA-67870A89A0BF}" dt="2022-04-24T17:41:12.340" v="3795" actId="478"/>
          <ac:spMkLst>
            <pc:docMk/>
            <pc:sldMk cId="4272499883" sldId="292"/>
            <ac:spMk id="33" creationId="{17E96780-9370-4295-93D0-3959DDDDA820}"/>
          </ac:spMkLst>
        </pc:spChg>
        <pc:spChg chg="add mod">
          <ac:chgData name="אמנדה מגזל" userId="d50b652f-cb88-4424-8cea-6618e2450d64" providerId="ADAL" clId="{B5E0E7FD-B160-44D1-81FA-67870A89A0BF}" dt="2022-04-24T18:07:21.357" v="4494" actId="1076"/>
          <ac:spMkLst>
            <pc:docMk/>
            <pc:sldMk cId="4272499883" sldId="292"/>
            <ac:spMk id="35" creationId="{9B8FF838-05F8-47D0-895E-70793F2C03AB}"/>
          </ac:spMkLst>
        </pc:spChg>
        <pc:spChg chg="add mod">
          <ac:chgData name="אמנדה מגזל" userId="d50b652f-cb88-4424-8cea-6618e2450d64" providerId="ADAL" clId="{B5E0E7FD-B160-44D1-81FA-67870A89A0BF}" dt="2022-04-24T18:07:21.357" v="4494" actId="1076"/>
          <ac:spMkLst>
            <pc:docMk/>
            <pc:sldMk cId="4272499883" sldId="292"/>
            <ac:spMk id="46" creationId="{97965628-D9D0-4BC2-8E2A-63505113D6CE}"/>
          </ac:spMkLst>
        </pc:spChg>
        <pc:spChg chg="add del mod">
          <ac:chgData name="אמנדה מגזל" userId="d50b652f-cb88-4424-8cea-6618e2450d64" providerId="ADAL" clId="{B5E0E7FD-B160-44D1-81FA-67870A89A0BF}" dt="2022-04-24T18:07:21.357" v="4494" actId="1076"/>
          <ac:spMkLst>
            <pc:docMk/>
            <pc:sldMk cId="4272499883" sldId="292"/>
            <ac:spMk id="48" creationId="{C65F58C1-92A5-47E9-B5E3-F61CA7338F59}"/>
          </ac:spMkLst>
        </pc:spChg>
        <pc:spChg chg="add del mod">
          <ac:chgData name="אמנדה מגזל" userId="d50b652f-cb88-4424-8cea-6618e2450d64" providerId="ADAL" clId="{B5E0E7FD-B160-44D1-81FA-67870A89A0BF}" dt="2022-04-24T18:08:22.389" v="4504" actId="14"/>
          <ac:spMkLst>
            <pc:docMk/>
            <pc:sldMk cId="4272499883" sldId="292"/>
            <ac:spMk id="49" creationId="{226CC20E-9652-45A0-8076-6033C195F2F0}"/>
          </ac:spMkLst>
        </pc:spChg>
        <pc:spChg chg="add del">
          <ac:chgData name="אמנדה מגזל" userId="d50b652f-cb88-4424-8cea-6618e2450d64" providerId="ADAL" clId="{B5E0E7FD-B160-44D1-81FA-67870A89A0BF}" dt="2022-04-24T17:34:55.273" v="3583" actId="478"/>
          <ac:spMkLst>
            <pc:docMk/>
            <pc:sldMk cId="4272499883" sldId="292"/>
            <ac:spMk id="50" creationId="{69000653-E347-4A0D-98B6-421A475DDB5A}"/>
          </ac:spMkLst>
        </pc:spChg>
        <pc:spChg chg="add del mod">
          <ac:chgData name="אמנדה מגזל" userId="d50b652f-cb88-4424-8cea-6618e2450d64" providerId="ADAL" clId="{B5E0E7FD-B160-44D1-81FA-67870A89A0BF}" dt="2022-04-24T17:50:42.180" v="4157" actId="20577"/>
          <ac:spMkLst>
            <pc:docMk/>
            <pc:sldMk cId="4272499883" sldId="292"/>
            <ac:spMk id="64" creationId="{CFBF8EB4-1BED-42CB-9495-EBC3EF4EDA0C}"/>
          </ac:spMkLst>
        </pc:spChg>
        <pc:spChg chg="add del">
          <ac:chgData name="אמנדה מגזל" userId="d50b652f-cb88-4424-8cea-6618e2450d64" providerId="ADAL" clId="{B5E0E7FD-B160-44D1-81FA-67870A89A0BF}" dt="2022-04-24T17:34:53.547" v="3582" actId="478"/>
          <ac:spMkLst>
            <pc:docMk/>
            <pc:sldMk cId="4272499883" sldId="292"/>
            <ac:spMk id="65" creationId="{9226CE29-35B4-4B7D-AF93-0FC7FCCD832B}"/>
          </ac:spMkLst>
        </pc:spChg>
        <pc:spChg chg="add del">
          <ac:chgData name="אמנדה מגזל" userId="d50b652f-cb88-4424-8cea-6618e2450d64" providerId="ADAL" clId="{B5E0E7FD-B160-44D1-81FA-67870A89A0BF}" dt="2022-04-24T17:34:52.719" v="3581" actId="478"/>
          <ac:spMkLst>
            <pc:docMk/>
            <pc:sldMk cId="4272499883" sldId="292"/>
            <ac:spMk id="66" creationId="{69BDE51F-B7A2-483B-9364-6BA66FF65C13}"/>
          </ac:spMkLst>
        </pc:spChg>
        <pc:spChg chg="add del">
          <ac:chgData name="אמנדה מגזל" userId="d50b652f-cb88-4424-8cea-6618e2450d64" providerId="ADAL" clId="{B5E0E7FD-B160-44D1-81FA-67870A89A0BF}" dt="2022-04-24T17:53:12.902" v="4308" actId="478"/>
          <ac:spMkLst>
            <pc:docMk/>
            <pc:sldMk cId="4272499883" sldId="292"/>
            <ac:spMk id="68" creationId="{9956B5B6-150E-4369-B86A-6846C057A048}"/>
          </ac:spMkLst>
        </pc:spChg>
        <pc:spChg chg="add del">
          <ac:chgData name="אמנדה מגזל" userId="d50b652f-cb88-4424-8cea-6618e2450d64" providerId="ADAL" clId="{B5E0E7FD-B160-44D1-81FA-67870A89A0BF}" dt="2022-04-24T17:53:10.737" v="4307" actId="478"/>
          <ac:spMkLst>
            <pc:docMk/>
            <pc:sldMk cId="4272499883" sldId="292"/>
            <ac:spMk id="69" creationId="{1B4F3F67-3460-4BBD-BE73-33996EC7BB69}"/>
          </ac:spMkLst>
        </pc:spChg>
        <pc:spChg chg="add del mod">
          <ac:chgData name="אמנדה מגזל" userId="d50b652f-cb88-4424-8cea-6618e2450d64" providerId="ADAL" clId="{B5E0E7FD-B160-44D1-81FA-67870A89A0BF}" dt="2022-04-24T18:07:25.369" v="4495" actId="478"/>
          <ac:spMkLst>
            <pc:docMk/>
            <pc:sldMk cId="4272499883" sldId="292"/>
            <ac:spMk id="70" creationId="{E165E751-548D-4986-BD6C-1D57C81354A6}"/>
          </ac:spMkLst>
        </pc:spChg>
        <pc:spChg chg="add del">
          <ac:chgData name="אמנדה מגזל" userId="d50b652f-cb88-4424-8cea-6618e2450d64" providerId="ADAL" clId="{B5E0E7FD-B160-44D1-81FA-67870A89A0BF}" dt="2022-04-24T17:34:20.017" v="3559" actId="478"/>
          <ac:spMkLst>
            <pc:docMk/>
            <pc:sldMk cId="4272499883" sldId="292"/>
            <ac:spMk id="72" creationId="{EBDD2C14-BAE6-44B6-89D0-632D2C6749B7}"/>
          </ac:spMkLst>
        </pc:spChg>
        <pc:cxnChg chg="add del mod">
          <ac:chgData name="אמנדה מגזל" userId="d50b652f-cb88-4424-8cea-6618e2450d64" providerId="ADAL" clId="{B5E0E7FD-B160-44D1-81FA-67870A89A0BF}" dt="2022-04-24T17:57:11.335" v="4333" actId="14100"/>
          <ac:cxnSpMkLst>
            <pc:docMk/>
            <pc:sldMk cId="4272499883" sldId="292"/>
            <ac:cxnSpMk id="24" creationId="{D2E46319-5973-424F-90E6-B7E8B90D9018}"/>
          </ac:cxnSpMkLst>
        </pc:cxnChg>
        <pc:cxnChg chg="add del mod">
          <ac:chgData name="אמנדה מגזל" userId="d50b652f-cb88-4424-8cea-6618e2450d64" providerId="ADAL" clId="{B5E0E7FD-B160-44D1-81FA-67870A89A0BF}" dt="2022-04-24T17:57:43.430" v="4370" actId="1038"/>
          <ac:cxnSpMkLst>
            <pc:docMk/>
            <pc:sldMk cId="4272499883" sldId="292"/>
            <ac:cxnSpMk id="26" creationId="{DEB8C105-0E6A-4D82-A635-80FE050CCC49}"/>
          </ac:cxnSpMkLst>
        </pc:cxnChg>
        <pc:cxnChg chg="add del mod">
          <ac:chgData name="אמנדה מגזל" userId="d50b652f-cb88-4424-8cea-6618e2450d64" providerId="ADAL" clId="{B5E0E7FD-B160-44D1-81FA-67870A89A0BF}" dt="2022-04-24T17:57:23.832" v="4335" actId="1076"/>
          <ac:cxnSpMkLst>
            <pc:docMk/>
            <pc:sldMk cId="4272499883" sldId="292"/>
            <ac:cxnSpMk id="27" creationId="{9F1E5ACC-41F3-41C3-82A1-DB6769768435}"/>
          </ac:cxnSpMkLst>
        </pc:cxnChg>
        <pc:cxnChg chg="add del">
          <ac:chgData name="אמנדה מגזל" userId="d50b652f-cb88-4424-8cea-6618e2450d64" providerId="ADAL" clId="{B5E0E7FD-B160-44D1-81FA-67870A89A0BF}" dt="2022-04-24T17:53:33.084" v="4310" actId="478"/>
          <ac:cxnSpMkLst>
            <pc:docMk/>
            <pc:sldMk cId="4272499883" sldId="292"/>
            <ac:cxnSpMk id="42" creationId="{A73E36CB-E0D5-463A-A32A-4CB3222FCE27}"/>
          </ac:cxnSpMkLst>
        </pc:cxnChg>
        <pc:cxnChg chg="add del">
          <ac:chgData name="אמנדה מגזל" userId="d50b652f-cb88-4424-8cea-6618e2450d64" providerId="ADAL" clId="{B5E0E7FD-B160-44D1-81FA-67870A89A0BF}" dt="2022-04-24T17:34:47.213" v="3580" actId="478"/>
          <ac:cxnSpMkLst>
            <pc:docMk/>
            <pc:sldMk cId="4272499883" sldId="292"/>
            <ac:cxnSpMk id="43" creationId="{9DE14728-BDBD-46F1-BB69-094A4674FB67}"/>
          </ac:cxnSpMkLst>
        </pc:cxnChg>
        <pc:cxnChg chg="add del">
          <ac:chgData name="אמנדה מגזל" userId="d50b652f-cb88-4424-8cea-6618e2450d64" providerId="ADAL" clId="{B5E0E7FD-B160-44D1-81FA-67870A89A0BF}" dt="2022-04-24T17:34:45.693" v="3579" actId="478"/>
          <ac:cxnSpMkLst>
            <pc:docMk/>
            <pc:sldMk cId="4272499883" sldId="292"/>
            <ac:cxnSpMk id="44" creationId="{D62FD9AB-5EE1-45D3-B4F4-1941A81B7153}"/>
          </ac:cxnSpMkLst>
        </pc:cxnChg>
        <pc:cxnChg chg="add mod">
          <ac:chgData name="אמנדה מגזל" userId="d50b652f-cb88-4424-8cea-6618e2450d64" providerId="ADAL" clId="{B5E0E7FD-B160-44D1-81FA-67870A89A0BF}" dt="2022-04-24T17:57:36.711" v="4338" actId="1076"/>
          <ac:cxnSpMkLst>
            <pc:docMk/>
            <pc:sldMk cId="4272499883" sldId="292"/>
            <ac:cxnSpMk id="45" creationId="{25BCF4D8-7A86-4630-8FA9-B2B304113E1E}"/>
          </ac:cxnSpMkLst>
        </pc:cxnChg>
        <pc:cxnChg chg="add del mod">
          <ac:chgData name="אמנדה מגזל" userId="d50b652f-cb88-4424-8cea-6618e2450d64" providerId="ADAL" clId="{B5E0E7FD-B160-44D1-81FA-67870A89A0BF}" dt="2022-04-24T17:56:42.891" v="4329" actId="1076"/>
          <ac:cxnSpMkLst>
            <pc:docMk/>
            <pc:sldMk cId="4272499883" sldId="292"/>
            <ac:cxnSpMk id="53" creationId="{D5516FB2-4925-44AF-8EC3-05BB725297A5}"/>
          </ac:cxnSpMkLst>
        </pc:cxnChg>
        <pc:cxnChg chg="add del">
          <ac:chgData name="אמנדה מגזל" userId="d50b652f-cb88-4424-8cea-6618e2450d64" providerId="ADAL" clId="{B5E0E7FD-B160-44D1-81FA-67870A89A0BF}" dt="2022-04-24T17:34:44.626" v="3578" actId="478"/>
          <ac:cxnSpMkLst>
            <pc:docMk/>
            <pc:sldMk cId="4272499883" sldId="292"/>
            <ac:cxnSpMk id="54" creationId="{AFD01556-BE79-4499-8E46-B12EEC093895}"/>
          </ac:cxnSpMkLst>
        </pc:cxnChg>
        <pc:cxnChg chg="add del mod">
          <ac:chgData name="אמנדה מגזל" userId="d50b652f-cb88-4424-8cea-6618e2450d64" providerId="ADAL" clId="{B5E0E7FD-B160-44D1-81FA-67870A89A0BF}" dt="2022-04-24T17:57:47.623" v="4371" actId="14100"/>
          <ac:cxnSpMkLst>
            <pc:docMk/>
            <pc:sldMk cId="4272499883" sldId="292"/>
            <ac:cxnSpMk id="55" creationId="{FDC1B35B-F08F-4140-86F0-1DA5A080E8C7}"/>
          </ac:cxnSpMkLst>
        </pc:cxnChg>
        <pc:cxnChg chg="add del">
          <ac:chgData name="אמנדה מגזל" userId="d50b652f-cb88-4424-8cea-6618e2450d64" providerId="ADAL" clId="{B5E0E7FD-B160-44D1-81FA-67870A89A0BF}" dt="2022-04-24T17:34:20.017" v="3559" actId="478"/>
          <ac:cxnSpMkLst>
            <pc:docMk/>
            <pc:sldMk cId="4272499883" sldId="292"/>
            <ac:cxnSpMk id="73" creationId="{29A646FA-ADF1-41A5-A280-6E53002E2D80}"/>
          </ac:cxnSpMkLst>
        </pc:cxnChg>
      </pc:sldChg>
      <pc:sldChg chg="del">
        <pc:chgData name="אמנדה מגזל" userId="d50b652f-cb88-4424-8cea-6618e2450d64" providerId="ADAL" clId="{B5E0E7FD-B160-44D1-81FA-67870A89A0BF}" dt="2022-04-23T12:53:48.854" v="29" actId="47"/>
        <pc:sldMkLst>
          <pc:docMk/>
          <pc:sldMk cId="2783018292" sldId="293"/>
        </pc:sldMkLst>
      </pc:sldChg>
      <pc:sldChg chg="del">
        <pc:chgData name="אמנדה מגזל" userId="d50b652f-cb88-4424-8cea-6618e2450d64" providerId="ADAL" clId="{B5E0E7FD-B160-44D1-81FA-67870A89A0BF}" dt="2022-04-23T12:53:49.395" v="30" actId="47"/>
        <pc:sldMkLst>
          <pc:docMk/>
          <pc:sldMk cId="2516204317" sldId="294"/>
        </pc:sldMkLst>
      </pc:sldChg>
      <pc:sldChg chg="del">
        <pc:chgData name="אמנדה מגזל" userId="d50b652f-cb88-4424-8cea-6618e2450d64" providerId="ADAL" clId="{B5E0E7FD-B160-44D1-81FA-67870A89A0BF}" dt="2022-04-23T12:53:50.936" v="31" actId="47"/>
        <pc:sldMkLst>
          <pc:docMk/>
          <pc:sldMk cId="3553909982" sldId="295"/>
        </pc:sldMkLst>
      </pc:sldChg>
    </pc:docChg>
  </pc:docChgLst>
  <pc:docChgLst>
    <pc:chgData name="אמנדה מגזל" userId="d50b652f-cb88-4424-8cea-6618e2450d64" providerId="ADAL" clId="{5A97B236-0D9A-4F38-9203-A267EA679080}"/>
    <pc:docChg chg="undo redo custSel addSld delSld modSld sldOrd">
      <pc:chgData name="אמנדה מגזל" userId="d50b652f-cb88-4424-8cea-6618e2450d64" providerId="ADAL" clId="{5A97B236-0D9A-4F38-9203-A267EA679080}" dt="2022-04-06T10:12:46.747" v="4415" actId="20577"/>
      <pc:docMkLst>
        <pc:docMk/>
      </pc:docMkLst>
      <pc:sldChg chg="modSp mod">
        <pc:chgData name="אמנדה מגזל" userId="d50b652f-cb88-4424-8cea-6618e2450d64" providerId="ADAL" clId="{5A97B236-0D9A-4F38-9203-A267EA679080}" dt="2022-04-02T18:25:46.271" v="21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5A97B236-0D9A-4F38-9203-A267EA679080}" dt="2022-04-02T18:25:41.053" v="19" actId="20577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5A97B236-0D9A-4F38-9203-A267EA679080}" dt="2022-04-02T18:25:46.271" v="21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 modAnim">
        <pc:chgData name="אמנדה מגזל" userId="d50b652f-cb88-4424-8cea-6618e2450d64" providerId="ADAL" clId="{5A97B236-0D9A-4F38-9203-A267EA679080}" dt="2022-04-02T20:13:39.789" v="2144"/>
        <pc:sldMkLst>
          <pc:docMk/>
          <pc:sldMk cId="3055753011" sldId="257"/>
        </pc:sldMkLst>
        <pc:spChg chg="mod">
          <ac:chgData name="אמנדה מגזל" userId="d50b652f-cb88-4424-8cea-6618e2450d64" providerId="ADAL" clId="{5A97B236-0D9A-4F38-9203-A267EA679080}" dt="2022-04-02T18:26:14.271" v="32" actId="20577"/>
          <ac:spMkLst>
            <pc:docMk/>
            <pc:sldMk cId="3055753011" sldId="25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5A97B236-0D9A-4F38-9203-A267EA679080}" dt="2022-04-02T18:47:52.545" v="160" actId="20577"/>
          <ac:spMkLst>
            <pc:docMk/>
            <pc:sldMk cId="3055753011" sldId="25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2T18:51:07.483" v="167" actId="20577"/>
          <ac:spMkLst>
            <pc:docMk/>
            <pc:sldMk cId="3055753011" sldId="257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5A97B236-0D9A-4F38-9203-A267EA679080}" dt="2022-04-02T18:45:09.329" v="126" actId="20577"/>
          <ac:spMkLst>
            <pc:docMk/>
            <pc:sldMk cId="3055753011" sldId="257"/>
            <ac:spMk id="14" creationId="{53D911DE-6682-4FEB-B471-4A5DA2281C42}"/>
          </ac:spMkLst>
        </pc:spChg>
      </pc:sldChg>
      <pc:sldChg chg="del ord">
        <pc:chgData name="אמנדה מגזל" userId="d50b652f-cb88-4424-8cea-6618e2450d64" providerId="ADAL" clId="{5A97B236-0D9A-4F38-9203-A267EA679080}" dt="2022-04-02T18:26:00.269" v="24" actId="47"/>
        <pc:sldMkLst>
          <pc:docMk/>
          <pc:sldMk cId="2127195319" sldId="259"/>
        </pc:sldMkLst>
      </pc:sldChg>
      <pc:sldChg chg="del">
        <pc:chgData name="אמנדה מגזל" userId="d50b652f-cb88-4424-8cea-6618e2450d64" providerId="ADAL" clId="{5A97B236-0D9A-4F38-9203-A267EA679080}" dt="2022-04-02T18:26:08.095" v="25" actId="47"/>
        <pc:sldMkLst>
          <pc:docMk/>
          <pc:sldMk cId="2908667128" sldId="260"/>
        </pc:sldMkLst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3268442149" sldId="262"/>
        </pc:sldMkLst>
      </pc:sldChg>
      <pc:sldChg chg="modSp mod">
        <pc:chgData name="אמנדה מגזל" userId="d50b652f-cb88-4424-8cea-6618e2450d64" providerId="ADAL" clId="{5A97B236-0D9A-4F38-9203-A267EA679080}" dt="2022-04-02T19:00:02.481" v="588" actId="1076"/>
        <pc:sldMkLst>
          <pc:docMk/>
          <pc:sldMk cId="94783205" sldId="263"/>
        </pc:sldMkLst>
        <pc:spChg chg="mod">
          <ac:chgData name="אמנדה מגזל" userId="d50b652f-cb88-4424-8cea-6618e2450d64" providerId="ADAL" clId="{5A97B236-0D9A-4F38-9203-A267EA679080}" dt="2022-04-02T19:00:02.481" v="588" actId="1076"/>
          <ac:spMkLst>
            <pc:docMk/>
            <pc:sldMk cId="94783205" sldId="263"/>
            <ac:spMk id="3" creationId="{56BFD47A-C34D-404A-87DC-24D362793839}"/>
          </ac:spMkLst>
        </pc:spChg>
        <pc:spChg chg="mod">
          <ac:chgData name="אמנדה מגזל" userId="d50b652f-cb88-4424-8cea-6618e2450d64" providerId="ADAL" clId="{5A97B236-0D9A-4F38-9203-A267EA679080}" dt="2022-04-02T18:26:23.039" v="40" actId="20577"/>
          <ac:spMkLst>
            <pc:docMk/>
            <pc:sldMk cId="94783205" sldId="263"/>
            <ac:spMk id="4" creationId="{DA4A3E3C-5D47-4E64-8E9B-184365EEA1BA}"/>
          </ac:spMkLst>
        </pc:spChg>
      </pc:sldChg>
      <pc:sldChg chg="modSp mod">
        <pc:chgData name="אמנדה מגזל" userId="d50b652f-cb88-4424-8cea-6618e2450d64" providerId="ADAL" clId="{5A97B236-0D9A-4F38-9203-A267EA679080}" dt="2022-04-02T19:02:33.006" v="590" actId="14100"/>
        <pc:sldMkLst>
          <pc:docMk/>
          <pc:sldMk cId="1987952108" sldId="264"/>
        </pc:sldMkLst>
        <pc:spChg chg="mod">
          <ac:chgData name="אמנדה מגזל" userId="d50b652f-cb88-4424-8cea-6618e2450d64" providerId="ADAL" clId="{5A97B236-0D9A-4F38-9203-A267EA679080}" dt="2022-04-02T19:02:33.006" v="590" actId="14100"/>
          <ac:spMkLst>
            <pc:docMk/>
            <pc:sldMk cId="1987952108" sldId="264"/>
            <ac:spMk id="11" creationId="{40150492-A794-4ECF-9346-6A0A2F39A0B1}"/>
          </ac:spMkLst>
        </pc:spChg>
      </pc:sldChg>
      <pc:sldChg chg="modSp del mod">
        <pc:chgData name="אמנדה מגזל" userId="d50b652f-cb88-4424-8cea-6618e2450d64" providerId="ADAL" clId="{5A97B236-0D9A-4F38-9203-A267EA679080}" dt="2022-04-02T20:30:09.410" v="2574" actId="47"/>
        <pc:sldMkLst>
          <pc:docMk/>
          <pc:sldMk cId="893244035" sldId="265"/>
        </pc:sldMkLst>
        <pc:spChg chg="mod">
          <ac:chgData name="אמנדה מגזל" userId="d50b652f-cb88-4424-8cea-6618e2450d64" providerId="ADAL" clId="{5A97B236-0D9A-4F38-9203-A267EA679080}" dt="2022-04-02T18:26:30.862" v="46" actId="20577"/>
          <ac:spMkLst>
            <pc:docMk/>
            <pc:sldMk cId="893244035" sldId="265"/>
            <ac:spMk id="5" creationId="{0BBB78DB-F6B0-4346-840B-FF777F5FEB2E}"/>
          </ac:spMkLst>
        </pc:spChg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1401660035" sldId="266"/>
        </pc:sldMkLst>
      </pc:sldChg>
      <pc:sldChg chg="del">
        <pc:chgData name="אמנדה מגזל" userId="d50b652f-cb88-4424-8cea-6618e2450d64" providerId="ADAL" clId="{5A97B236-0D9A-4F38-9203-A267EA679080}" dt="2022-04-02T20:30:10.526" v="2576" actId="47"/>
        <pc:sldMkLst>
          <pc:docMk/>
          <pc:sldMk cId="3262860148" sldId="267"/>
        </pc:sldMkLst>
      </pc:sldChg>
      <pc:sldChg chg="del">
        <pc:chgData name="אמנדה מגזל" userId="d50b652f-cb88-4424-8cea-6618e2450d64" providerId="ADAL" clId="{5A97B236-0D9A-4F38-9203-A267EA679080}" dt="2022-04-02T18:26:08.095" v="25" actId="47"/>
        <pc:sldMkLst>
          <pc:docMk/>
          <pc:sldMk cId="4248880226" sldId="268"/>
        </pc:sldMkLst>
      </pc:sldChg>
      <pc:sldChg chg="modSp del mod">
        <pc:chgData name="אמנדה מגזל" userId="d50b652f-cb88-4424-8cea-6618e2450d64" providerId="ADAL" clId="{5A97B236-0D9A-4F38-9203-A267EA679080}" dt="2022-04-02T20:30:09.881" v="2575" actId="47"/>
        <pc:sldMkLst>
          <pc:docMk/>
          <pc:sldMk cId="790816411" sldId="269"/>
        </pc:sldMkLst>
        <pc:spChg chg="mod">
          <ac:chgData name="אמנדה מגזל" userId="d50b652f-cb88-4424-8cea-6618e2450d64" providerId="ADAL" clId="{5A97B236-0D9A-4F38-9203-A267EA679080}" dt="2022-04-02T18:26:42.903" v="62" actId="20577"/>
          <ac:spMkLst>
            <pc:docMk/>
            <pc:sldMk cId="790816411" sldId="269"/>
            <ac:spMk id="4" creationId="{DA4A3E3C-5D47-4E64-8E9B-184365EEA1BA}"/>
          </ac:spMkLst>
        </pc:spChg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387197750" sldId="270"/>
        </pc:sldMkLst>
      </pc:sldChg>
      <pc:sldChg chg="addSp delSp modSp add mod delAnim modAnim">
        <pc:chgData name="אמנדה מגזל" userId="d50b652f-cb88-4424-8cea-6618e2450d64" providerId="ADAL" clId="{5A97B236-0D9A-4F38-9203-A267EA679080}" dt="2022-04-02T20:13:07.250" v="2142"/>
        <pc:sldMkLst>
          <pc:docMk/>
          <pc:sldMk cId="3539021188" sldId="270"/>
        </pc:sldMkLst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2" creationId="{B50D84BD-37E5-4A76-8B06-3086091FCC53}"/>
          </ac:spMkLst>
        </pc:spChg>
        <pc:spChg chg="add del mod">
          <ac:chgData name="אמנדה מגזל" userId="d50b652f-cb88-4424-8cea-6618e2450d64" providerId="ADAL" clId="{5A97B236-0D9A-4F38-9203-A267EA679080}" dt="2022-04-02T19:38:30.593" v="663" actId="11529"/>
          <ac:spMkLst>
            <pc:docMk/>
            <pc:sldMk cId="3539021188" sldId="270"/>
            <ac:spMk id="2" creationId="{D9131E86-9F99-4919-B9A6-E762B10F9B7D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3" creationId="{3754116F-820B-4537-B323-927274B402FC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5" creationId="{0BBB78DB-F6B0-4346-840B-FF777F5FEB2E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8" creationId="{2D33BD4A-A78E-44C1-8480-6DCD1446356A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8" creationId="{EE16CDFA-EEA9-4C4C-BA74-5E6A33210CEB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9" creationId="{3389308C-CD39-49C1-BA55-2F6F90B16159}"/>
          </ac:spMkLst>
        </pc:spChg>
        <pc:spChg chg="mod">
          <ac:chgData name="אמנדה מגזל" userId="d50b652f-cb88-4424-8cea-6618e2450d64" providerId="ADAL" clId="{5A97B236-0D9A-4F38-9203-A267EA679080}" dt="2022-04-02T19:39:39.445" v="672" actId="13822"/>
          <ac:spMkLst>
            <pc:docMk/>
            <pc:sldMk cId="3539021188" sldId="270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19:38:25.435" v="647" actId="1076"/>
          <ac:spMkLst>
            <pc:docMk/>
            <pc:sldMk cId="3539021188" sldId="270"/>
            <ac:spMk id="10" creationId="{2B308C39-30B9-42A9-8DFD-E3B5CF9BAA52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1" creationId="{2AA22ED3-5D13-435A-91B2-8F4C20E933F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2" creationId="{C971F174-EE64-4B05-9403-420DA9544E26}"/>
          </ac:spMkLst>
        </pc:spChg>
        <pc:spChg chg="mod">
          <ac:chgData name="אמנדה מגזל" userId="d50b652f-cb88-4424-8cea-6618e2450d64" providerId="ADAL" clId="{5A97B236-0D9A-4F38-9203-A267EA679080}" dt="2022-04-02T19:39:34.434" v="671" actId="13822"/>
          <ac:spMkLst>
            <pc:docMk/>
            <pc:sldMk cId="3539021188" sldId="270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4" creationId="{1637903C-3334-4EC4-9DAD-12A176F03F2F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14" creationId="{53D911DE-6682-4FEB-B471-4A5DA2281C42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5" creationId="{5ED198A6-9A11-4621-9597-A08FA3FA5C5D}"/>
          </ac:spMkLst>
        </pc:spChg>
        <pc:spChg chg="add mod">
          <ac:chgData name="אמנדה מגזל" userId="d50b652f-cb88-4424-8cea-6618e2450d64" providerId="ADAL" clId="{5A97B236-0D9A-4F38-9203-A267EA679080}" dt="2022-04-02T18:52:31.674" v="170"/>
          <ac:spMkLst>
            <pc:docMk/>
            <pc:sldMk cId="3539021188" sldId="270"/>
            <ac:spMk id="16" creationId="{D83C4C7C-437F-4C08-ACDB-DC48B5B950D5}"/>
          </ac:spMkLst>
        </pc:spChg>
        <pc:spChg chg="add mod">
          <ac:chgData name="אמנדה מגזל" userId="d50b652f-cb88-4424-8cea-6618e2450d64" providerId="ADAL" clId="{5A97B236-0D9A-4F38-9203-A267EA679080}" dt="2022-04-02T19:41:07.385" v="730" actId="20577"/>
          <ac:spMkLst>
            <pc:docMk/>
            <pc:sldMk cId="3539021188" sldId="270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9" creationId="{379852CC-66C5-481F-8507-FFC158EAEE35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19" creationId="{60C3C1C2-39B9-48A0-B6A5-D7D82C13E11D}"/>
          </ac:spMkLst>
        </pc:spChg>
        <pc:spChg chg="mod">
          <ac:chgData name="אמנדה מגזל" userId="d50b652f-cb88-4424-8cea-6618e2450d64" providerId="ADAL" clId="{5A97B236-0D9A-4F38-9203-A267EA679080}" dt="2022-04-02T19:39:44.791" v="673" actId="13822"/>
          <ac:spMkLst>
            <pc:docMk/>
            <pc:sldMk cId="3539021188" sldId="270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1" creationId="{CE6F7CC0-7986-435E-85C7-9076C0E5F4E9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2" creationId="{68C25FD3-A810-43C7-BB8F-5311279C4DD2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3" creationId="{7A7014CF-6B52-4FD7-B540-A6461BD0E32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4" creationId="{AA0CF9FB-D26F-4514-88F8-46AB1EE06FFC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24" creationId="{D1BF6C8F-E452-4365-B4C5-66901ED71E27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5" creationId="{41A685EB-71CA-44FE-AC71-949C3930E8B4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25" creationId="{98E5FCA4-FA55-41F9-9B2C-362BA2562E3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6" creationId="{FA8CA59A-8553-4845-BA09-9A8635739530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7" creationId="{212D37DE-662C-4795-BE19-5EB6FFFDEDD6}"/>
          </ac:spMkLst>
        </pc:spChg>
        <pc:spChg chg="mod">
          <ac:chgData name="אמנדה מגזל" userId="d50b652f-cb88-4424-8cea-6618e2450d64" providerId="ADAL" clId="{5A97B236-0D9A-4F38-9203-A267EA679080}" dt="2022-04-02T19:39:50.448" v="674" actId="13822"/>
          <ac:spMkLst>
            <pc:docMk/>
            <pc:sldMk cId="3539021188" sldId="270"/>
            <ac:spMk id="28" creationId="{AD1A13EB-C0D5-4463-B715-D2992C8E155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9" creationId="{D3DF988F-28FF-4652-B499-3D8AB637F6E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30" creationId="{3AACAAC3-92E5-497C-8886-36C37B2D12DC}"/>
          </ac:spMkLst>
        </pc:spChg>
        <pc:spChg chg="add del mod">
          <ac:chgData name="אמנדה מגזל" userId="d50b652f-cb88-4424-8cea-6618e2450d64" providerId="ADAL" clId="{5A97B236-0D9A-4F38-9203-A267EA679080}" dt="2022-04-02T19:38:27.751" v="655"/>
          <ac:spMkLst>
            <pc:docMk/>
            <pc:sldMk cId="3539021188" sldId="270"/>
            <ac:spMk id="31" creationId="{B9329099-6A41-404E-941A-8BC1B0DE98BE}"/>
          </ac:spMkLst>
        </pc:spChg>
        <pc:spChg chg="add del mod">
          <ac:chgData name="אמנדה מגזל" userId="d50b652f-cb88-4424-8cea-6618e2450d64" providerId="ADAL" clId="{5A97B236-0D9A-4F38-9203-A267EA679080}" dt="2022-04-02T19:38:27.579" v="654"/>
          <ac:spMkLst>
            <pc:docMk/>
            <pc:sldMk cId="3539021188" sldId="270"/>
            <ac:spMk id="32" creationId="{93422FB2-4171-4382-A669-E5E5913CA439}"/>
          </ac:spMkLst>
        </pc:spChg>
        <pc:spChg chg="add del mod">
          <ac:chgData name="אמנדה מגזל" userId="d50b652f-cb88-4424-8cea-6618e2450d64" providerId="ADAL" clId="{5A97B236-0D9A-4F38-9203-A267EA679080}" dt="2022-04-02T19:38:27.425" v="653"/>
          <ac:spMkLst>
            <pc:docMk/>
            <pc:sldMk cId="3539021188" sldId="270"/>
            <ac:spMk id="33" creationId="{519607B0-A820-4720-95C3-536CDF1CFEEB}"/>
          </ac:spMkLst>
        </pc:spChg>
        <pc:spChg chg="add del mod">
          <ac:chgData name="אמנדה מגזל" userId="d50b652f-cb88-4424-8cea-6618e2450d64" providerId="ADAL" clId="{5A97B236-0D9A-4F38-9203-A267EA679080}" dt="2022-04-02T19:38:27.263" v="652"/>
          <ac:spMkLst>
            <pc:docMk/>
            <pc:sldMk cId="3539021188" sldId="270"/>
            <ac:spMk id="34" creationId="{73390CDC-CB49-477F-BEBF-E75AF7A4FE17}"/>
          </ac:spMkLst>
        </pc:spChg>
        <pc:spChg chg="add del mod">
          <ac:chgData name="אמנדה מגזל" userId="d50b652f-cb88-4424-8cea-6618e2450d64" providerId="ADAL" clId="{5A97B236-0D9A-4F38-9203-A267EA679080}" dt="2022-04-02T19:38:27.091" v="651"/>
          <ac:spMkLst>
            <pc:docMk/>
            <pc:sldMk cId="3539021188" sldId="270"/>
            <ac:spMk id="35" creationId="{766645F2-490C-4123-8E75-8D6091B0CF69}"/>
          </ac:spMkLst>
        </pc:spChg>
        <pc:spChg chg="add del mod">
          <ac:chgData name="אמנדה מגזל" userId="d50b652f-cb88-4424-8cea-6618e2450d64" providerId="ADAL" clId="{5A97B236-0D9A-4F38-9203-A267EA679080}" dt="2022-04-02T19:38:26.573" v="650"/>
          <ac:spMkLst>
            <pc:docMk/>
            <pc:sldMk cId="3539021188" sldId="270"/>
            <ac:spMk id="36" creationId="{B55C0863-2379-4CCD-A953-E535D519DA8E}"/>
          </ac:spMkLst>
        </pc:spChg>
        <pc:spChg chg="add mod">
          <ac:chgData name="אמנדה מגזל" userId="d50b652f-cb88-4424-8cea-6618e2450d64" providerId="ADAL" clId="{5A97B236-0D9A-4F38-9203-A267EA679080}" dt="2022-04-02T19:43:37.538" v="957" actId="1076"/>
          <ac:spMkLst>
            <pc:docMk/>
            <pc:sldMk cId="3539021188" sldId="270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51:26.321" v="1315"/>
          <ac:spMkLst>
            <pc:docMk/>
            <pc:sldMk cId="3539021188" sldId="270"/>
            <ac:spMk id="38" creationId="{943AC765-1102-449F-9880-BD0C32C19AE3}"/>
          </ac:spMkLst>
        </pc:spChg>
        <pc:spChg chg="add mod">
          <ac:chgData name="אמנדה מגזל" userId="d50b652f-cb88-4424-8cea-6618e2450d64" providerId="ADAL" clId="{5A97B236-0D9A-4F38-9203-A267EA679080}" dt="2022-04-02T19:51:26.321" v="1315"/>
          <ac:spMkLst>
            <pc:docMk/>
            <pc:sldMk cId="3539021188" sldId="270"/>
            <ac:spMk id="39" creationId="{E226A32A-D6F8-4E0C-91B7-68A61DD52600}"/>
          </ac:spMkLst>
        </pc:spChg>
        <pc:grpChg chg="add del mod">
          <ac:chgData name="אמנדה מגזל" userId="d50b652f-cb88-4424-8cea-6618e2450d64" providerId="ADAL" clId="{5A97B236-0D9A-4F38-9203-A267EA679080}" dt="2022-04-02T19:40:14.814" v="675" actId="1076"/>
          <ac:grpSpMkLst>
            <pc:docMk/>
            <pc:sldMk cId="3539021188" sldId="270"/>
            <ac:grpSpMk id="5" creationId="{058296FF-4F74-4842-8D63-AD540D3528FC}"/>
          </ac:grpSpMkLst>
        </pc:grp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15" creationId="{C86A58C8-E712-4118-9081-6AC4EC944EF9}"/>
          </ac:graphicFrameMkLst>
        </pc:graphicFrame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22" creationId="{90F5B90D-C1A3-4E6C-A8A1-5B5FEB273829}"/>
          </ac:graphicFrameMkLst>
        </pc:graphicFrame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23" creationId="{8282807D-F95A-4DDC-A0B5-54F1FCFBBC89}"/>
          </ac:graphicFrameMkLst>
        </pc:graphicFrameChg>
        <pc:picChg chg="del">
          <ac:chgData name="אמנדה מגזל" userId="d50b652f-cb88-4424-8cea-6618e2450d64" providerId="ADAL" clId="{5A97B236-0D9A-4F38-9203-A267EA679080}" dt="2022-04-02T18:52:30.727" v="169" actId="478"/>
          <ac:picMkLst>
            <pc:docMk/>
            <pc:sldMk cId="3539021188" sldId="270"/>
            <ac:picMk id="4" creationId="{5214050A-D6A5-4872-8622-12C0612893EA}"/>
          </ac:picMkLst>
        </pc:picChg>
        <pc:cxnChg chg="del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6" creationId="{2292D65F-3D49-4380-9F2B-DF841607E6B3}"/>
          </ac:cxnSpMkLst>
        </pc:cxnChg>
        <pc:cxnChg chg="mod">
          <ac:chgData name="אמנדה מגזל" userId="d50b652f-cb88-4424-8cea-6618e2450d64" providerId="ADAL" clId="{5A97B236-0D9A-4F38-9203-A267EA679080}" dt="2022-04-02T19:25:53.612" v="627"/>
          <ac:cxnSpMkLst>
            <pc:docMk/>
            <pc:sldMk cId="3539021188" sldId="270"/>
            <ac:cxnSpMk id="6" creationId="{E952973D-CF8A-4A8B-B318-D2FEF75871B3}"/>
          </ac:cxnSpMkLst>
        </pc:cxnChg>
        <pc:cxnChg chg="mod">
          <ac:chgData name="אמנדה מגזל" userId="d50b652f-cb88-4424-8cea-6618e2450d64" providerId="ADAL" clId="{5A97B236-0D9A-4F38-9203-A267EA679080}" dt="2022-04-02T19:25:53.612" v="627"/>
          <ac:cxnSpMkLst>
            <pc:docMk/>
            <pc:sldMk cId="3539021188" sldId="270"/>
            <ac:cxnSpMk id="7" creationId="{561B616F-7B52-4471-99F6-646E594D8B4F}"/>
          </ac:cxnSpMkLst>
        </pc:cxnChg>
        <pc:cxnChg chg="del mod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12" creationId="{62E4C09E-6619-4BAC-B363-DBA7ABE186A5}"/>
          </ac:cxnSpMkLst>
        </pc:cxnChg>
        <pc:cxnChg chg="del mod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13" creationId="{C88E41C4-DEA9-4E8F-A4C6-9B723ED19004}"/>
          </ac:cxnSpMkLst>
        </pc:cxnChg>
        <pc:cxnChg chg="add mod">
          <ac:chgData name="אמנדה מגזל" userId="d50b652f-cb88-4424-8cea-6618e2450d64" providerId="ADAL" clId="{5A97B236-0D9A-4F38-9203-A267EA679080}" dt="2022-04-02T18:52:31.674" v="170"/>
          <ac:cxnSpMkLst>
            <pc:docMk/>
            <pc:sldMk cId="3539021188" sldId="270"/>
            <ac:cxnSpMk id="17" creationId="{6F58343C-A450-4D76-BF92-D8D26948F0AE}"/>
          </ac:cxnSpMkLst>
        </pc:cxnChg>
        <pc:cxnChg chg="add del mod">
          <ac:chgData name="אמנדה מגזל" userId="d50b652f-cb88-4424-8cea-6618e2450d64" providerId="ADAL" clId="{5A97B236-0D9A-4F38-9203-A267EA679080}" dt="2022-04-02T18:52:39.982" v="179" actId="478"/>
          <ac:cxnSpMkLst>
            <pc:docMk/>
            <pc:sldMk cId="3539021188" sldId="270"/>
            <ac:cxnSpMk id="20" creationId="{6E45BEAF-2BDA-420E-AEBC-2912FDF80DFB}"/>
          </ac:cxnSpMkLst>
        </pc:cxnChg>
        <pc:cxnChg chg="add del mod">
          <ac:chgData name="אמנדה מגזל" userId="d50b652f-cb88-4424-8cea-6618e2450d64" providerId="ADAL" clId="{5A97B236-0D9A-4F38-9203-A267EA679080}" dt="2022-04-02T18:52:39.982" v="179" actId="478"/>
          <ac:cxnSpMkLst>
            <pc:docMk/>
            <pc:sldMk cId="3539021188" sldId="270"/>
            <ac:cxnSpMk id="21" creationId="{4E3D2D9C-D4D2-4A8A-88CF-531C12BFAB9E}"/>
          </ac:cxnSpMkLst>
        </pc:cxnChg>
      </pc:sldChg>
      <pc:sldChg chg="addSp delSp modSp add mod ord modAnim">
        <pc:chgData name="אמנדה מגזל" userId="d50b652f-cb88-4424-8cea-6618e2450d64" providerId="ADAL" clId="{5A97B236-0D9A-4F38-9203-A267EA679080}" dt="2022-04-04T17:44:46.398" v="4369"/>
        <pc:sldMkLst>
          <pc:docMk/>
          <pc:sldMk cId="2394333177" sldId="271"/>
        </pc:sldMkLst>
        <pc:spChg chg="add mod">
          <ac:chgData name="אמנדה מגזל" userId="d50b652f-cb88-4424-8cea-6618e2450d64" providerId="ADAL" clId="{5A97B236-0D9A-4F38-9203-A267EA679080}" dt="2022-04-02T18:53:27.192" v="182"/>
          <ac:spMkLst>
            <pc:docMk/>
            <pc:sldMk cId="2394333177" sldId="271"/>
            <ac:spMk id="5" creationId="{54C4BBEC-E2EA-4E73-A688-1BB8F7603679}"/>
          </ac:spMkLst>
        </pc:spChg>
        <pc:spChg chg="add mod">
          <ac:chgData name="אמנדה מגזל" userId="d50b652f-cb88-4424-8cea-6618e2450d64" providerId="ADAL" clId="{5A97B236-0D9A-4F38-9203-A267EA679080}" dt="2022-04-02T18:53:41.135" v="199" actId="1076"/>
          <ac:spMkLst>
            <pc:docMk/>
            <pc:sldMk cId="2394333177" sldId="271"/>
            <ac:spMk id="6" creationId="{BBDBFDBA-94FF-41B4-AA8E-19E5B8D81284}"/>
          </ac:spMkLst>
        </pc:spChg>
        <pc:spChg chg="add mod">
          <ac:chgData name="אמנדה מגזל" userId="d50b652f-cb88-4424-8cea-6618e2450d64" providerId="ADAL" clId="{5A97B236-0D9A-4F38-9203-A267EA679080}" dt="2022-04-02T20:08:22.912" v="1823" actId="20577"/>
          <ac:spMkLst>
            <pc:docMk/>
            <pc:sldMk cId="2394333177" sldId="271"/>
            <ac:spMk id="8" creationId="{775D83DF-A22E-4B47-A446-3AD6B599F1F9}"/>
          </ac:spMkLst>
        </pc:spChg>
        <pc:spChg chg="del">
          <ac:chgData name="אמנדה מגזל" userId="d50b652f-cb88-4424-8cea-6618e2450d64" providerId="ADAL" clId="{5A97B236-0D9A-4F38-9203-A267EA679080}" dt="2022-04-02T18:53:25.294" v="181" actId="478"/>
          <ac:spMkLst>
            <pc:docMk/>
            <pc:sldMk cId="2394333177" sldId="271"/>
            <ac:spMk id="16" creationId="{D83C4C7C-437F-4C08-ACDB-DC48B5B950D5}"/>
          </ac:spMkLst>
        </pc:spChg>
        <pc:spChg chg="del">
          <ac:chgData name="אמנדה מגזל" userId="d50b652f-cb88-4424-8cea-6618e2450d64" providerId="ADAL" clId="{5A97B236-0D9A-4F38-9203-A267EA679080}" dt="2022-04-02T18:53:25.294" v="181" actId="478"/>
          <ac:spMkLst>
            <pc:docMk/>
            <pc:sldMk cId="2394333177" sldId="271"/>
            <ac:spMk id="18" creationId="{4AEB9776-1CFB-4BF8-8BA0-52F9E5084963}"/>
          </ac:spMkLst>
        </pc:spChg>
        <pc:cxnChg chg="add mod">
          <ac:chgData name="אמנדה מגזל" userId="d50b652f-cb88-4424-8cea-6618e2450d64" providerId="ADAL" clId="{5A97B236-0D9A-4F38-9203-A267EA679080}" dt="2022-04-02T18:53:27.192" v="182"/>
          <ac:cxnSpMkLst>
            <pc:docMk/>
            <pc:sldMk cId="2394333177" sldId="271"/>
            <ac:cxnSpMk id="7" creationId="{5FEE46D6-1318-458B-A023-6922AC7A7BD0}"/>
          </ac:cxnSpMkLst>
        </pc:cxnChg>
        <pc:cxnChg chg="del">
          <ac:chgData name="אמנדה מגזל" userId="d50b652f-cb88-4424-8cea-6618e2450d64" providerId="ADAL" clId="{5A97B236-0D9A-4F38-9203-A267EA679080}" dt="2022-04-02T18:53:25.294" v="181" actId="478"/>
          <ac:cxnSpMkLst>
            <pc:docMk/>
            <pc:sldMk cId="2394333177" sldId="271"/>
            <ac:cxnSpMk id="17" creationId="{6F58343C-A450-4D76-BF92-D8D26948F0AE}"/>
          </ac:cxnSpMkLst>
        </pc:cxnChg>
      </pc:sldChg>
      <pc:sldChg chg="addSp modSp add mod modAnim">
        <pc:chgData name="אמנדה מגזל" userId="d50b652f-cb88-4424-8cea-6618e2450d64" providerId="ADAL" clId="{5A97B236-0D9A-4F38-9203-A267EA679080}" dt="2022-04-02T20:12:48.636" v="2141"/>
        <pc:sldMkLst>
          <pc:docMk/>
          <pc:sldMk cId="1979479361" sldId="272"/>
        </pc:sldMkLst>
        <pc:spChg chg="mod">
          <ac:chgData name="אמנדה מגזל" userId="d50b652f-cb88-4424-8cea-6618e2450d64" providerId="ADAL" clId="{5A97B236-0D9A-4F38-9203-A267EA679080}" dt="2022-04-02T19:44:38.339" v="996" actId="20577"/>
          <ac:spMkLst>
            <pc:docMk/>
            <pc:sldMk cId="1979479361" sldId="272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47:42.477" v="1137" actId="1076"/>
          <ac:spMkLst>
            <pc:docMk/>
            <pc:sldMk cId="1979479361" sldId="272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49:57.367" v="1230" actId="14100"/>
          <ac:spMkLst>
            <pc:docMk/>
            <pc:sldMk cId="1979479361" sldId="272"/>
            <ac:spMk id="43" creationId="{7B06132E-180C-45FA-8149-CC95F25A5663}"/>
          </ac:spMkLst>
        </pc:spChg>
        <pc:spChg chg="add mod">
          <ac:chgData name="אמנדה מגזל" userId="d50b652f-cb88-4424-8cea-6618e2450d64" providerId="ADAL" clId="{5A97B236-0D9A-4F38-9203-A267EA679080}" dt="2022-04-02T19:50:39.517" v="1300" actId="1076"/>
          <ac:spMkLst>
            <pc:docMk/>
            <pc:sldMk cId="1979479361" sldId="272"/>
            <ac:spMk id="44" creationId="{213696CA-994D-4B17-87C3-E97B9BCFD373}"/>
          </ac:spMkLst>
        </pc:spChg>
        <pc:spChg chg="add mod">
          <ac:chgData name="אמנדה מגזל" userId="d50b652f-cb88-4424-8cea-6618e2450d64" providerId="ADAL" clId="{5A97B236-0D9A-4F38-9203-A267EA679080}" dt="2022-04-02T19:51:01.732" v="1309" actId="1076"/>
          <ac:spMkLst>
            <pc:docMk/>
            <pc:sldMk cId="1979479361" sldId="272"/>
            <ac:spMk id="45" creationId="{98A8FD94-7A1E-4BBE-B095-3B2D06799D40}"/>
          </ac:spMkLst>
        </pc:spChg>
        <pc:spChg chg="add mod">
          <ac:chgData name="אמנדה מגזל" userId="d50b652f-cb88-4424-8cea-6618e2450d64" providerId="ADAL" clId="{5A97B236-0D9A-4F38-9203-A267EA679080}" dt="2022-04-02T19:51:21.764" v="1314" actId="1076"/>
          <ac:spMkLst>
            <pc:docMk/>
            <pc:sldMk cId="1979479361" sldId="272"/>
            <ac:spMk id="46" creationId="{062D48CA-BE5F-4F4D-8110-1DE306C6399D}"/>
          </ac:spMkLst>
        </pc:spChg>
        <pc:spChg chg="add mod">
          <ac:chgData name="אמנדה מגזל" userId="d50b652f-cb88-4424-8cea-6618e2450d64" providerId="ADAL" clId="{5A97B236-0D9A-4F38-9203-A267EA679080}" dt="2022-04-02T19:53:13.737" v="1347" actId="207"/>
          <ac:spMkLst>
            <pc:docMk/>
            <pc:sldMk cId="1979479361" sldId="272"/>
            <ac:spMk id="47" creationId="{ED312C00-FC79-4714-8D03-60A8811143A6}"/>
          </ac:spMkLst>
        </pc:spChg>
        <pc:spChg chg="add mod">
          <ac:chgData name="אמנדה מגזל" userId="d50b652f-cb88-4424-8cea-6618e2450d64" providerId="ADAL" clId="{5A97B236-0D9A-4F38-9203-A267EA679080}" dt="2022-04-02T19:54:17.496" v="1359" actId="1076"/>
          <ac:spMkLst>
            <pc:docMk/>
            <pc:sldMk cId="1979479361" sldId="272"/>
            <ac:spMk id="48" creationId="{982CCCCE-4428-461D-8998-9FB8F8B77DBA}"/>
          </ac:spMkLst>
        </pc:spChg>
        <pc:spChg chg="add mod">
          <ac:chgData name="אמנדה מגזל" userId="d50b652f-cb88-4424-8cea-6618e2450d64" providerId="ADAL" clId="{5A97B236-0D9A-4F38-9203-A267EA679080}" dt="2022-04-02T19:53:07.262" v="1346" actId="207"/>
          <ac:spMkLst>
            <pc:docMk/>
            <pc:sldMk cId="1979479361" sldId="272"/>
            <ac:spMk id="49" creationId="{AFA37683-D122-4011-947C-623F1AAE99BD}"/>
          </ac:spMkLst>
        </pc:spChg>
        <pc:spChg chg="add mod">
          <ac:chgData name="אמנדה מגזל" userId="d50b652f-cb88-4424-8cea-6618e2450d64" providerId="ADAL" clId="{5A97B236-0D9A-4F38-9203-A267EA679080}" dt="2022-04-02T19:53:18.248" v="1348" actId="207"/>
          <ac:spMkLst>
            <pc:docMk/>
            <pc:sldMk cId="1979479361" sldId="272"/>
            <ac:spMk id="50" creationId="{20DF68F4-EECB-46E3-BD68-66DA0CC689AB}"/>
          </ac:spMkLst>
        </pc:spChg>
        <pc:spChg chg="add mod">
          <ac:chgData name="אמנדה מגזל" userId="d50b652f-cb88-4424-8cea-6618e2450d64" providerId="ADAL" clId="{5A97B236-0D9A-4F38-9203-A267EA679080}" dt="2022-04-02T19:53:24.783" v="1349" actId="207"/>
          <ac:spMkLst>
            <pc:docMk/>
            <pc:sldMk cId="1979479361" sldId="272"/>
            <ac:spMk id="51" creationId="{12B9D12C-21A5-4335-B6E6-C4E1FB1CD69D}"/>
          </ac:spMkLst>
        </pc:spChg>
        <pc:cxnChg chg="add mod">
          <ac:chgData name="אמנדה מגזל" userId="d50b652f-cb88-4424-8cea-6618e2450d64" providerId="ADAL" clId="{5A97B236-0D9A-4F38-9203-A267EA679080}" dt="2022-04-02T19:47:18.148" v="1136" actId="14100"/>
          <ac:cxnSpMkLst>
            <pc:docMk/>
            <pc:sldMk cId="1979479361" sldId="272"/>
            <ac:cxnSpMk id="3" creationId="{66FEFADB-5785-4CBE-99C7-410D0A8B6175}"/>
          </ac:cxnSpMkLst>
        </pc:cxnChg>
        <pc:cxnChg chg="add mod">
          <ac:chgData name="אמנדה מגזל" userId="d50b652f-cb88-4424-8cea-6618e2450d64" providerId="ADAL" clId="{5A97B236-0D9A-4F38-9203-A267EA679080}" dt="2022-04-02T19:47:03.069" v="1134" actId="14100"/>
          <ac:cxnSpMkLst>
            <pc:docMk/>
            <pc:sldMk cId="1979479361" sldId="272"/>
            <ac:cxnSpMk id="34" creationId="{DB89573B-2EDD-40CC-9568-27C12747A350}"/>
          </ac:cxnSpMkLst>
        </pc:cxnChg>
        <pc:cxnChg chg="add mod">
          <ac:chgData name="אמנדה מגזל" userId="d50b652f-cb88-4424-8cea-6618e2450d64" providerId="ADAL" clId="{5A97B236-0D9A-4F38-9203-A267EA679080}" dt="2022-04-02T19:46:39.034" v="1130" actId="13822"/>
          <ac:cxnSpMkLst>
            <pc:docMk/>
            <pc:sldMk cId="1979479361" sldId="272"/>
            <ac:cxnSpMk id="36" creationId="{5CB83602-8F2D-4E91-AFFD-08538DE9D3F4}"/>
          </ac:cxnSpMkLst>
        </pc:cxnChg>
        <pc:cxnChg chg="add mod">
          <ac:chgData name="אמנדה מגזל" userId="d50b652f-cb88-4424-8cea-6618e2450d64" providerId="ADAL" clId="{5A97B236-0D9A-4F38-9203-A267EA679080}" dt="2022-04-02T19:46:56.642" v="1133" actId="14100"/>
          <ac:cxnSpMkLst>
            <pc:docMk/>
            <pc:sldMk cId="1979479361" sldId="272"/>
            <ac:cxnSpMk id="39" creationId="{58351EA0-D55F-4508-8070-06C98D35622E}"/>
          </ac:cxnSpMkLst>
        </pc:cxnChg>
      </pc:sldChg>
      <pc:sldChg chg="addSp delSp modSp add mod delAnim modAnim">
        <pc:chgData name="אמנדה מגזל" userId="d50b652f-cb88-4424-8cea-6618e2450d64" providerId="ADAL" clId="{5A97B236-0D9A-4F38-9203-A267EA679080}" dt="2022-04-02T20:14:00.061" v="2145"/>
        <pc:sldMkLst>
          <pc:docMk/>
          <pc:sldMk cId="2378002512" sldId="273"/>
        </pc:sldMkLst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8" creationId="{2D33BD4A-A78E-44C1-8480-6DCD1446356A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0" creationId="{2B308C39-30B9-42A9-8DFD-E3B5CF9BAA52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1" creationId="{2AA22ED3-5D13-435A-91B2-8F4C20E933F3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2" creationId="{C971F174-EE64-4B05-9403-420DA9544E26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55:45.064" v="1377" actId="13822"/>
          <ac:spMkLst>
            <pc:docMk/>
            <pc:sldMk cId="2378002512" sldId="273"/>
            <ac:spMk id="14" creationId="{1637903C-3334-4EC4-9DAD-12A176F03F2F}"/>
          </ac:spMkLst>
        </pc:spChg>
        <pc:spChg chg="mod">
          <ac:chgData name="אמנדה מגזל" userId="d50b652f-cb88-4424-8cea-6618e2450d64" providerId="ADAL" clId="{5A97B236-0D9A-4F38-9203-A267EA679080}" dt="2022-04-02T19:55:52.174" v="1378" actId="13822"/>
          <ac:spMkLst>
            <pc:docMk/>
            <pc:sldMk cId="2378002512" sldId="273"/>
            <ac:spMk id="15" creationId="{5ED198A6-9A11-4621-9597-A08FA3FA5C5D}"/>
          </ac:spMkLst>
        </pc:spChg>
        <pc:spChg chg="mod">
          <ac:chgData name="אמנדה מגזל" userId="d50b652f-cb88-4424-8cea-6618e2450d64" providerId="ADAL" clId="{5A97B236-0D9A-4F38-9203-A267EA679080}" dt="2022-04-02T19:57:36.752" v="1426" actId="20577"/>
          <ac:spMkLst>
            <pc:docMk/>
            <pc:sldMk cId="2378002512" sldId="273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19" creationId="{379852CC-66C5-481F-8507-FFC158EAEE35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1" creationId="{CE6F7CC0-7986-435E-85C7-9076C0E5F4E9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2" creationId="{68C25FD3-A810-43C7-BB8F-5311279C4DD2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3" creationId="{7A7014CF-6B52-4FD7-B540-A6461BD0E323}"/>
          </ac:spMkLst>
        </pc:spChg>
        <pc:spChg chg="mod">
          <ac:chgData name="אמנדה מגזל" userId="d50b652f-cb88-4424-8cea-6618e2450d64" providerId="ADAL" clId="{5A97B236-0D9A-4F38-9203-A267EA679080}" dt="2022-04-02T19:55:10.821" v="1369" actId="13822"/>
          <ac:spMkLst>
            <pc:docMk/>
            <pc:sldMk cId="2378002512" sldId="273"/>
            <ac:spMk id="24" creationId="{AA0CF9FB-D26F-4514-88F8-46AB1EE06FFC}"/>
          </ac:spMkLst>
        </pc:spChg>
        <pc:spChg chg="mod">
          <ac:chgData name="אמנדה מגזל" userId="d50b652f-cb88-4424-8cea-6618e2450d64" providerId="ADAL" clId="{5A97B236-0D9A-4F38-9203-A267EA679080}" dt="2022-04-02T19:56:06.670" v="1380" actId="13822"/>
          <ac:spMkLst>
            <pc:docMk/>
            <pc:sldMk cId="2378002512" sldId="273"/>
            <ac:spMk id="25" creationId="{41A685EB-71CA-44FE-AC71-949C3930E8B4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6" creationId="{FA8CA59A-8553-4845-BA09-9A8635739530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7" creationId="{212D37DE-662C-4795-BE19-5EB6FFFDEDD6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28" creationId="{AD1A13EB-C0D5-4463-B715-D2992C8E155A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9" creationId="{D3DF988F-28FF-4652-B499-3D8AB637F6EA}"/>
          </ac:spMkLst>
        </pc:spChg>
        <pc:spChg chg="mod">
          <ac:chgData name="אמנדה מגזל" userId="d50b652f-cb88-4424-8cea-6618e2450d64" providerId="ADAL" clId="{5A97B236-0D9A-4F38-9203-A267EA679080}" dt="2022-04-02T19:55:10.821" v="1369" actId="13822"/>
          <ac:spMkLst>
            <pc:docMk/>
            <pc:sldMk cId="2378002512" sldId="273"/>
            <ac:spMk id="30" creationId="{3AACAAC3-92E5-497C-8886-36C37B2D12DC}"/>
          </ac:spMkLst>
        </pc:spChg>
        <pc:spChg chg="del">
          <ac:chgData name="אמנדה מגזל" userId="d50b652f-cb88-4424-8cea-6618e2450d64" providerId="ADAL" clId="{5A97B236-0D9A-4F38-9203-A267EA679080}" dt="2022-04-02T19:57:38.882" v="1427" actId="478"/>
          <ac:spMkLst>
            <pc:docMk/>
            <pc:sldMk cId="2378002512" sldId="273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42" creationId="{4C4A2BE6-AB31-4AF5-8BE0-BFB736D11BC5}"/>
          </ac:spMkLst>
        </pc:spChg>
        <pc:spChg chg="del">
          <ac:chgData name="אמנדה מגזל" userId="d50b652f-cb88-4424-8cea-6618e2450d64" providerId="ADAL" clId="{5A97B236-0D9A-4F38-9203-A267EA679080}" dt="2022-04-02T19:56:13.109" v="1383" actId="478"/>
          <ac:spMkLst>
            <pc:docMk/>
            <pc:sldMk cId="2378002512" sldId="273"/>
            <ac:spMk id="43" creationId="{7B06132E-180C-45FA-8149-CC95F25A5663}"/>
          </ac:spMkLst>
        </pc:spChg>
        <pc:spChg chg="del mod">
          <ac:chgData name="אמנדה מגזל" userId="d50b652f-cb88-4424-8cea-6618e2450d64" providerId="ADAL" clId="{5A97B236-0D9A-4F38-9203-A267EA679080}" dt="2022-04-02T19:57:14.715" v="1390" actId="478"/>
          <ac:spMkLst>
            <pc:docMk/>
            <pc:sldMk cId="2378002512" sldId="273"/>
            <ac:spMk id="44" creationId="{213696CA-994D-4B17-87C3-E97B9BCFD373}"/>
          </ac:spMkLst>
        </pc:spChg>
        <pc:spChg chg="mo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5" creationId="{98A8FD94-7A1E-4BBE-B095-3B2D06799D40}"/>
          </ac:spMkLst>
        </pc:spChg>
        <pc:spChg chg="mo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6" creationId="{062D48CA-BE5F-4F4D-8110-1DE306C6399D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7" creationId="{ED312C00-FC79-4714-8D03-60A8811143A6}"/>
          </ac:spMkLst>
        </pc:spChg>
        <pc:spChg chg="del mod">
          <ac:chgData name="אמנדה מגזל" userId="d50b652f-cb88-4424-8cea-6618e2450d64" providerId="ADAL" clId="{5A97B236-0D9A-4F38-9203-A267EA679080}" dt="2022-04-02T19:54:10.557" v="1358"/>
          <ac:spMkLst>
            <pc:docMk/>
            <pc:sldMk cId="2378002512" sldId="273"/>
            <ac:spMk id="48" creationId="{982CCCCE-4428-461D-8998-9FB8F8B77DBA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9" creationId="{AFA37683-D122-4011-947C-623F1AAE99BD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50" creationId="{20DF68F4-EECB-46E3-BD68-66DA0CC689AB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51" creationId="{12B9D12C-21A5-4335-B6E6-C4E1FB1CD69D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52" creationId="{7969E091-7D34-4D6D-B0BC-7876758E9430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53" creationId="{4930E5FC-C1E8-4BA5-8610-2EE5DA921791}"/>
          </ac:spMkLst>
        </pc:spChg>
        <pc:grpChg chg="mod">
          <ac:chgData name="אמנדה מגזל" userId="d50b652f-cb88-4424-8cea-6618e2450d64" providerId="ADAL" clId="{5A97B236-0D9A-4F38-9203-A267EA679080}" dt="2022-04-02T19:57:56.501" v="1428" actId="1076"/>
          <ac:grpSpMkLst>
            <pc:docMk/>
            <pc:sldMk cId="2378002512" sldId="273"/>
            <ac:grpSpMk id="5" creationId="{058296FF-4F74-4842-8D63-AD540D3528FC}"/>
          </ac:grpSpMkLst>
        </pc:grpChg>
        <pc:cxnChg chg="del mod">
          <ac:chgData name="אמנדה מגזל" userId="d50b652f-cb88-4424-8cea-6618e2450d64" providerId="ADAL" clId="{5A97B236-0D9A-4F38-9203-A267EA679080}" dt="2022-04-02T19:54:05.262" v="1354" actId="478"/>
          <ac:cxnSpMkLst>
            <pc:docMk/>
            <pc:sldMk cId="2378002512" sldId="273"/>
            <ac:cxnSpMk id="3" creationId="{66FEFADB-5785-4CBE-99C7-410D0A8B6175}"/>
          </ac:cxnSpMkLst>
        </pc:cxnChg>
        <pc:cxnChg chg="mod">
          <ac:chgData name="אמנדה מגזל" userId="d50b652f-cb88-4424-8cea-6618e2450d64" providerId="ADAL" clId="{5A97B236-0D9A-4F38-9203-A267EA679080}" dt="2022-04-02T19:54:53.838" v="1367" actId="571"/>
          <ac:cxnSpMkLst>
            <pc:docMk/>
            <pc:sldMk cId="2378002512" sldId="273"/>
            <ac:cxnSpMk id="6" creationId="{E952973D-CF8A-4A8B-B318-D2FEF75871B3}"/>
          </ac:cxnSpMkLst>
        </pc:cxnChg>
        <pc:cxnChg chg="mod">
          <ac:chgData name="אמנדה מגזל" userId="d50b652f-cb88-4424-8cea-6618e2450d64" providerId="ADAL" clId="{5A97B236-0D9A-4F38-9203-A267EA679080}" dt="2022-04-02T19:54:53.838" v="1367" actId="571"/>
          <ac:cxnSpMkLst>
            <pc:docMk/>
            <pc:sldMk cId="2378002512" sldId="273"/>
            <ac:cxnSpMk id="7" creationId="{561B616F-7B52-4471-99F6-646E594D8B4F}"/>
          </ac:cxnSpMkLst>
        </pc:cxnChg>
        <pc:cxnChg chg="del mod">
          <ac:chgData name="אמנדה מגזל" userId="d50b652f-cb88-4424-8cea-6618e2450d64" providerId="ADAL" clId="{5A97B236-0D9A-4F38-9203-A267EA679080}" dt="2022-04-02T19:54:04.158" v="1353" actId="478"/>
          <ac:cxnSpMkLst>
            <pc:docMk/>
            <pc:sldMk cId="2378002512" sldId="273"/>
            <ac:cxnSpMk id="34" creationId="{DB89573B-2EDD-40CC-9568-27C12747A350}"/>
          </ac:cxnSpMkLst>
        </pc:cxnChg>
        <pc:cxnChg chg="del mod">
          <ac:chgData name="אמנדה מגזל" userId="d50b652f-cb88-4424-8cea-6618e2450d64" providerId="ADAL" clId="{5A97B236-0D9A-4F38-9203-A267EA679080}" dt="2022-04-02T19:54:02.327" v="1351" actId="478"/>
          <ac:cxnSpMkLst>
            <pc:docMk/>
            <pc:sldMk cId="2378002512" sldId="273"/>
            <ac:cxnSpMk id="36" creationId="{5CB83602-8F2D-4E91-AFFD-08538DE9D3F4}"/>
          </ac:cxnSpMkLst>
        </pc:cxnChg>
        <pc:cxnChg chg="del mod">
          <ac:chgData name="אמנדה מגזל" userId="d50b652f-cb88-4424-8cea-6618e2450d64" providerId="ADAL" clId="{5A97B236-0D9A-4F38-9203-A267EA679080}" dt="2022-04-02T19:54:03.176" v="1352" actId="478"/>
          <ac:cxnSpMkLst>
            <pc:docMk/>
            <pc:sldMk cId="2378002512" sldId="273"/>
            <ac:cxnSpMk id="39" creationId="{58351EA0-D55F-4508-8070-06C98D35622E}"/>
          </ac:cxnSpMkLst>
        </pc:cxnChg>
      </pc:sldChg>
      <pc:sldChg chg="addSp delSp modSp add mod delAnim modAnim">
        <pc:chgData name="אמנדה מגזל" userId="d50b652f-cb88-4424-8cea-6618e2450d64" providerId="ADAL" clId="{5A97B236-0D9A-4F38-9203-A267EA679080}" dt="2022-04-02T20:14:15.488" v="2147"/>
        <pc:sldMkLst>
          <pc:docMk/>
          <pc:sldMk cId="2465331479" sldId="274"/>
        </pc:sldMkLst>
        <pc:spChg chg="mod">
          <ac:chgData name="אמנדה מגזל" userId="d50b652f-cb88-4424-8cea-6618e2450d64" providerId="ADAL" clId="{5A97B236-0D9A-4F38-9203-A267EA679080}" dt="2022-04-02T20:03:15.259" v="1685" actId="13822"/>
          <ac:spMkLst>
            <pc:docMk/>
            <pc:sldMk cId="2465331479" sldId="274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20:03:25.061" v="1686" actId="13822"/>
          <ac:spMkLst>
            <pc:docMk/>
            <pc:sldMk cId="2465331479" sldId="274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59:00.306" v="1442" actId="20577"/>
          <ac:spMkLst>
            <pc:docMk/>
            <pc:sldMk cId="2465331479" sldId="274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20:03:31.764" v="1687" actId="13822"/>
          <ac:spMkLst>
            <pc:docMk/>
            <pc:sldMk cId="2465331479" sldId="274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20:03:35.722" v="1688" actId="13822"/>
          <ac:spMkLst>
            <pc:docMk/>
            <pc:sldMk cId="2465331479" sldId="274"/>
            <ac:spMk id="28" creationId="{AD1A13EB-C0D5-4463-B715-D2992C8E155A}"/>
          </ac:spMkLst>
        </pc:spChg>
        <pc:spChg chg="add mod">
          <ac:chgData name="אמנדה מגזל" userId="d50b652f-cb88-4424-8cea-6618e2450d64" providerId="ADAL" clId="{5A97B236-0D9A-4F38-9203-A267EA679080}" dt="2022-04-02T20:06:31.020" v="1767" actId="1076"/>
          <ac:spMkLst>
            <pc:docMk/>
            <pc:sldMk cId="2465331479" sldId="274"/>
            <ac:spMk id="34" creationId="{10E0B151-5453-4E4F-AB34-2CB7ABC25189}"/>
          </ac:spMkLst>
        </pc:spChg>
        <pc:spChg chg="add del mod">
          <ac:chgData name="אמנדה מגזל" userId="d50b652f-cb88-4424-8cea-6618e2450d64" providerId="ADAL" clId="{5A97B236-0D9A-4F38-9203-A267EA679080}" dt="2022-04-02T20:04:08.862" v="1692" actId="478"/>
          <ac:spMkLst>
            <pc:docMk/>
            <pc:sldMk cId="2465331479" sldId="274"/>
            <ac:spMk id="35" creationId="{A2FA14C9-9C9E-43DA-991C-72FDFA2A555B}"/>
          </ac:spMkLst>
        </pc:spChg>
        <pc:spChg chg="add mod">
          <ac:chgData name="אמנדה מגזל" userId="d50b652f-cb88-4424-8cea-6618e2450d64" providerId="ADAL" clId="{5A97B236-0D9A-4F38-9203-A267EA679080}" dt="2022-04-02T20:04:35.282" v="1696" actId="208"/>
          <ac:spMkLst>
            <pc:docMk/>
            <pc:sldMk cId="2465331479" sldId="274"/>
            <ac:spMk id="36" creationId="{C415A0B6-942F-44DD-BD35-80033F0043D4}"/>
          </ac:spMkLst>
        </pc:spChg>
        <pc:spChg chg="add mod">
          <ac:chgData name="אמנדה מגזל" userId="d50b652f-cb88-4424-8cea-6618e2450d64" providerId="ADAL" clId="{5A97B236-0D9A-4F38-9203-A267EA679080}" dt="2022-04-02T20:05:07.599" v="1701" actId="1582"/>
          <ac:spMkLst>
            <pc:docMk/>
            <pc:sldMk cId="2465331479" sldId="274"/>
            <ac:spMk id="37" creationId="{8527EFA3-EB18-4E00-915B-7B4FCCB5904C}"/>
          </ac:spMkLst>
        </pc:spChg>
        <pc:spChg chg="add mod">
          <ac:chgData name="אמנדה מגזל" userId="d50b652f-cb88-4424-8cea-6618e2450d64" providerId="ADAL" clId="{5A97B236-0D9A-4F38-9203-A267EA679080}" dt="2022-04-02T20:05:29.975" v="1709" actId="208"/>
          <ac:spMkLst>
            <pc:docMk/>
            <pc:sldMk cId="2465331479" sldId="274"/>
            <ac:spMk id="38" creationId="{75CD4A40-4E40-42D0-9ED9-14095035BB79}"/>
          </ac:spMkLst>
        </pc:spChg>
        <pc:spChg chg="add mod">
          <ac:chgData name="אמנדה מגזל" userId="d50b652f-cb88-4424-8cea-6618e2450d64" providerId="ADAL" clId="{5A97B236-0D9A-4F38-9203-A267EA679080}" dt="2022-04-02T20:05:53.630" v="1714" actId="208"/>
          <ac:spMkLst>
            <pc:docMk/>
            <pc:sldMk cId="2465331479" sldId="274"/>
            <ac:spMk id="39" creationId="{C8C98C8D-4436-4196-B7E1-76C2C4A1C0C4}"/>
          </ac:spMkLst>
        </pc:spChg>
        <pc:spChg chg="mod">
          <ac:chgData name="אמנדה מגזל" userId="d50b652f-cb88-4424-8cea-6618e2450d64" providerId="ADAL" clId="{5A97B236-0D9A-4F38-9203-A267EA679080}" dt="2022-04-02T20:00:22.066" v="1526" actId="1036"/>
          <ac:spMkLst>
            <pc:docMk/>
            <pc:sldMk cId="2465331479" sldId="274"/>
            <ac:spMk id="45" creationId="{98A8FD94-7A1E-4BBE-B095-3B2D06799D40}"/>
          </ac:spMkLst>
        </pc:spChg>
        <pc:spChg chg="mod">
          <ac:chgData name="אמנדה מגזל" userId="d50b652f-cb88-4424-8cea-6618e2450d64" providerId="ADAL" clId="{5A97B236-0D9A-4F38-9203-A267EA679080}" dt="2022-04-02T20:00:22.066" v="1526" actId="1036"/>
          <ac:spMkLst>
            <pc:docMk/>
            <pc:sldMk cId="2465331479" sldId="274"/>
            <ac:spMk id="46" creationId="{062D48CA-BE5F-4F4D-8110-1DE306C6399D}"/>
          </ac:spMkLst>
        </pc:spChg>
        <pc:spChg chg="del">
          <ac:chgData name="אמנדה מגזל" userId="d50b652f-cb88-4424-8cea-6618e2450d64" providerId="ADAL" clId="{5A97B236-0D9A-4F38-9203-A267EA679080}" dt="2022-04-02T19:59:11.716" v="1446" actId="478"/>
          <ac:spMkLst>
            <pc:docMk/>
            <pc:sldMk cId="2465331479" sldId="274"/>
            <ac:spMk id="47" creationId="{ED312C00-FC79-4714-8D03-60A8811143A6}"/>
          </ac:spMkLst>
        </pc:spChg>
        <pc:spChg chg="del">
          <ac:chgData name="אמנדה מגזל" userId="d50b652f-cb88-4424-8cea-6618e2450d64" providerId="ADAL" clId="{5A97B236-0D9A-4F38-9203-A267EA679080}" dt="2022-04-02T19:59:04.654" v="1443" actId="478"/>
          <ac:spMkLst>
            <pc:docMk/>
            <pc:sldMk cId="2465331479" sldId="274"/>
            <ac:spMk id="49" creationId="{AFA37683-D122-4011-947C-623F1AAE99BD}"/>
          </ac:spMkLst>
        </pc:spChg>
        <pc:spChg chg="del">
          <ac:chgData name="אמנדה מגזל" userId="d50b652f-cb88-4424-8cea-6618e2450d64" providerId="ADAL" clId="{5A97B236-0D9A-4F38-9203-A267EA679080}" dt="2022-04-02T19:59:06.782" v="1444" actId="478"/>
          <ac:spMkLst>
            <pc:docMk/>
            <pc:sldMk cId="2465331479" sldId="274"/>
            <ac:spMk id="50" creationId="{20DF68F4-EECB-46E3-BD68-66DA0CC689AB}"/>
          </ac:spMkLst>
        </pc:spChg>
        <pc:spChg chg="del">
          <ac:chgData name="אמנדה מגזל" userId="d50b652f-cb88-4424-8cea-6618e2450d64" providerId="ADAL" clId="{5A97B236-0D9A-4F38-9203-A267EA679080}" dt="2022-04-02T19:59:08.600" v="1445" actId="478"/>
          <ac:spMkLst>
            <pc:docMk/>
            <pc:sldMk cId="2465331479" sldId="274"/>
            <ac:spMk id="51" creationId="{12B9D12C-21A5-4335-B6E6-C4E1FB1CD69D}"/>
          </ac:spMkLst>
        </pc:spChg>
        <pc:grpChg chg="mod">
          <ac:chgData name="אמנדה מגזל" userId="d50b652f-cb88-4424-8cea-6618e2450d64" providerId="ADAL" clId="{5A97B236-0D9A-4F38-9203-A267EA679080}" dt="2022-04-02T20:00:22.066" v="1526" actId="1036"/>
          <ac:grpSpMkLst>
            <pc:docMk/>
            <pc:sldMk cId="2465331479" sldId="274"/>
            <ac:grpSpMk id="5" creationId="{058296FF-4F74-4842-8D63-AD540D3528FC}"/>
          </ac:grpSpMkLst>
        </pc:grpChg>
      </pc:sldChg>
      <pc:sldChg chg="addSp modSp add mod modAnim">
        <pc:chgData name="אמנדה מגזל" userId="d50b652f-cb88-4424-8cea-6618e2450d64" providerId="ADAL" clId="{5A97B236-0D9A-4F38-9203-A267EA679080}" dt="2022-04-02T20:14:44.307" v="2153"/>
        <pc:sldMkLst>
          <pc:docMk/>
          <pc:sldMk cId="2454313747" sldId="275"/>
        </pc:sldMkLst>
        <pc:spChg chg="mod">
          <ac:chgData name="אמנדה מגזל" userId="d50b652f-cb88-4424-8cea-6618e2450d64" providerId="ADAL" clId="{5A97B236-0D9A-4F38-9203-A267EA679080}" dt="2022-04-02T20:08:45.333" v="1850" actId="20577"/>
          <ac:spMkLst>
            <pc:docMk/>
            <pc:sldMk cId="2454313747" sldId="275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20:10:03.333" v="2008" actId="13822"/>
          <ac:spMkLst>
            <pc:docMk/>
            <pc:sldMk cId="2454313747" sldId="275"/>
            <ac:spMk id="30" creationId="{3AACAAC3-92E5-497C-8886-36C37B2D12DC}"/>
          </ac:spMkLst>
        </pc:spChg>
        <pc:spChg chg="mod">
          <ac:chgData name="אמנדה מגזל" userId="d50b652f-cb88-4424-8cea-6618e2450d64" providerId="ADAL" clId="{5A97B236-0D9A-4F38-9203-A267EA679080}" dt="2022-04-02T20:11:41.014" v="2135" actId="1035"/>
          <ac:spMkLst>
            <pc:docMk/>
            <pc:sldMk cId="2454313747" sldId="275"/>
            <ac:spMk id="34" creationId="{10E0B151-5453-4E4F-AB34-2CB7ABC25189}"/>
          </ac:spMkLst>
        </pc:spChg>
        <pc:spChg chg="add mod">
          <ac:chgData name="אמנדה מגזל" userId="d50b652f-cb88-4424-8cea-6618e2450d64" providerId="ADAL" clId="{5A97B236-0D9A-4F38-9203-A267EA679080}" dt="2022-04-02T20:11:41.014" v="2135" actId="1035"/>
          <ac:spMkLst>
            <pc:docMk/>
            <pc:sldMk cId="2454313747" sldId="275"/>
            <ac:spMk id="40" creationId="{0019B9DD-B601-4D44-9BBB-765DAAD87BFC}"/>
          </ac:spMkLst>
        </pc:spChg>
        <pc:cxnChg chg="add mod">
          <ac:chgData name="אמנדה מגזל" userId="d50b652f-cb88-4424-8cea-6618e2450d64" providerId="ADAL" clId="{5A97B236-0D9A-4F38-9203-A267EA679080}" dt="2022-04-02T20:10:36.606" v="2014" actId="1582"/>
          <ac:cxnSpMkLst>
            <pc:docMk/>
            <pc:sldMk cId="2454313747" sldId="275"/>
            <ac:cxnSpMk id="3" creationId="{4C519ED8-2573-4B9E-8582-5D1DBC2A073F}"/>
          </ac:cxnSpMkLst>
        </pc:cxnChg>
      </pc:sldChg>
      <pc:sldChg chg="addSp delSp modSp add mod ord modTransition delAnim modAnim">
        <pc:chgData name="אמנדה מגזל" userId="d50b652f-cb88-4424-8cea-6618e2450d64" providerId="ADAL" clId="{5A97B236-0D9A-4F38-9203-A267EA679080}" dt="2022-04-04T17:44:54.290" v="4371"/>
        <pc:sldMkLst>
          <pc:docMk/>
          <pc:sldMk cId="4055284432" sldId="276"/>
        </pc:sldMkLst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5" creationId="{54C4BBEC-E2EA-4E73-A688-1BB8F7603679}"/>
          </ac:spMkLst>
        </pc:spChg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2T20:17:01.648" v="2156"/>
          <ac:spMkLst>
            <pc:docMk/>
            <pc:sldMk cId="4055284432" sldId="276"/>
            <ac:spMk id="10" creationId="{72F10E39-87C1-499A-8DEC-E307B9796801}"/>
          </ac:spMkLst>
        </pc:spChg>
        <pc:spChg chg="add mod">
          <ac:chgData name="אמנדה מגזל" userId="d50b652f-cb88-4424-8cea-6618e2450d64" providerId="ADAL" clId="{5A97B236-0D9A-4F38-9203-A267EA679080}" dt="2022-04-02T20:17:17.837" v="2176" actId="20577"/>
          <ac:spMkLst>
            <pc:docMk/>
            <pc:sldMk cId="4055284432" sldId="276"/>
            <ac:spMk id="11" creationId="{EB433E0D-4816-41BB-B0C5-6C949F6FBD3D}"/>
          </ac:spMkLst>
        </pc:spChg>
        <pc:spChg chg="add mod">
          <ac:chgData name="אמנדה מגזל" userId="d50b652f-cb88-4424-8cea-6618e2450d64" providerId="ADAL" clId="{5A97B236-0D9A-4F38-9203-A267EA679080}" dt="2022-04-02T20:28:14.345" v="2508" actId="1076"/>
          <ac:spMkLst>
            <pc:docMk/>
            <pc:sldMk cId="4055284432" sldId="276"/>
            <ac:spMk id="12" creationId="{62431B40-4D07-4D57-B009-8D585047876A}"/>
          </ac:spMkLst>
        </pc:spChg>
        <pc:spChg chg="add mod">
          <ac:chgData name="אמנדה מגזל" userId="d50b652f-cb88-4424-8cea-6618e2450d64" providerId="ADAL" clId="{5A97B236-0D9A-4F38-9203-A267EA679080}" dt="2022-04-02T20:29:28.678" v="2573" actId="1076"/>
          <ac:spMkLst>
            <pc:docMk/>
            <pc:sldMk cId="4055284432" sldId="276"/>
            <ac:spMk id="17" creationId="{38BC9BEE-E2A8-4D9E-87E8-8AE2EA59F381}"/>
          </ac:spMkLst>
        </pc:spChg>
        <pc:picChg chg="add del mod">
          <ac:chgData name="אמנדה מגזל" userId="d50b652f-cb88-4424-8cea-6618e2450d64" providerId="ADAL" clId="{5A97B236-0D9A-4F38-9203-A267EA679080}" dt="2022-04-02T20:17:06.020" v="2157" actId="478"/>
          <ac:picMkLst>
            <pc:docMk/>
            <pc:sldMk cId="4055284432" sldId="276"/>
            <ac:picMk id="9" creationId="{5633378D-47B2-4846-AA7E-6C5FED8E8765}"/>
          </ac:picMkLst>
        </pc:picChg>
        <pc:picChg chg="add mod">
          <ac:chgData name="אמנדה מגזל" userId="d50b652f-cb88-4424-8cea-6618e2450d64" providerId="ADAL" clId="{5A97B236-0D9A-4F38-9203-A267EA679080}" dt="2022-04-02T20:29:25.504" v="2572" actId="1076"/>
          <ac:picMkLst>
            <pc:docMk/>
            <pc:sldMk cId="4055284432" sldId="276"/>
            <ac:picMk id="1026" creationId="{CD1F8113-6A74-46AB-91D6-A41ACCD6120D}"/>
          </ac:picMkLst>
        </pc:picChg>
        <pc:cxnChg chg="del">
          <ac:chgData name="אמנדה מגזל" userId="d50b652f-cb88-4424-8cea-6618e2450d64" providerId="ADAL" clId="{5A97B236-0D9A-4F38-9203-A267EA679080}" dt="2022-04-02T20:17:00.042" v="2155" actId="478"/>
          <ac:cxnSpMkLst>
            <pc:docMk/>
            <pc:sldMk cId="4055284432" sldId="276"/>
            <ac:cxnSpMk id="7" creationId="{5FEE46D6-1318-458B-A023-6922AC7A7BD0}"/>
          </ac:cxnSpMkLst>
        </pc:cxnChg>
        <pc:cxnChg chg="add mod">
          <ac:chgData name="אמנדה מגזל" userId="d50b652f-cb88-4424-8cea-6618e2450d64" providerId="ADAL" clId="{5A97B236-0D9A-4F38-9203-A267EA679080}" dt="2022-04-02T20:17:01.648" v="2156"/>
          <ac:cxnSpMkLst>
            <pc:docMk/>
            <pc:sldMk cId="4055284432" sldId="276"/>
            <ac:cxnSpMk id="13" creationId="{F64799C5-926F-4D1A-B345-D9258DDB394F}"/>
          </ac:cxnSpMkLst>
        </pc:cxnChg>
        <pc:cxnChg chg="add del mod">
          <ac:chgData name="אמנדה מגזל" userId="d50b652f-cb88-4424-8cea-6618e2450d64" providerId="ADAL" clId="{5A97B236-0D9A-4F38-9203-A267EA679080}" dt="2022-04-02T20:17:09.166" v="2159" actId="478"/>
          <ac:cxnSpMkLst>
            <pc:docMk/>
            <pc:sldMk cId="4055284432" sldId="276"/>
            <ac:cxnSpMk id="14" creationId="{DAF71E03-8CD0-4F4E-AF01-E2C1EC63D681}"/>
          </ac:cxnSpMkLst>
        </pc:cxnChg>
        <pc:cxnChg chg="add del mod">
          <ac:chgData name="אמנדה מגזל" userId="d50b652f-cb88-4424-8cea-6618e2450d64" providerId="ADAL" clId="{5A97B236-0D9A-4F38-9203-A267EA679080}" dt="2022-04-02T20:17:09.758" v="2160" actId="478"/>
          <ac:cxnSpMkLst>
            <pc:docMk/>
            <pc:sldMk cId="4055284432" sldId="276"/>
            <ac:cxnSpMk id="15" creationId="{0E8E47E8-0054-4319-BA96-503180DE0970}"/>
          </ac:cxnSpMkLst>
        </pc:cxnChg>
        <pc:cxnChg chg="add del mod">
          <ac:chgData name="אמנדה מגזל" userId="d50b652f-cb88-4424-8cea-6618e2450d64" providerId="ADAL" clId="{5A97B236-0D9A-4F38-9203-A267EA679080}" dt="2022-04-02T20:17:08.137" v="2158" actId="478"/>
          <ac:cxnSpMkLst>
            <pc:docMk/>
            <pc:sldMk cId="4055284432" sldId="276"/>
            <ac:cxnSpMk id="16" creationId="{B1B393CE-83DB-4009-8FFB-EDBE4AF49584}"/>
          </ac:cxnSpMkLst>
        </pc:cxnChg>
      </pc:sldChg>
      <pc:sldChg chg="modSp add mod ord">
        <pc:chgData name="אמנדה מגזל" userId="d50b652f-cb88-4424-8cea-6618e2450d64" providerId="ADAL" clId="{5A97B236-0D9A-4F38-9203-A267EA679080}" dt="2022-04-03T09:14:02.037" v="2795" actId="1036"/>
        <pc:sldMkLst>
          <pc:docMk/>
          <pc:sldMk cId="3513711095" sldId="277"/>
        </pc:sldMkLst>
        <pc:spChg chg="mod">
          <ac:chgData name="אמנדה מגזל" userId="d50b652f-cb88-4424-8cea-6618e2450d64" providerId="ADAL" clId="{5A97B236-0D9A-4F38-9203-A267EA679080}" dt="2022-04-03T09:14:02.037" v="2795" actId="1036"/>
          <ac:spMkLst>
            <pc:docMk/>
            <pc:sldMk cId="3513711095" sldId="27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5A97B236-0D9A-4F38-9203-A267EA679080}" dt="2022-04-03T08:59:42.747" v="2594" actId="20577"/>
          <ac:spMkLst>
            <pc:docMk/>
            <pc:sldMk cId="3513711095" sldId="27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3T09:00:03.423" v="2638" actId="20577"/>
          <ac:spMkLst>
            <pc:docMk/>
            <pc:sldMk cId="3513711095" sldId="277"/>
            <ac:spMk id="10" creationId="{D09C7D4D-0AD3-46CA-B78D-A9ED1339F251}"/>
          </ac:spMkLst>
        </pc:spChg>
      </pc:sldChg>
      <pc:sldChg chg="addSp delSp modSp add mod ord modAnim">
        <pc:chgData name="אמנדה מגזל" userId="d50b652f-cb88-4424-8cea-6618e2450d64" providerId="ADAL" clId="{5A97B236-0D9A-4F38-9203-A267EA679080}" dt="2022-04-03T19:15:30.161" v="4356"/>
        <pc:sldMkLst>
          <pc:docMk/>
          <pc:sldMk cId="1914117487" sldId="278"/>
        </pc:sldMkLst>
        <pc:spChg chg="mod">
          <ac:chgData name="אמנדה מגזל" userId="d50b652f-cb88-4424-8cea-6618e2450d64" providerId="ADAL" clId="{5A97B236-0D9A-4F38-9203-A267EA679080}" dt="2022-04-03T09:10:56.506" v="2731" actId="20577"/>
          <ac:spMkLst>
            <pc:docMk/>
            <pc:sldMk cId="1914117487" sldId="278"/>
            <ac:spMk id="18" creationId="{4AEB9776-1CFB-4BF8-8BA0-52F9E5084963}"/>
          </ac:spMkLst>
        </pc:spChg>
        <pc:spChg chg="del mod">
          <ac:chgData name="אמנדה מגזל" userId="d50b652f-cb88-4424-8cea-6618e2450d64" providerId="ADAL" clId="{5A97B236-0D9A-4F38-9203-A267EA679080}" dt="2022-04-03T09:11:00.621" v="2733" actId="478"/>
          <ac:spMkLst>
            <pc:docMk/>
            <pc:sldMk cId="1914117487" sldId="278"/>
            <ac:spMk id="37" creationId="{0BA0B935-8345-4468-A52A-B90050BB7C78}"/>
          </ac:spMkLst>
        </pc:spChg>
        <pc:spChg chg="del">
          <ac:chgData name="אמנדה מגזל" userId="d50b652f-cb88-4424-8cea-6618e2450d64" providerId="ADAL" clId="{5A97B236-0D9A-4F38-9203-A267EA679080}" dt="2022-04-03T09:08:00.289" v="2650" actId="478"/>
          <ac:spMkLst>
            <pc:docMk/>
            <pc:sldMk cId="1914117487" sldId="278"/>
            <ac:spMk id="38" creationId="{943AC765-1102-449F-9880-BD0C32C19AE3}"/>
          </ac:spMkLst>
        </pc:spChg>
        <pc:spChg chg="del">
          <ac:chgData name="אמנדה מגזל" userId="d50b652f-cb88-4424-8cea-6618e2450d64" providerId="ADAL" clId="{5A97B236-0D9A-4F38-9203-A267EA679080}" dt="2022-04-03T09:08:00.289" v="2650" actId="478"/>
          <ac:spMkLst>
            <pc:docMk/>
            <pc:sldMk cId="1914117487" sldId="278"/>
            <ac:spMk id="39" creationId="{E226A32A-D6F8-4E0C-91B7-68A61DD52600}"/>
          </ac:spMkLst>
        </pc:spChg>
        <pc:spChg chg="add mod">
          <ac:chgData name="אמנדה מגזל" userId="d50b652f-cb88-4424-8cea-6618e2450d64" providerId="ADAL" clId="{5A97B236-0D9A-4F38-9203-A267EA679080}" dt="2022-04-03T09:12:40.090" v="2757" actId="1076"/>
          <ac:spMkLst>
            <pc:docMk/>
            <pc:sldMk cId="1914117487" sldId="278"/>
            <ac:spMk id="40" creationId="{4206EE12-6CBC-445F-A5CD-62C6CC5A3245}"/>
          </ac:spMkLst>
        </pc:spChg>
        <pc:spChg chg="add mod">
          <ac:chgData name="אמנדה מגזל" userId="d50b652f-cb88-4424-8cea-6618e2450d64" providerId="ADAL" clId="{5A97B236-0D9A-4F38-9203-A267EA679080}" dt="2022-04-03T09:12:49.706" v="2762" actId="20577"/>
          <ac:spMkLst>
            <pc:docMk/>
            <pc:sldMk cId="1914117487" sldId="278"/>
            <ac:spMk id="41" creationId="{F4D2A5BC-9296-4526-A065-D213F2AA7F26}"/>
          </ac:spMkLst>
        </pc:spChg>
        <pc:grpChg chg="del">
          <ac:chgData name="אמנדה מגזל" userId="d50b652f-cb88-4424-8cea-6618e2450d64" providerId="ADAL" clId="{5A97B236-0D9A-4F38-9203-A267EA679080}" dt="2022-04-03T09:08:00.289" v="2650" actId="478"/>
          <ac:grpSpMkLst>
            <pc:docMk/>
            <pc:sldMk cId="1914117487" sldId="278"/>
            <ac:grpSpMk id="5" creationId="{058296FF-4F74-4842-8D63-AD540D3528FC}"/>
          </ac:grpSpMkLst>
        </pc:grpChg>
        <pc:picChg chg="add del mod">
          <ac:chgData name="אמנדה מגזל" userId="d50b652f-cb88-4424-8cea-6618e2450d64" providerId="ADAL" clId="{5A97B236-0D9A-4F38-9203-A267EA679080}" dt="2022-04-03T09:11:01.925" v="2735" actId="478"/>
          <ac:picMkLst>
            <pc:docMk/>
            <pc:sldMk cId="1914117487" sldId="278"/>
            <ac:picMk id="3" creationId="{E862516C-D2FE-49AA-A2B2-25B96467104A}"/>
          </ac:picMkLst>
        </pc:picChg>
        <pc:picChg chg="add mod">
          <ac:chgData name="אמנדה מגזל" userId="d50b652f-cb88-4424-8cea-6618e2450d64" providerId="ADAL" clId="{5A97B236-0D9A-4F38-9203-A267EA679080}" dt="2022-04-03T09:12:08.172" v="2744" actId="1076"/>
          <ac:picMkLst>
            <pc:docMk/>
            <pc:sldMk cId="1914117487" sldId="278"/>
            <ac:picMk id="31" creationId="{AD1B4929-36A8-437E-A3C2-7D63CA886499}"/>
          </ac:picMkLst>
        </pc:picChg>
        <pc:picChg chg="add mod">
          <ac:chgData name="אמנדה מגזל" userId="d50b652f-cb88-4424-8cea-6618e2450d64" providerId="ADAL" clId="{5A97B236-0D9A-4F38-9203-A267EA679080}" dt="2022-04-03T09:12:00.726" v="2743" actId="1076"/>
          <ac:picMkLst>
            <pc:docMk/>
            <pc:sldMk cId="1914117487" sldId="278"/>
            <ac:picMk id="33" creationId="{5B645D6E-FE99-4211-BEC4-4C548226C737}"/>
          </ac:picMkLst>
        </pc:picChg>
      </pc:sldChg>
      <pc:sldChg chg="addSp delSp modSp add del mod ord">
        <pc:chgData name="אמנדה מגזל" userId="d50b652f-cb88-4424-8cea-6618e2450d64" providerId="ADAL" clId="{5A97B236-0D9A-4F38-9203-A267EA679080}" dt="2022-04-03T09:07:46.574" v="2646" actId="47"/>
        <pc:sldMkLst>
          <pc:docMk/>
          <pc:sldMk cId="2319090944" sldId="278"/>
        </pc:sldMkLst>
        <pc:picChg chg="add del">
          <ac:chgData name="אמנדה מגזל" userId="d50b652f-cb88-4424-8cea-6618e2450d64" providerId="ADAL" clId="{5A97B236-0D9A-4F38-9203-A267EA679080}" dt="2022-04-03T09:07:44.600" v="2645" actId="478"/>
          <ac:picMkLst>
            <pc:docMk/>
            <pc:sldMk cId="2319090944" sldId="278"/>
            <ac:picMk id="3" creationId="{6EEB6078-5EB3-4EE0-99C5-F00BAD665BEE}"/>
          </ac:picMkLst>
        </pc:picChg>
        <pc:picChg chg="del mod">
          <ac:chgData name="אמנדה מגזל" userId="d50b652f-cb88-4424-8cea-6618e2450d64" providerId="ADAL" clId="{5A97B236-0D9A-4F38-9203-A267EA679080}" dt="2022-04-03T09:07:40.324" v="2643" actId="478"/>
          <ac:picMkLst>
            <pc:docMk/>
            <pc:sldMk cId="2319090944" sldId="278"/>
            <ac:picMk id="1026" creationId="{CD1F8113-6A74-46AB-91D6-A41ACCD6120D}"/>
          </ac:picMkLst>
        </pc:picChg>
      </pc:sldChg>
      <pc:sldChg chg="addSp delSp modSp add mod ord delAnim">
        <pc:chgData name="אמנדה מגזל" userId="d50b652f-cb88-4424-8cea-6618e2450d64" providerId="ADAL" clId="{5A97B236-0D9A-4F38-9203-A267EA679080}" dt="2022-04-03T09:14:16.109" v="2813" actId="1036"/>
        <pc:sldMkLst>
          <pc:docMk/>
          <pc:sldMk cId="1330861859" sldId="279"/>
        </pc:sldMkLst>
        <pc:spChg chg="mod">
          <ac:chgData name="אמנדה מגזל" userId="d50b652f-cb88-4424-8cea-6618e2450d64" providerId="ADAL" clId="{5A97B236-0D9A-4F38-9203-A267EA679080}" dt="2022-04-03T09:10:42.435" v="2716" actId="20577"/>
          <ac:spMkLst>
            <pc:docMk/>
            <pc:sldMk cId="1330861859" sldId="279"/>
            <ac:spMk id="11" creationId="{EB433E0D-4816-41BB-B0C5-6C949F6FBD3D}"/>
          </ac:spMkLst>
        </pc:spChg>
        <pc:spChg chg="mod">
          <ac:chgData name="אמנדה מגזל" userId="d50b652f-cb88-4424-8cea-6618e2450d64" providerId="ADAL" clId="{5A97B236-0D9A-4F38-9203-A267EA679080}" dt="2022-04-03T09:14:16.109" v="2813" actId="1036"/>
          <ac:spMkLst>
            <pc:docMk/>
            <pc:sldMk cId="1330861859" sldId="279"/>
            <ac:spMk id="12" creationId="{62431B40-4D07-4D57-B009-8D585047876A}"/>
          </ac:spMkLst>
        </pc:spChg>
        <pc:spChg chg="del">
          <ac:chgData name="אמנדה מגזל" userId="d50b652f-cb88-4424-8cea-6618e2450d64" providerId="ADAL" clId="{5A97B236-0D9A-4F38-9203-A267EA679080}" dt="2022-04-03T09:10:11.626" v="2703" actId="478"/>
          <ac:spMkLst>
            <pc:docMk/>
            <pc:sldMk cId="1330861859" sldId="279"/>
            <ac:spMk id="17" creationId="{38BC9BEE-E2A8-4D9E-87E8-8AE2EA59F381}"/>
          </ac:spMkLst>
        </pc:spChg>
        <pc:picChg chg="add mod">
          <ac:chgData name="אמנדה מגזל" userId="d50b652f-cb88-4424-8cea-6618e2450d64" providerId="ADAL" clId="{5A97B236-0D9A-4F38-9203-A267EA679080}" dt="2022-04-03T09:10:20.856" v="2705" actId="1076"/>
          <ac:picMkLst>
            <pc:docMk/>
            <pc:sldMk cId="1330861859" sldId="279"/>
            <ac:picMk id="8" creationId="{5148C538-3BFC-4275-A1C9-597E79FE603A}"/>
          </ac:picMkLst>
        </pc:picChg>
        <pc:picChg chg="del">
          <ac:chgData name="אמנדה מגזל" userId="d50b652f-cb88-4424-8cea-6618e2450d64" providerId="ADAL" clId="{5A97B236-0D9A-4F38-9203-A267EA679080}" dt="2022-04-03T09:10:10.603" v="2702" actId="478"/>
          <ac:picMkLst>
            <pc:docMk/>
            <pc:sldMk cId="1330861859" sldId="279"/>
            <ac:picMk id="1026" creationId="{CD1F8113-6A74-46AB-91D6-A41ACCD6120D}"/>
          </ac:picMkLst>
        </pc:picChg>
      </pc:sldChg>
      <pc:sldChg chg="addSp delSp modSp add del mod">
        <pc:chgData name="אמנדה מגזל" userId="d50b652f-cb88-4424-8cea-6618e2450d64" providerId="ADAL" clId="{5A97B236-0D9A-4F38-9203-A267EA679080}" dt="2022-04-03T09:51:28.429" v="2865" actId="47"/>
        <pc:sldMkLst>
          <pc:docMk/>
          <pc:sldMk cId="425307769" sldId="280"/>
        </pc:sldMkLst>
        <pc:spChg chg="add del">
          <ac:chgData name="אמנדה מגזל" userId="d50b652f-cb88-4424-8cea-6618e2450d64" providerId="ADAL" clId="{5A97B236-0D9A-4F38-9203-A267EA679080}" dt="2022-04-03T09:48:01.257" v="2834" actId="478"/>
          <ac:spMkLst>
            <pc:docMk/>
            <pc:sldMk cId="425307769" sldId="280"/>
            <ac:spMk id="4" creationId="{34944C1C-2F88-41C6-BC25-70B48D6A3545}"/>
          </ac:spMkLst>
        </pc:spChg>
        <pc:spChg chg="add del">
          <ac:chgData name="אמנדה מגזל" userId="d50b652f-cb88-4424-8cea-6618e2450d64" providerId="ADAL" clId="{5A97B236-0D9A-4F38-9203-A267EA679080}" dt="2022-04-03T09:48:21.962" v="2836" actId="478"/>
          <ac:spMkLst>
            <pc:docMk/>
            <pc:sldMk cId="425307769" sldId="280"/>
            <ac:spMk id="5" creationId="{DB95D6D1-9E3C-4A30-A4DB-60DCE8DC3944}"/>
          </ac:spMkLst>
        </pc:spChg>
        <pc:spChg chg="add del">
          <ac:chgData name="אמנדה מגזל" userId="d50b652f-cb88-4424-8cea-6618e2450d64" providerId="ADAL" clId="{5A97B236-0D9A-4F38-9203-A267EA679080}" dt="2022-04-03T09:48:47.921" v="2838" actId="478"/>
          <ac:spMkLst>
            <pc:docMk/>
            <pc:sldMk cId="425307769" sldId="280"/>
            <ac:spMk id="6" creationId="{F82C62CB-502B-4784-8373-D6443011FD87}"/>
          </ac:spMkLst>
        </pc:spChg>
        <pc:spChg chg="mod">
          <ac:chgData name="אמנדה מגזל" userId="d50b652f-cb88-4424-8cea-6618e2450d64" providerId="ADAL" clId="{5A97B236-0D9A-4F38-9203-A267EA679080}" dt="2022-04-03T09:47:02.481" v="2828" actId="1076"/>
          <ac:spMkLst>
            <pc:docMk/>
            <pc:sldMk cId="425307769" sldId="280"/>
            <ac:spMk id="40" creationId="{4206EE12-6CBC-445F-A5CD-62C6CC5A3245}"/>
          </ac:spMkLst>
        </pc:spChg>
        <pc:picChg chg="del mod">
          <ac:chgData name="אמנדה מגזל" userId="d50b652f-cb88-4424-8cea-6618e2450d64" providerId="ADAL" clId="{5A97B236-0D9A-4F38-9203-A267EA679080}" dt="2022-04-03T09:46:50.909" v="2820" actId="478"/>
          <ac:picMkLst>
            <pc:docMk/>
            <pc:sldMk cId="425307769" sldId="280"/>
            <ac:picMk id="31" creationId="{AD1B4929-36A8-437E-A3C2-7D63CA886499}"/>
          </ac:picMkLst>
        </pc:picChg>
        <pc:picChg chg="del mod">
          <ac:chgData name="אמנדה מגזל" userId="d50b652f-cb88-4424-8cea-6618e2450d64" providerId="ADAL" clId="{5A97B236-0D9A-4F38-9203-A267EA679080}" dt="2022-04-03T09:46:51.553" v="2822" actId="478"/>
          <ac:picMkLst>
            <pc:docMk/>
            <pc:sldMk cId="425307769" sldId="280"/>
            <ac:picMk id="33" creationId="{5B645D6E-FE99-4211-BEC4-4C548226C737}"/>
          </ac:picMkLst>
        </pc:picChg>
        <pc:picChg chg="add mod">
          <ac:chgData name="אמנדה מגזל" userId="d50b652f-cb88-4424-8cea-6618e2450d64" providerId="ADAL" clId="{5A97B236-0D9A-4F38-9203-A267EA679080}" dt="2022-04-03T09:51:06.004" v="2858" actId="1076"/>
          <ac:picMkLst>
            <pc:docMk/>
            <pc:sldMk cId="425307769" sldId="280"/>
            <ac:picMk id="1026" creationId="{B5484739-26C5-4EDB-978F-765F66ABD28B}"/>
          </ac:picMkLst>
        </pc:picChg>
        <pc:picChg chg="add del mod">
          <ac:chgData name="אמנדה מגזל" userId="d50b652f-cb88-4424-8cea-6618e2450d64" providerId="ADAL" clId="{5A97B236-0D9A-4F38-9203-A267EA679080}" dt="2022-04-03T09:50:14.357" v="2846" actId="478"/>
          <ac:picMkLst>
            <pc:docMk/>
            <pc:sldMk cId="425307769" sldId="280"/>
            <ac:picMk id="1028" creationId="{FF682039-83E6-44FE-AB61-DCD4EC06D278}"/>
          </ac:picMkLst>
        </pc:picChg>
        <pc:cxnChg chg="add del mod">
          <ac:chgData name="אמנדה מגזל" userId="d50b652f-cb88-4424-8cea-6618e2450d64" providerId="ADAL" clId="{5A97B236-0D9A-4F38-9203-A267EA679080}" dt="2022-04-03T09:50:20.732" v="2848" actId="478"/>
          <ac:cxnSpMkLst>
            <pc:docMk/>
            <pc:sldMk cId="425307769" sldId="280"/>
            <ac:cxnSpMk id="3" creationId="{3502FF29-A4C7-496F-BD27-4C145CE7ADDB}"/>
          </ac:cxnSpMkLst>
        </pc:cxnChg>
      </pc:sldChg>
      <pc:sldChg chg="add del ord">
        <pc:chgData name="אמנדה מגזל" userId="d50b652f-cb88-4424-8cea-6618e2450d64" providerId="ADAL" clId="{5A97B236-0D9A-4F38-9203-A267EA679080}" dt="2022-04-03T09:46:33.569" v="2817" actId="47"/>
        <pc:sldMkLst>
          <pc:docMk/>
          <pc:sldMk cId="4056311226" sldId="280"/>
        </pc:sldMkLst>
      </pc:sldChg>
      <pc:sldChg chg="addSp delSp modSp add mod ord delAnim">
        <pc:chgData name="אמנדה מגזל" userId="d50b652f-cb88-4424-8cea-6618e2450d64" providerId="ADAL" clId="{5A97B236-0D9A-4F38-9203-A267EA679080}" dt="2022-04-03T16:09:31.801" v="3451" actId="20577"/>
        <pc:sldMkLst>
          <pc:docMk/>
          <pc:sldMk cId="3019998973" sldId="281"/>
        </pc:sldMkLst>
        <pc:spChg chg="mod">
          <ac:chgData name="אמנדה מגזל" userId="d50b652f-cb88-4424-8cea-6618e2450d64" providerId="ADAL" clId="{5A97B236-0D9A-4F38-9203-A267EA679080}" dt="2022-04-03T10:07:13.181" v="3207" actId="1035"/>
          <ac:spMkLst>
            <pc:docMk/>
            <pc:sldMk cId="3019998973" sldId="281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3T09:51:23.756" v="2864" actId="478"/>
          <ac:spMkLst>
            <pc:docMk/>
            <pc:sldMk cId="3019998973" sldId="281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3T16:09:31.801" v="3451" actId="20577"/>
          <ac:spMkLst>
            <pc:docMk/>
            <pc:sldMk cId="3019998973" sldId="281"/>
            <ac:spMk id="10" creationId="{9200B2F4-39A3-46B3-A0DD-2187892232ED}"/>
          </ac:spMkLst>
        </pc:spChg>
        <pc:picChg chg="add mod">
          <ac:chgData name="אמנדה מגזל" userId="d50b652f-cb88-4424-8cea-6618e2450d64" providerId="ADAL" clId="{5A97B236-0D9A-4F38-9203-A267EA679080}" dt="2022-04-03T10:12:12.901" v="3218" actId="1076"/>
          <ac:picMkLst>
            <pc:docMk/>
            <pc:sldMk cId="3019998973" sldId="281"/>
            <ac:picMk id="9" creationId="{B3E1F7BF-8D15-4F5C-9EB5-73ADD4E851C7}"/>
          </ac:picMkLst>
        </pc:picChg>
        <pc:picChg chg="add del mod">
          <ac:chgData name="אמנדה מגזל" userId="d50b652f-cb88-4424-8cea-6618e2450d64" providerId="ADAL" clId="{5A97B236-0D9A-4F38-9203-A267EA679080}" dt="2022-04-03T10:11:50.848" v="3211" actId="478"/>
          <ac:picMkLst>
            <pc:docMk/>
            <pc:sldMk cId="3019998973" sldId="281"/>
            <ac:picMk id="11" creationId="{862BD793-F3A0-434E-B28F-7440EAAD5834}"/>
          </ac:picMkLst>
        </pc:picChg>
        <pc:picChg chg="add del mod">
          <ac:chgData name="אמנדה מגזל" userId="d50b652f-cb88-4424-8cea-6618e2450d64" providerId="ADAL" clId="{5A97B236-0D9A-4F38-9203-A267EA679080}" dt="2022-04-03T10:12:14.476" v="3219" actId="21"/>
          <ac:picMkLst>
            <pc:docMk/>
            <pc:sldMk cId="3019998973" sldId="281"/>
            <ac:picMk id="2050" creationId="{4D69AF80-FDCD-4CBB-98F5-B34CE9C37910}"/>
          </ac:picMkLst>
        </pc:picChg>
      </pc:sldChg>
      <pc:sldChg chg="addSp delSp modSp add del mod ord">
        <pc:chgData name="אמנדה מגזל" userId="d50b652f-cb88-4424-8cea-6618e2450d64" providerId="ADAL" clId="{5A97B236-0D9A-4F38-9203-A267EA679080}" dt="2022-04-03T10:17:43.701" v="3318" actId="47"/>
        <pc:sldMkLst>
          <pc:docMk/>
          <pc:sldMk cId="1357625251" sldId="282"/>
        </pc:sldMkLst>
        <pc:spChg chg="mod">
          <ac:chgData name="אמנדה מגזל" userId="d50b652f-cb88-4424-8cea-6618e2450d64" providerId="ADAL" clId="{5A97B236-0D9A-4F38-9203-A267EA679080}" dt="2022-04-03T10:16:48.879" v="3267" actId="20577"/>
          <ac:spMkLst>
            <pc:docMk/>
            <pc:sldMk cId="1357625251" sldId="282"/>
            <ac:spMk id="11" creationId="{EB433E0D-4816-41BB-B0C5-6C949F6FBD3D}"/>
          </ac:spMkLst>
        </pc:spChg>
        <pc:spChg chg="del mod">
          <ac:chgData name="אמנדה מגזל" userId="d50b652f-cb88-4424-8cea-6618e2450d64" providerId="ADAL" clId="{5A97B236-0D9A-4F38-9203-A267EA679080}" dt="2022-04-03T10:17:10.166" v="3280" actId="478"/>
          <ac:spMkLst>
            <pc:docMk/>
            <pc:sldMk cId="1357625251" sldId="282"/>
            <ac:spMk id="12" creationId="{62431B40-4D07-4D57-B009-8D585047876A}"/>
          </ac:spMkLst>
        </pc:spChg>
        <pc:picChg chg="add del mod">
          <ac:chgData name="אמנדה מגזל" userId="d50b652f-cb88-4424-8cea-6618e2450d64" providerId="ADAL" clId="{5A97B236-0D9A-4F38-9203-A267EA679080}" dt="2022-04-03T10:13:43.630" v="3229" actId="478"/>
          <ac:picMkLst>
            <pc:docMk/>
            <pc:sldMk cId="1357625251" sldId="282"/>
            <ac:picMk id="7" creationId="{B8693335-357E-4641-8C9F-7AB9530B0B1C}"/>
          </ac:picMkLst>
        </pc:picChg>
        <pc:picChg chg="del">
          <ac:chgData name="אמנדה מגזל" userId="d50b652f-cb88-4424-8cea-6618e2450d64" providerId="ADAL" clId="{5A97B236-0D9A-4F38-9203-A267EA679080}" dt="2022-04-03T10:12:21.745" v="3223" actId="478"/>
          <ac:picMkLst>
            <pc:docMk/>
            <pc:sldMk cId="1357625251" sldId="282"/>
            <ac:picMk id="8" creationId="{5148C538-3BFC-4275-A1C9-597E79FE603A}"/>
          </ac:picMkLst>
        </pc:picChg>
        <pc:picChg chg="add del mod">
          <ac:chgData name="אמנדה מגזל" userId="d50b652f-cb88-4424-8cea-6618e2450d64" providerId="ADAL" clId="{5A97B236-0D9A-4F38-9203-A267EA679080}" dt="2022-04-03T10:16:01.970" v="3231" actId="478"/>
          <ac:picMkLst>
            <pc:docMk/>
            <pc:sldMk cId="1357625251" sldId="282"/>
            <ac:picMk id="3074" creationId="{A17ECD8B-559F-48F9-AF7E-B2F34FB41C88}"/>
          </ac:picMkLst>
        </pc:picChg>
        <pc:picChg chg="add del mod">
          <ac:chgData name="אמנדה מגזל" userId="d50b652f-cb88-4424-8cea-6618e2450d64" providerId="ADAL" clId="{5A97B236-0D9A-4F38-9203-A267EA679080}" dt="2022-04-03T10:17:19.122" v="3284" actId="21"/>
          <ac:picMkLst>
            <pc:docMk/>
            <pc:sldMk cId="1357625251" sldId="282"/>
            <ac:picMk id="3076" creationId="{19B45DB9-900D-4A9E-9FEF-AFB9AE0788A1}"/>
          </ac:picMkLst>
        </pc:picChg>
      </pc:sldChg>
      <pc:sldChg chg="addSp delSp modSp add mod ord delAnim">
        <pc:chgData name="אמנדה מגזל" userId="d50b652f-cb88-4424-8cea-6618e2450d64" providerId="ADAL" clId="{5A97B236-0D9A-4F38-9203-A267EA679080}" dt="2022-04-03T10:18:00.247" v="3321" actId="1076"/>
        <pc:sldMkLst>
          <pc:docMk/>
          <pc:sldMk cId="1122509911" sldId="283"/>
        </pc:sldMkLst>
        <pc:spChg chg="mod">
          <ac:chgData name="אמנדה מגזל" userId="d50b652f-cb88-4424-8cea-6618e2450d64" providerId="ADAL" clId="{5A97B236-0D9A-4F38-9203-A267EA679080}" dt="2022-04-03T10:17:40.284" v="3317" actId="20577"/>
          <ac:spMkLst>
            <pc:docMk/>
            <pc:sldMk cId="1122509911" sldId="283"/>
            <ac:spMk id="18" creationId="{4AEB9776-1CFB-4BF8-8BA0-52F9E5084963}"/>
          </ac:spMkLst>
        </pc:spChg>
        <pc:spChg chg="del">
          <ac:chgData name="אמנדה מגזל" userId="d50b652f-cb88-4424-8cea-6618e2450d64" providerId="ADAL" clId="{5A97B236-0D9A-4F38-9203-A267EA679080}" dt="2022-04-03T10:17:23.560" v="3285" actId="478"/>
          <ac:spMkLst>
            <pc:docMk/>
            <pc:sldMk cId="1122509911" sldId="283"/>
            <ac:spMk id="40" creationId="{4206EE12-6CBC-445F-A5CD-62C6CC5A3245}"/>
          </ac:spMkLst>
        </pc:spChg>
        <pc:spChg chg="del">
          <ac:chgData name="אמנדה מגזל" userId="d50b652f-cb88-4424-8cea-6618e2450d64" providerId="ADAL" clId="{5A97B236-0D9A-4F38-9203-A267EA679080}" dt="2022-04-03T10:17:23.560" v="3285" actId="478"/>
          <ac:spMkLst>
            <pc:docMk/>
            <pc:sldMk cId="1122509911" sldId="283"/>
            <ac:spMk id="41" creationId="{F4D2A5BC-9296-4526-A065-D213F2AA7F26}"/>
          </ac:spMkLst>
        </pc:spChg>
        <pc:picChg chg="add mod">
          <ac:chgData name="אמנדה מגזל" userId="d50b652f-cb88-4424-8cea-6618e2450d64" providerId="ADAL" clId="{5A97B236-0D9A-4F38-9203-A267EA679080}" dt="2022-04-03T10:18:00.247" v="3321" actId="1076"/>
          <ac:picMkLst>
            <pc:docMk/>
            <pc:sldMk cId="1122509911" sldId="283"/>
            <ac:picMk id="9" creationId="{D4A79DF3-74C3-4C5F-8465-911243C58E75}"/>
          </ac:picMkLst>
        </pc:picChg>
        <pc:picChg chg="del">
          <ac:chgData name="אמנדה מגזל" userId="d50b652f-cb88-4424-8cea-6618e2450d64" providerId="ADAL" clId="{5A97B236-0D9A-4F38-9203-A267EA679080}" dt="2022-04-03T10:17:23.560" v="3285" actId="478"/>
          <ac:picMkLst>
            <pc:docMk/>
            <pc:sldMk cId="1122509911" sldId="283"/>
            <ac:picMk id="31" creationId="{AD1B4929-36A8-437E-A3C2-7D63CA886499}"/>
          </ac:picMkLst>
        </pc:picChg>
        <pc:picChg chg="del">
          <ac:chgData name="אמנדה מגזל" userId="d50b652f-cb88-4424-8cea-6618e2450d64" providerId="ADAL" clId="{5A97B236-0D9A-4F38-9203-A267EA679080}" dt="2022-04-03T10:17:23.560" v="3285" actId="478"/>
          <ac:picMkLst>
            <pc:docMk/>
            <pc:sldMk cId="1122509911" sldId="283"/>
            <ac:picMk id="33" creationId="{5B645D6E-FE99-4211-BEC4-4C548226C737}"/>
          </ac:picMkLst>
        </pc:picChg>
      </pc:sldChg>
      <pc:sldChg chg="add ord">
        <pc:chgData name="אמנדה מגזל" userId="d50b652f-cb88-4424-8cea-6618e2450d64" providerId="ADAL" clId="{5A97B236-0D9A-4F38-9203-A267EA679080}" dt="2022-04-03T16:31:04.760" v="3454"/>
        <pc:sldMkLst>
          <pc:docMk/>
          <pc:sldMk cId="2318211614" sldId="284"/>
        </pc:sldMkLst>
      </pc:sldChg>
      <pc:sldChg chg="modSp add mod ord">
        <pc:chgData name="אמנדה מגזל" userId="d50b652f-cb88-4424-8cea-6618e2450d64" providerId="ADAL" clId="{5A97B236-0D9A-4F38-9203-A267EA679080}" dt="2022-04-03T16:39:15.699" v="3511" actId="114"/>
        <pc:sldMkLst>
          <pc:docMk/>
          <pc:sldMk cId="2498155618" sldId="285"/>
        </pc:sldMkLst>
        <pc:spChg chg="mod">
          <ac:chgData name="אמנדה מגזל" userId="d50b652f-cb88-4424-8cea-6618e2450d64" providerId="ADAL" clId="{5A97B236-0D9A-4F38-9203-A267EA679080}" dt="2022-04-03T16:39:15.699" v="3511" actId="114"/>
          <ac:spMkLst>
            <pc:docMk/>
            <pc:sldMk cId="2498155618" sldId="285"/>
            <ac:spMk id="3" creationId="{56BFD47A-C34D-404A-87DC-24D362793839}"/>
          </ac:spMkLst>
        </pc:spChg>
        <pc:spChg chg="mod">
          <ac:chgData name="אמנדה מגזל" userId="d50b652f-cb88-4424-8cea-6618e2450d64" providerId="ADAL" clId="{5A97B236-0D9A-4F38-9203-A267EA679080}" dt="2022-04-03T16:33:01.962" v="3460" actId="20577"/>
          <ac:spMkLst>
            <pc:docMk/>
            <pc:sldMk cId="2498155618" sldId="285"/>
            <ac:spMk id="4" creationId="{DA4A3E3C-5D47-4E64-8E9B-184365EEA1BA}"/>
          </ac:spMkLst>
        </pc:spChg>
      </pc:sldChg>
      <pc:sldChg chg="addSp delSp modSp add mod ord">
        <pc:chgData name="אמנדה מגזל" userId="d50b652f-cb88-4424-8cea-6618e2450d64" providerId="ADAL" clId="{5A97B236-0D9A-4F38-9203-A267EA679080}" dt="2022-04-03T16:44:35.389" v="3548" actId="12"/>
        <pc:sldMkLst>
          <pc:docMk/>
          <pc:sldMk cId="2659677355" sldId="286"/>
        </pc:sldMkLst>
        <pc:spChg chg="mod">
          <ac:chgData name="אמנדה מגזל" userId="d50b652f-cb88-4424-8cea-6618e2450d64" providerId="ADAL" clId="{5A97B236-0D9A-4F38-9203-A267EA679080}" dt="2022-04-03T16:43:15.351" v="3535" actId="1076"/>
          <ac:spMkLst>
            <pc:docMk/>
            <pc:sldMk cId="2659677355" sldId="286"/>
            <ac:spMk id="11" creationId="{EB433E0D-4816-41BB-B0C5-6C949F6FBD3D}"/>
          </ac:spMkLst>
        </pc:spChg>
        <pc:spChg chg="mod">
          <ac:chgData name="אמנדה מגזל" userId="d50b652f-cb88-4424-8cea-6618e2450d64" providerId="ADAL" clId="{5A97B236-0D9A-4F38-9203-A267EA679080}" dt="2022-04-03T16:44:35.389" v="3548" actId="12"/>
          <ac:spMkLst>
            <pc:docMk/>
            <pc:sldMk cId="2659677355" sldId="286"/>
            <ac:spMk id="12" creationId="{62431B40-4D07-4D57-B009-8D585047876A}"/>
          </ac:spMkLst>
        </pc:spChg>
        <pc:picChg chg="add mod">
          <ac:chgData name="אמנדה מגזל" userId="d50b652f-cb88-4424-8cea-6618e2450d64" providerId="ADAL" clId="{5A97B236-0D9A-4F38-9203-A267EA679080}" dt="2022-04-03T16:42:58.021" v="3519" actId="1076"/>
          <ac:picMkLst>
            <pc:docMk/>
            <pc:sldMk cId="2659677355" sldId="286"/>
            <ac:picMk id="3" creationId="{CD53CAA1-8C2A-4C42-AEA5-E4D89CC3EB7C}"/>
          </ac:picMkLst>
        </pc:picChg>
        <pc:picChg chg="del">
          <ac:chgData name="אמנדה מגזל" userId="d50b652f-cb88-4424-8cea-6618e2450d64" providerId="ADAL" clId="{5A97B236-0D9A-4F38-9203-A267EA679080}" dt="2022-04-03T16:42:34.905" v="3515" actId="478"/>
          <ac:picMkLst>
            <pc:docMk/>
            <pc:sldMk cId="2659677355" sldId="286"/>
            <ac:picMk id="8" creationId="{5148C538-3BFC-4275-A1C9-597E79FE603A}"/>
          </ac:picMkLst>
        </pc:picChg>
      </pc:sldChg>
      <pc:sldChg chg="addSp delSp modSp add del mod modAnim">
        <pc:chgData name="אמנדה מגזל" userId="d50b652f-cb88-4424-8cea-6618e2450d64" providerId="ADAL" clId="{5A97B236-0D9A-4F38-9203-A267EA679080}" dt="2022-04-03T19:12:14.246" v="4221" actId="47"/>
        <pc:sldMkLst>
          <pc:docMk/>
          <pc:sldMk cId="363579256" sldId="287"/>
        </pc:sldMkLst>
        <pc:spChg chg="add mod">
          <ac:chgData name="אמנדה מגזל" userId="d50b652f-cb88-4424-8cea-6618e2450d64" providerId="ADAL" clId="{5A97B236-0D9A-4F38-9203-A267EA679080}" dt="2022-04-03T19:07:32.234" v="4139" actId="255"/>
          <ac:spMkLst>
            <pc:docMk/>
            <pc:sldMk cId="363579256" sldId="287"/>
            <ac:spMk id="6" creationId="{E20A93E7-3231-43BA-BF91-E3388F88E937}"/>
          </ac:spMkLst>
        </pc:spChg>
        <pc:spChg chg="mod">
          <ac:chgData name="אמנדה מגזל" userId="d50b652f-cb88-4424-8cea-6618e2450d64" providerId="ADAL" clId="{5A97B236-0D9A-4F38-9203-A267EA679080}" dt="2022-04-03T18:51:02.348" v="3557" actId="20577"/>
          <ac:spMkLst>
            <pc:docMk/>
            <pc:sldMk cId="363579256" sldId="287"/>
            <ac:spMk id="18" creationId="{4AEB9776-1CFB-4BF8-8BA0-52F9E5084963}"/>
          </ac:spMkLst>
        </pc:spChg>
        <pc:picChg chg="del">
          <ac:chgData name="אמנדה מגזל" userId="d50b652f-cb88-4424-8cea-6618e2450d64" providerId="ADAL" clId="{5A97B236-0D9A-4F38-9203-A267EA679080}" dt="2022-04-03T18:48:07.667" v="3550" actId="478"/>
          <ac:picMkLst>
            <pc:docMk/>
            <pc:sldMk cId="363579256" sldId="287"/>
            <ac:picMk id="9" creationId="{D4A79DF3-74C3-4C5F-8465-911243C58E75}"/>
          </ac:picMkLst>
        </pc:picChg>
      </pc:sldChg>
      <pc:sldChg chg="addSp delSp modSp add mod ord delAnim modAnim">
        <pc:chgData name="אמנדה מגזל" userId="d50b652f-cb88-4424-8cea-6618e2450d64" providerId="ADAL" clId="{5A97B236-0D9A-4F38-9203-A267EA679080}" dt="2022-04-06T10:12:46.747" v="4415" actId="20577"/>
        <pc:sldMkLst>
          <pc:docMk/>
          <pc:sldMk cId="3512533395" sldId="288"/>
        </pc:sldMkLst>
        <pc:spChg chg="mod">
          <ac:chgData name="אמנדה מגזל" userId="d50b652f-cb88-4424-8cea-6618e2450d64" providerId="ADAL" clId="{5A97B236-0D9A-4F38-9203-A267EA679080}" dt="2022-04-03T19:10:27.157" v="4144" actId="1076"/>
          <ac:spMkLst>
            <pc:docMk/>
            <pc:sldMk cId="3512533395" sldId="288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3T19:10:35.307" v="4145" actId="478"/>
          <ac:spMkLst>
            <pc:docMk/>
            <pc:sldMk cId="3512533395" sldId="288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6T10:12:46.747" v="4415" actId="20577"/>
          <ac:spMkLst>
            <pc:docMk/>
            <pc:sldMk cId="3512533395" sldId="288"/>
            <ac:spMk id="9" creationId="{C84C55D5-B284-44C0-BD0B-1048457E39A6}"/>
          </ac:spMkLst>
        </pc:spChg>
      </pc:sldChg>
      <pc:sldChg chg="modSp del mod">
        <pc:chgData name="אמנדה מגזל" userId="d50b652f-cb88-4424-8cea-6618e2450d64" providerId="ADAL" clId="{5A97B236-0D9A-4F38-9203-A267EA679080}" dt="2022-04-04T17:46:15.088" v="4405" actId="47"/>
        <pc:sldMkLst>
          <pc:docMk/>
          <pc:sldMk cId="3785899694" sldId="289"/>
        </pc:sldMkLst>
        <pc:picChg chg="mod">
          <ac:chgData name="אמנדה מגזל" userId="d50b652f-cb88-4424-8cea-6618e2450d64" providerId="ADAL" clId="{5A97B236-0D9A-4F38-9203-A267EA679080}" dt="2022-04-04T17:44:31.177" v="4367" actId="1076"/>
          <ac:picMkLst>
            <pc:docMk/>
            <pc:sldMk cId="3785899694" sldId="289"/>
            <ac:picMk id="17" creationId="{8967DDD3-B7B4-7049-AF6E-6234DA3DAF05}"/>
          </ac:picMkLst>
        </pc:picChg>
      </pc:sldChg>
      <pc:sldChg chg="modSp del mod">
        <pc:chgData name="אמנדה מגזל" userId="d50b652f-cb88-4424-8cea-6618e2450d64" providerId="ADAL" clId="{5A97B236-0D9A-4F38-9203-A267EA679080}" dt="2022-04-04T17:46:48.541" v="4413" actId="47"/>
        <pc:sldMkLst>
          <pc:docMk/>
          <pc:sldMk cId="3717227122" sldId="291"/>
        </pc:sldMkLst>
        <pc:picChg chg="mod">
          <ac:chgData name="אמנדה מגזל" userId="d50b652f-cb88-4424-8cea-6618e2450d64" providerId="ADAL" clId="{5A97B236-0D9A-4F38-9203-A267EA679080}" dt="2022-04-04T17:44:22.304" v="4365" actId="1076"/>
          <ac:picMkLst>
            <pc:docMk/>
            <pc:sldMk cId="3717227122" sldId="291"/>
            <ac:picMk id="5" creationId="{9BC18930-924F-C94A-A9DE-2AFEA47AE5EC}"/>
          </ac:picMkLst>
        </pc:picChg>
      </pc:sldChg>
      <pc:sldChg chg="del">
        <pc:chgData name="אמנדה מגזל" userId="d50b652f-cb88-4424-8cea-6618e2450d64" providerId="ADAL" clId="{5A97B236-0D9A-4F38-9203-A267EA679080}" dt="2022-04-04T17:46:14.413" v="4404" actId="47"/>
        <pc:sldMkLst>
          <pc:docMk/>
          <pc:sldMk cId="1742486164" sldId="292"/>
        </pc:sldMkLst>
      </pc:sldChg>
      <pc:sldChg chg="addSp delSp modSp add mod ord">
        <pc:chgData name="אמנדה מגזל" userId="d50b652f-cb88-4424-8cea-6618e2450d64" providerId="ADAL" clId="{5A97B236-0D9A-4F38-9203-A267EA679080}" dt="2022-04-04T17:45:52.192" v="4398" actId="1076"/>
        <pc:sldMkLst>
          <pc:docMk/>
          <pc:sldMk cId="2783018292" sldId="293"/>
        </pc:sldMkLst>
        <pc:spChg chg="mod">
          <ac:chgData name="אמנדה מגזל" userId="d50b652f-cb88-4424-8cea-6618e2450d64" providerId="ADAL" clId="{5A97B236-0D9A-4F38-9203-A267EA679080}" dt="2022-04-04T17:45:42.777" v="4396" actId="14100"/>
          <ac:spMkLst>
            <pc:docMk/>
            <pc:sldMk cId="2783018292" sldId="293"/>
            <ac:spMk id="16" creationId="{D83C4C7C-437F-4C08-ACDB-DC48B5B950D5}"/>
          </ac:spMkLst>
        </pc:spChg>
        <pc:spChg chg="mod">
          <ac:chgData name="אמנדה מגזל" userId="d50b652f-cb88-4424-8cea-6618e2450d64" providerId="ADAL" clId="{5A97B236-0D9A-4F38-9203-A267EA679080}" dt="2022-04-04T17:45:49.329" v="4397" actId="1076"/>
          <ac:spMkLst>
            <pc:docMk/>
            <pc:sldMk cId="2783018292" sldId="293"/>
            <ac:spMk id="18" creationId="{4AEB9776-1CFB-4BF8-8BA0-52F9E5084963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7" creationId="{0BA0B935-8345-4468-A52A-B90050BB7C78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8" creationId="{943AC765-1102-449F-9880-BD0C32C19AE3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9" creationId="{E226A32A-D6F8-4E0C-91B7-68A61DD52600}"/>
          </ac:spMkLst>
        </pc:spChg>
        <pc:grpChg chg="del">
          <ac:chgData name="אמנדה מגזל" userId="d50b652f-cb88-4424-8cea-6618e2450d64" providerId="ADAL" clId="{5A97B236-0D9A-4F38-9203-A267EA679080}" dt="2022-04-04T17:45:20.760" v="4375" actId="478"/>
          <ac:grpSpMkLst>
            <pc:docMk/>
            <pc:sldMk cId="2783018292" sldId="293"/>
            <ac:grpSpMk id="5" creationId="{058296FF-4F74-4842-8D63-AD540D3528FC}"/>
          </ac:grpSpMkLst>
        </pc:grpChg>
        <pc:picChg chg="add mod">
          <ac:chgData name="אמנדה מגזל" userId="d50b652f-cb88-4424-8cea-6618e2450d64" providerId="ADAL" clId="{5A97B236-0D9A-4F38-9203-A267EA679080}" dt="2022-04-04T17:45:52.192" v="4398" actId="1076"/>
          <ac:picMkLst>
            <pc:docMk/>
            <pc:sldMk cId="2783018292" sldId="293"/>
            <ac:picMk id="31" creationId="{767A1B4E-633C-4FC9-85CB-543FBF192760}"/>
          </ac:picMkLst>
        </pc:picChg>
      </pc:sldChg>
      <pc:sldChg chg="addSp delSp modSp add mod">
        <pc:chgData name="אמנדה מגזל" userId="d50b652f-cb88-4424-8cea-6618e2450d64" providerId="ADAL" clId="{5A97B236-0D9A-4F38-9203-A267EA679080}" dt="2022-04-04T17:46:10.658" v="4403" actId="1076"/>
        <pc:sldMkLst>
          <pc:docMk/>
          <pc:sldMk cId="2516204317" sldId="294"/>
        </pc:sldMkLst>
        <pc:picChg chg="add mod">
          <ac:chgData name="אמנדה מגזל" userId="d50b652f-cb88-4424-8cea-6618e2450d64" providerId="ADAL" clId="{5A97B236-0D9A-4F38-9203-A267EA679080}" dt="2022-04-04T17:46:10.658" v="4403" actId="1076"/>
          <ac:picMkLst>
            <pc:docMk/>
            <pc:sldMk cId="2516204317" sldId="294"/>
            <ac:picMk id="6" creationId="{10A36864-4343-4A0F-A904-0001C66B11D1}"/>
          </ac:picMkLst>
        </pc:picChg>
        <pc:picChg chg="del">
          <ac:chgData name="אמנדה מגזל" userId="d50b652f-cb88-4424-8cea-6618e2450d64" providerId="ADAL" clId="{5A97B236-0D9A-4F38-9203-A267EA679080}" dt="2022-04-04T17:46:00.432" v="4400" actId="478"/>
          <ac:picMkLst>
            <pc:docMk/>
            <pc:sldMk cId="2516204317" sldId="294"/>
            <ac:picMk id="31" creationId="{767A1B4E-633C-4FC9-85CB-543FBF192760}"/>
          </ac:picMkLst>
        </pc:picChg>
      </pc:sldChg>
      <pc:sldChg chg="addSp delSp modSp add mod">
        <pc:chgData name="אמנדה מגזל" userId="d50b652f-cb88-4424-8cea-6618e2450d64" providerId="ADAL" clId="{5A97B236-0D9A-4F38-9203-A267EA679080}" dt="2022-04-04T17:46:42.497" v="4412" actId="1076"/>
        <pc:sldMkLst>
          <pc:docMk/>
          <pc:sldMk cId="3553909982" sldId="295"/>
        </pc:sldMkLst>
        <pc:picChg chg="del">
          <ac:chgData name="אמנדה מגזל" userId="d50b652f-cb88-4424-8cea-6618e2450d64" providerId="ADAL" clId="{5A97B236-0D9A-4F38-9203-A267EA679080}" dt="2022-04-04T17:46:36.813" v="4411" actId="478"/>
          <ac:picMkLst>
            <pc:docMk/>
            <pc:sldMk cId="3553909982" sldId="295"/>
            <ac:picMk id="6" creationId="{10A36864-4343-4A0F-A904-0001C66B11D1}"/>
          </ac:picMkLst>
        </pc:picChg>
        <pc:picChg chg="add mod">
          <ac:chgData name="אמנדה מגזל" userId="d50b652f-cb88-4424-8cea-6618e2450d64" providerId="ADAL" clId="{5A97B236-0D9A-4F38-9203-A267EA679080}" dt="2022-04-04T17:46:42.497" v="4412" actId="1076"/>
          <ac:picMkLst>
            <pc:docMk/>
            <pc:sldMk cId="3553909982" sldId="295"/>
            <ac:picMk id="7" creationId="{E7CA0B30-6FEF-47DA-BC3B-B76BA58AA962}"/>
          </ac:picMkLst>
        </pc:picChg>
      </pc:sldChg>
    </pc:docChg>
  </pc:docChgLst>
  <pc:docChgLst>
    <pc:chgData name="אמנדה מגזל" userId="d50b652f-cb88-4424-8cea-6618e2450d64" providerId="ADAL" clId="{C3B5B0CC-A11B-43E6-9191-3C1971990B47}"/>
    <pc:docChg chg="undo redo custSel addSld delSld modSld sldOrd">
      <pc:chgData name="אמנדה מגזל" userId="d50b652f-cb88-4424-8cea-6618e2450d64" providerId="ADAL" clId="{C3B5B0CC-A11B-43E6-9191-3C1971990B47}" dt="2022-03-30T17:30:44.798" v="3103" actId="1036"/>
      <pc:docMkLst>
        <pc:docMk/>
      </pc:docMkLst>
      <pc:sldChg chg="addSp modSp modTransition">
        <pc:chgData name="אמנדה מגזל" userId="d50b652f-cb88-4424-8cea-6618e2450d64" providerId="ADAL" clId="{C3B5B0CC-A11B-43E6-9191-3C1971990B47}" dt="2022-03-30T17:15:02.378" v="2799"/>
        <pc:sldMkLst>
          <pc:docMk/>
          <pc:sldMk cId="3219662546" sldId="256"/>
        </pc:sldMkLst>
        <pc:spChg chg="add mod">
          <ac:chgData name="אמנדה מגזל" userId="d50b652f-cb88-4424-8cea-6618e2450d64" providerId="ADAL" clId="{C3B5B0CC-A11B-43E6-9191-3C1971990B47}" dt="2022-03-30T17:15:02.378" v="2799"/>
          <ac:spMkLst>
            <pc:docMk/>
            <pc:sldMk cId="3219662546" sldId="256"/>
            <ac:spMk id="10" creationId="{11372E9A-FBA8-4547-B82B-3F412575A5CE}"/>
          </ac:spMkLst>
        </pc:spChg>
      </pc:sldChg>
      <pc:sldChg chg="addSp delSp modSp mod modTransition delAnim modAnim">
        <pc:chgData name="אמנדה מגזל" userId="d50b652f-cb88-4424-8cea-6618e2450d64" providerId="ADAL" clId="{C3B5B0CC-A11B-43E6-9191-3C1971990B47}" dt="2022-03-27T17:37:53.767" v="537" actId="1076"/>
        <pc:sldMkLst>
          <pc:docMk/>
          <pc:sldMk cId="3055753011" sldId="257"/>
        </pc:sldMkLst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2" creationId="{B50D84BD-37E5-4A76-8B06-3086091FCC53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3" creationId="{3754116F-820B-4537-B323-927274B402FC}"/>
          </ac:spMkLst>
        </pc:spChg>
        <pc:spChg chg="add mod">
          <ac:chgData name="אמנדה מגזל" userId="d50b652f-cb88-4424-8cea-6618e2450d64" providerId="ADAL" clId="{C3B5B0CC-A11B-43E6-9191-3C1971990B47}" dt="2022-03-27T17:13:56.356" v="13" actId="14100"/>
          <ac:spMkLst>
            <pc:docMk/>
            <pc:sldMk cId="3055753011" sldId="257"/>
            <ac:spMk id="5" creationId="{0BBB78DB-F6B0-4346-840B-FF777F5FEB2E}"/>
          </ac:spMkLst>
        </pc:spChg>
        <pc:spChg chg="add mod">
          <ac:chgData name="אמנדה מגזל" userId="d50b652f-cb88-4424-8cea-6618e2450d64" providerId="ADAL" clId="{C3B5B0CC-A11B-43E6-9191-3C1971990B47}" dt="2022-03-27T17:36:58.093" v="505" actId="20577"/>
          <ac:spMkLst>
            <pc:docMk/>
            <pc:sldMk cId="3055753011" sldId="257"/>
            <ac:spMk id="7" creationId="{D087CB61-D331-4DCB-99A8-A1AAF81D9B8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8" creationId="{EE16CDFA-EEA9-4C4C-BA74-5E6A33210CE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9" creationId="{3389308C-CD39-49C1-BA55-2F6F90B16159}"/>
          </ac:spMkLst>
        </pc:spChg>
        <pc:spChg chg="add mod">
          <ac:chgData name="אמנדה מגזל" userId="d50b652f-cb88-4424-8cea-6618e2450d64" providerId="ADAL" clId="{C3B5B0CC-A11B-43E6-9191-3C1971990B47}" dt="2022-03-27T17:37:42.415" v="535" actId="1076"/>
          <ac:spMkLst>
            <pc:docMk/>
            <pc:sldMk cId="3055753011" sldId="257"/>
            <ac:spMk id="10" creationId="{D09C7D4D-0AD3-46CA-B78D-A9ED1339F251}"/>
          </ac:spMkLst>
        </pc:spChg>
        <pc:spChg chg="add del mod">
          <ac:chgData name="אמנדה מגזל" userId="d50b652f-cb88-4424-8cea-6618e2450d64" providerId="ADAL" clId="{C3B5B0CC-A11B-43E6-9191-3C1971990B47}" dt="2022-03-27T17:37:36.748" v="534" actId="21"/>
          <ac:spMkLst>
            <pc:docMk/>
            <pc:sldMk cId="3055753011" sldId="257"/>
            <ac:spMk id="11" creationId="{9B41E470-5F9B-44BD-B5ED-9AB20EA2D817}"/>
          </ac:spMkLst>
        </pc:spChg>
        <pc:spChg chg="add mod">
          <ac:chgData name="אמנדה מגזל" userId="d50b652f-cb88-4424-8cea-6618e2450d64" providerId="ADAL" clId="{C3B5B0CC-A11B-43E6-9191-3C1971990B47}" dt="2022-03-27T17:37:53.767" v="537" actId="1076"/>
          <ac:spMkLst>
            <pc:docMk/>
            <pc:sldMk cId="3055753011" sldId="257"/>
            <ac:spMk id="14" creationId="{53D911DE-6682-4FEB-B471-4A5DA2281C42}"/>
          </ac:spMkLst>
        </pc:spChg>
        <pc:picChg chg="add mod">
          <ac:chgData name="אמנדה מגזל" userId="d50b652f-cb88-4424-8cea-6618e2450d64" providerId="ADAL" clId="{C3B5B0CC-A11B-43E6-9191-3C1971990B47}" dt="2022-03-27T17:13:24.859" v="3"/>
          <ac:picMkLst>
            <pc:docMk/>
            <pc:sldMk cId="3055753011" sldId="257"/>
            <ac:picMk id="4" creationId="{5214050A-D6A5-4872-8622-12C0612893EA}"/>
          </ac:picMkLst>
        </pc:pic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6" creationId="{2292D65F-3D49-4380-9F2B-DF841607E6B3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2" creationId="{62E4C09E-6619-4BAC-B363-DBA7ABE186A5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3" creationId="{C88E41C4-DEA9-4E8F-A4C6-9B723ED19004}"/>
          </ac:cxnSpMkLst>
        </pc:cxnChg>
      </pc:sldChg>
      <pc:sldChg chg="del modTransition modNotesTx">
        <pc:chgData name="אמנדה מגזל" userId="d50b652f-cb88-4424-8cea-6618e2450d64" providerId="ADAL" clId="{C3B5B0CC-A11B-43E6-9191-3C1971990B47}" dt="2022-03-29T18:10:55.301" v="2738" actId="47"/>
        <pc:sldMkLst>
          <pc:docMk/>
          <pc:sldMk cId="1588509613" sldId="258"/>
        </pc:sldMkLst>
      </pc:sldChg>
      <pc:sldChg chg="addSp delSp modSp add mod delAnim modAnim">
        <pc:chgData name="אמנדה מגזל" userId="d50b652f-cb88-4424-8cea-6618e2450d64" providerId="ADAL" clId="{C3B5B0CC-A11B-43E6-9191-3C1971990B47}" dt="2022-03-27T17:48:15.862" v="904"/>
        <pc:sldMkLst>
          <pc:docMk/>
          <pc:sldMk cId="2127195319" sldId="259"/>
        </pc:sldMkLst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4" creationId="{54C6858E-30F2-4692-BBC7-D16CCBE86513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5" creationId="{E3876B20-94E7-4416-9E99-E0E2ECB9D33A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6" creationId="{281FC6CE-AA7C-47B0-B8B4-52D2C522B61B}"/>
          </ac:spMkLst>
        </pc:spChg>
        <pc:spChg chg="add mod">
          <ac:chgData name="אמנדה מגזל" userId="d50b652f-cb88-4424-8cea-6618e2450d64" providerId="ADAL" clId="{C3B5B0CC-A11B-43E6-9191-3C1971990B47}" dt="2022-03-27T17:45:05.984" v="860" actId="1076"/>
          <ac:spMkLst>
            <pc:docMk/>
            <pc:sldMk cId="2127195319" sldId="259"/>
            <ac:spMk id="7" creationId="{65CE697E-B553-48AB-A5AA-8A4D4CD2291E}"/>
          </ac:spMkLst>
        </pc:spChg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8" creationId="{0F1945F7-6BD1-4A18-9C32-D3AA93A7BABF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9" creationId="{8B5D6B06-A19D-4DE0-AC62-3011C95BF160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0" creationId="{A3647685-11F9-46F0-86A3-5A24A0C21D32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1" creationId="{D3C90365-18FD-4417-B141-99918700E38E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27T17:39:44.333" v="555"/>
          <ac:spMkLst>
            <pc:docMk/>
            <pc:sldMk cId="2127195319" sldId="259"/>
            <ac:spMk id="24" creationId="{C3814429-0D8D-4044-B8AA-7381EC4BC50F}"/>
          </ac:spMkLst>
        </pc:spChg>
        <pc:spChg chg="add mod">
          <ac:chgData name="אמנדה מגזל" userId="d50b652f-cb88-4424-8cea-6618e2450d64" providerId="ADAL" clId="{C3B5B0CC-A11B-43E6-9191-3C1971990B47}" dt="2022-03-27T17:39:58.002" v="572" actId="20577"/>
          <ac:spMkLst>
            <pc:docMk/>
            <pc:sldMk cId="2127195319" sldId="259"/>
            <ac:spMk id="26" creationId="{9B8CE5A4-1ECF-4A56-9398-05AA27E04D0D}"/>
          </ac:spMkLst>
        </pc:spChg>
        <pc:spChg chg="add mod">
          <ac:chgData name="אמנדה מגזל" userId="d50b652f-cb88-4424-8cea-6618e2450d64" providerId="ADAL" clId="{C3B5B0CC-A11B-43E6-9191-3C1971990B47}" dt="2022-03-27T17:44:12.144" v="845" actId="1076"/>
          <ac:spMkLst>
            <pc:docMk/>
            <pc:sldMk cId="2127195319" sldId="259"/>
            <ac:spMk id="27" creationId="{AE4F296C-9294-4B58-A9EB-F0BE95D7471C}"/>
          </ac:spMkLst>
        </pc:spChg>
        <pc:spChg chg="add mod">
          <ac:chgData name="אמנדה מגזל" userId="d50b652f-cb88-4424-8cea-6618e2450d64" providerId="ADAL" clId="{C3B5B0CC-A11B-43E6-9191-3C1971990B47}" dt="2022-03-27T17:44:50.507" v="853" actId="20577"/>
          <ac:spMkLst>
            <pc:docMk/>
            <pc:sldMk cId="2127195319" sldId="259"/>
            <ac:spMk id="28" creationId="{428B2568-6906-405A-8B52-5D92F7196039}"/>
          </ac:spMkLst>
        </pc:spChg>
        <pc:spChg chg="add mod">
          <ac:chgData name="אמנדה מגזל" userId="d50b652f-cb88-4424-8cea-6618e2450d64" providerId="ADAL" clId="{C3B5B0CC-A11B-43E6-9191-3C1971990B47}" dt="2022-03-27T17:45:50.079" v="868" actId="208"/>
          <ac:spMkLst>
            <pc:docMk/>
            <pc:sldMk cId="2127195319" sldId="259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27T17:48:03.902" v="902" actId="1076"/>
          <ac:spMkLst>
            <pc:docMk/>
            <pc:sldMk cId="2127195319" sldId="259"/>
            <ac:spMk id="40" creationId="{51EC1A30-095C-433F-B93F-E7FE2899FB5C}"/>
          </ac:spMkLst>
        </pc:sp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2" creationId="{58F5479E-0BAC-401B-9DD6-39F3A1ABF2F2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3" creationId="{192F6E05-6773-4FF6-A4E2-B56ABCF2E77D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13" creationId="{7D50D8FE-DF2A-42EB-A46F-7ACFCB72F101}"/>
          </ac:cxnSpMkLst>
        </pc:cxnChg>
        <pc:cxnChg chg="add del mod">
          <ac:chgData name="אמנדה מגזל" userId="d50b652f-cb88-4424-8cea-6618e2450d64" providerId="ADAL" clId="{C3B5B0CC-A11B-43E6-9191-3C1971990B47}" dt="2022-03-27T17:39:20.442" v="549" actId="478"/>
          <ac:cxnSpMkLst>
            <pc:docMk/>
            <pc:sldMk cId="2127195319" sldId="259"/>
            <ac:cxnSpMk id="14" creationId="{95FF034D-B803-45CF-99AA-9AF20F538B62}"/>
          </ac:cxnSpMkLst>
        </pc:cxnChg>
        <pc:cxnChg chg="add del mod">
          <ac:chgData name="אמנדה מגזל" userId="d50b652f-cb88-4424-8cea-6618e2450d64" providerId="ADAL" clId="{C3B5B0CC-A11B-43E6-9191-3C1971990B47}" dt="2022-03-27T17:39:21.904" v="551" actId="478"/>
          <ac:cxnSpMkLst>
            <pc:docMk/>
            <pc:sldMk cId="2127195319" sldId="259"/>
            <ac:cxnSpMk id="15" creationId="{039AE5C1-43D5-4A77-AA9E-B5EFDFCFBA14}"/>
          </ac:cxnSpMkLst>
        </pc:cxnChg>
        <pc:cxnChg chg="add del mod">
          <ac:chgData name="אמנדה מגזל" userId="d50b652f-cb88-4424-8cea-6618e2450d64" providerId="ADAL" clId="{C3B5B0CC-A11B-43E6-9191-3C1971990B47}" dt="2022-03-27T17:39:15.345" v="539" actId="478"/>
          <ac:cxnSpMkLst>
            <pc:docMk/>
            <pc:sldMk cId="2127195319" sldId="259"/>
            <ac:cxnSpMk id="16" creationId="{F94BEC12-E93C-4390-A092-78ADB4849ED6}"/>
          </ac:cxnSpMkLst>
        </pc:cxnChg>
        <pc:cxnChg chg="add del mod">
          <ac:chgData name="אמנדה מגזל" userId="d50b652f-cb88-4424-8cea-6618e2450d64" providerId="ADAL" clId="{C3B5B0CC-A11B-43E6-9191-3C1971990B47}" dt="2022-03-27T17:39:18.995" v="547" actId="478"/>
          <ac:cxnSpMkLst>
            <pc:docMk/>
            <pc:sldMk cId="2127195319" sldId="259"/>
            <ac:cxnSpMk id="17" creationId="{F4B2F2F4-7971-4CB1-AEE2-57FA87087DB0}"/>
          </ac:cxnSpMkLst>
        </pc:cxnChg>
        <pc:cxnChg chg="add del mod">
          <ac:chgData name="אמנדה מגזל" userId="d50b652f-cb88-4424-8cea-6618e2450d64" providerId="ADAL" clId="{C3B5B0CC-A11B-43E6-9191-3C1971990B47}" dt="2022-03-27T17:39:19.648" v="548" actId="478"/>
          <ac:cxnSpMkLst>
            <pc:docMk/>
            <pc:sldMk cId="2127195319" sldId="259"/>
            <ac:cxnSpMk id="18" creationId="{D357942F-DE41-492B-BC82-56B0FD855203}"/>
          </ac:cxnSpMkLst>
        </pc:cxnChg>
        <pc:cxnChg chg="add del mod">
          <ac:chgData name="אמנדה מגזל" userId="d50b652f-cb88-4424-8cea-6618e2450d64" providerId="ADAL" clId="{C3B5B0CC-A11B-43E6-9191-3C1971990B47}" dt="2022-03-27T17:39:18.194" v="545" actId="478"/>
          <ac:cxnSpMkLst>
            <pc:docMk/>
            <pc:sldMk cId="2127195319" sldId="259"/>
            <ac:cxnSpMk id="19" creationId="{290DA45F-08B7-4479-AC8F-5040F84A1EF3}"/>
          </ac:cxnSpMkLst>
        </pc:cxnChg>
        <pc:cxnChg chg="add del mod">
          <ac:chgData name="אמנדה מגזל" userId="d50b652f-cb88-4424-8cea-6618e2450d64" providerId="ADAL" clId="{C3B5B0CC-A11B-43E6-9191-3C1971990B47}" dt="2022-03-27T17:39:17.403" v="543" actId="478"/>
          <ac:cxnSpMkLst>
            <pc:docMk/>
            <pc:sldMk cId="2127195319" sldId="259"/>
            <ac:cxnSpMk id="20" creationId="{3D400D81-FA51-40C2-A3C6-C4B4CC8972E2}"/>
          </ac:cxnSpMkLst>
        </pc:cxnChg>
        <pc:cxnChg chg="add del mod">
          <ac:chgData name="אמנדה מגזל" userId="d50b652f-cb88-4424-8cea-6618e2450d64" providerId="ADAL" clId="{C3B5B0CC-A11B-43E6-9191-3C1971990B47}" dt="2022-03-27T17:39:16.185" v="541" actId="478"/>
          <ac:cxnSpMkLst>
            <pc:docMk/>
            <pc:sldMk cId="2127195319" sldId="259"/>
            <ac:cxnSpMk id="21" creationId="{225B790C-1C37-4C8B-874F-96EF47AE8FF7}"/>
          </ac:cxnSpMkLst>
        </pc:cxnChg>
        <pc:cxnChg chg="add del mod">
          <ac:chgData name="אמנדה מגזל" userId="d50b652f-cb88-4424-8cea-6618e2450d64" providerId="ADAL" clId="{C3B5B0CC-A11B-43E6-9191-3C1971990B47}" dt="2022-03-27T17:39:23.102" v="552" actId="478"/>
          <ac:cxnSpMkLst>
            <pc:docMk/>
            <pc:sldMk cId="2127195319" sldId="259"/>
            <ac:cxnSpMk id="22" creationId="{D2D5FE28-3DFC-48E1-B60E-8A0ECC7A16C8}"/>
          </ac:cxnSpMkLst>
        </pc:cxnChg>
        <pc:cxnChg chg="add del mod">
          <ac:chgData name="אמנדה מגזל" userId="d50b652f-cb88-4424-8cea-6618e2450d64" providerId="ADAL" clId="{C3B5B0CC-A11B-43E6-9191-3C1971990B47}" dt="2022-03-27T17:39:23.827" v="554" actId="478"/>
          <ac:cxnSpMkLst>
            <pc:docMk/>
            <pc:sldMk cId="2127195319" sldId="259"/>
            <ac:cxnSpMk id="23" creationId="{C8C8FD98-941F-45D3-9DEE-498EE008B021}"/>
          </ac:cxnSpMkLst>
        </pc:cxnChg>
        <pc:cxnChg chg="add mod">
          <ac:chgData name="אמנדה מגזל" userId="d50b652f-cb88-4424-8cea-6618e2450d64" providerId="ADAL" clId="{C3B5B0CC-A11B-43E6-9191-3C1971990B47}" dt="2022-03-27T17:39:44.333" v="555"/>
          <ac:cxnSpMkLst>
            <pc:docMk/>
            <pc:sldMk cId="2127195319" sldId="259"/>
            <ac:cxnSpMk id="25" creationId="{5A9BAD86-D5C1-40D6-9657-C05F72A4F1AF}"/>
          </ac:cxnSpMkLst>
        </pc:cxnChg>
        <pc:cxnChg chg="add mod">
          <ac:chgData name="אמנדה מגזל" userId="d50b652f-cb88-4424-8cea-6618e2450d64" providerId="ADAL" clId="{C3B5B0CC-A11B-43E6-9191-3C1971990B47}" dt="2022-03-27T17:46:33.185" v="879" actId="14100"/>
          <ac:cxnSpMkLst>
            <pc:docMk/>
            <pc:sldMk cId="2127195319" sldId="259"/>
            <ac:cxnSpMk id="31" creationId="{6203E459-28DB-46E6-B755-515D46AD0607}"/>
          </ac:cxnSpMkLst>
        </pc:cxnChg>
        <pc:cxnChg chg="add mod">
          <ac:chgData name="אמנדה מגזל" userId="d50b652f-cb88-4424-8cea-6618e2450d64" providerId="ADAL" clId="{C3B5B0CC-A11B-43E6-9191-3C1971990B47}" dt="2022-03-27T17:46:30.406" v="878" actId="14100"/>
          <ac:cxnSpMkLst>
            <pc:docMk/>
            <pc:sldMk cId="2127195319" sldId="259"/>
            <ac:cxnSpMk id="33" creationId="{E731F12A-1DF1-4AD4-940B-999F0801F6AB}"/>
          </ac:cxnSpMkLst>
        </pc:cxnChg>
      </pc:sldChg>
      <pc:sldChg chg="addSp delSp modSp add mod delAnim modAnim">
        <pc:chgData name="אמנדה מגזל" userId="d50b652f-cb88-4424-8cea-6618e2450d64" providerId="ADAL" clId="{C3B5B0CC-A11B-43E6-9191-3C1971990B47}" dt="2022-03-29T17:27:54.201" v="2402" actId="20577"/>
        <pc:sldMkLst>
          <pc:docMk/>
          <pc:sldMk cId="2908667128" sldId="260"/>
        </pc:sldMkLst>
        <pc:spChg chg="add mod">
          <ac:chgData name="אמנדה מגזל" userId="d50b652f-cb88-4424-8cea-6618e2450d64" providerId="ADAL" clId="{C3B5B0CC-A11B-43E6-9191-3C1971990B47}" dt="2022-03-29T17:22:15.571" v="2266" actId="1076"/>
          <ac:spMkLst>
            <pc:docMk/>
            <pc:sldMk cId="2908667128" sldId="260"/>
            <ac:spMk id="3" creationId="{85DC8C69-D244-4A02-ABA5-7BE72A3A2098}"/>
          </ac:spMkLst>
        </pc:spChg>
        <pc:spChg chg="add mod">
          <ac:chgData name="אמנדה מגזל" userId="d50b652f-cb88-4424-8cea-6618e2450d64" providerId="ADAL" clId="{C3B5B0CC-A11B-43E6-9191-3C1971990B47}" dt="2022-03-29T17:22:01.703" v="2262" actId="403"/>
          <ac:spMkLst>
            <pc:docMk/>
            <pc:sldMk cId="2908667128" sldId="260"/>
            <ac:spMk id="4" creationId="{61784948-CE5D-4D76-AE4F-A04444875BC9}"/>
          </ac:spMkLst>
        </pc:spChg>
        <pc:spChg chg="add mod">
          <ac:chgData name="אמנדה מגזל" userId="d50b652f-cb88-4424-8cea-6618e2450d64" providerId="ADAL" clId="{C3B5B0CC-A11B-43E6-9191-3C1971990B47}" dt="2022-03-29T17:27:54.201" v="2402" actId="20577"/>
          <ac:spMkLst>
            <pc:docMk/>
            <pc:sldMk cId="2908667128" sldId="260"/>
            <ac:spMk id="5" creationId="{5DB705D1-308E-4788-8115-79DAE57B42BD}"/>
          </ac:spMkLst>
        </pc:spChg>
        <pc:spChg chg="add mod">
          <ac:chgData name="אמנדה מגזל" userId="d50b652f-cb88-4424-8cea-6618e2450d64" providerId="ADAL" clId="{C3B5B0CC-A11B-43E6-9191-3C1971990B47}" dt="2022-03-29T17:18:37.887" v="2107" actId="1076"/>
          <ac:spMkLst>
            <pc:docMk/>
            <pc:sldMk cId="2908667128" sldId="260"/>
            <ac:spMk id="11" creationId="{60199428-94D5-4ACE-9DAE-DB27E31C740D}"/>
          </ac:spMkLst>
        </pc:spChg>
        <pc:picChg chg="add del mod">
          <ac:chgData name="אמנדה מגזל" userId="d50b652f-cb88-4424-8cea-6618e2450d64" providerId="ADAL" clId="{C3B5B0CC-A11B-43E6-9191-3C1971990B47}" dt="2022-03-29T17:09:49.500" v="1456" actId="478"/>
          <ac:picMkLst>
            <pc:docMk/>
            <pc:sldMk cId="2908667128" sldId="260"/>
            <ac:picMk id="2" creationId="{54F8FA0B-7A45-48E5-9B80-AF11DAFC636A}"/>
          </ac:picMkLst>
        </pc:picChg>
        <pc:picChg chg="add mod">
          <ac:chgData name="אמנדה מגזל" userId="d50b652f-cb88-4424-8cea-6618e2450d64" providerId="ADAL" clId="{C3B5B0CC-A11B-43E6-9191-3C1971990B47}" dt="2022-03-29T17:18:49.158" v="2109" actId="1366"/>
          <ac:picMkLst>
            <pc:docMk/>
            <pc:sldMk cId="2908667128" sldId="260"/>
            <ac:picMk id="10" creationId="{F3C98859-EB48-4908-8B5A-4AB0F7547D95}"/>
          </ac:picMkLst>
        </pc:picChg>
        <pc:cxnChg chg="add mod">
          <ac:chgData name="אמנדה מגזל" userId="d50b652f-cb88-4424-8cea-6618e2450d64" providerId="ADAL" clId="{C3B5B0CC-A11B-43E6-9191-3C1971990B47}" dt="2022-03-29T17:09:24.214" v="1430"/>
          <ac:cxnSpMkLst>
            <pc:docMk/>
            <pc:sldMk cId="2908667128" sldId="260"/>
            <ac:cxnSpMk id="6" creationId="{84E413D3-EEF1-4A2E-8ADA-397F0AB181C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7" creationId="{CC6FDDB2-F06D-45ED-AF7E-E95FD50CBD1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8" creationId="{E510CAFA-889A-433E-AC55-314FED119C9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9" creationId="{9DFA7706-B47D-43DE-AB7F-5EA115E7B26D}"/>
          </ac:cxnSpMkLst>
        </pc:cxnChg>
      </pc:sldChg>
      <pc:sldChg chg="modSp add del mod ord">
        <pc:chgData name="אמנדה מגזל" userId="d50b652f-cb88-4424-8cea-6618e2450d64" providerId="ADAL" clId="{C3B5B0CC-A11B-43E6-9191-3C1971990B47}" dt="2022-03-27T17:27:47.623" v="454" actId="47"/>
        <pc:sldMkLst>
          <pc:docMk/>
          <pc:sldMk cId="957813433" sldId="261"/>
        </pc:sldMkLst>
        <pc:spChg chg="mod">
          <ac:chgData name="אמנדה מגזל" userId="d50b652f-cb88-4424-8cea-6618e2450d64" providerId="ADAL" clId="{C3B5B0CC-A11B-43E6-9191-3C1971990B47}" dt="2022-03-27T17:14:09.888" v="20" actId="20577"/>
          <ac:spMkLst>
            <pc:docMk/>
            <pc:sldMk cId="957813433" sldId="261"/>
            <ac:spMk id="5" creationId="{0BBB78DB-F6B0-4346-840B-FF777F5FEB2E}"/>
          </ac:spMkLst>
        </pc:spChg>
      </pc:sldChg>
      <pc:sldChg chg="addSp delSp modSp add mod">
        <pc:chgData name="אמנדה מגזל" userId="d50b652f-cb88-4424-8cea-6618e2450d64" providerId="ADAL" clId="{C3B5B0CC-A11B-43E6-9191-3C1971990B47}" dt="2022-03-27T17:49:23.212" v="1010" actId="1076"/>
        <pc:sldMkLst>
          <pc:docMk/>
          <pc:sldMk cId="3268442149" sldId="262"/>
        </pc:sldMkLst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2" creationId="{EA377556-CBD6-4136-806F-56B4406659B0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3" creationId="{67171FB5-C76C-455C-ABFB-D498BE10F2F7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4" creationId="{C3E53FF7-F2F7-4D9E-AA8E-E61B2472E6F3}"/>
          </ac:spMkLst>
        </pc:spChg>
        <pc:spChg chg="add mod">
          <ac:chgData name="אמנדה מגזל" userId="d50b652f-cb88-4424-8cea-6618e2450d64" providerId="ADAL" clId="{C3B5B0CC-A11B-43E6-9191-3C1971990B47}" dt="2022-03-27T17:15:33.461" v="28"/>
          <ac:spMkLst>
            <pc:docMk/>
            <pc:sldMk cId="3268442149" sldId="262"/>
            <ac:spMk id="6" creationId="{CD5BCBD5-31C4-451E-94AF-FB8F67E7B7D4}"/>
          </ac:spMkLst>
        </pc:spChg>
        <pc:spChg chg="add mod">
          <ac:chgData name="אמנדה מגזל" userId="d50b652f-cb88-4424-8cea-6618e2450d64" providerId="ADAL" clId="{C3B5B0CC-A11B-43E6-9191-3C1971990B47}" dt="2022-03-27T17:15:36.604" v="31" actId="20577"/>
          <ac:spMkLst>
            <pc:docMk/>
            <pc:sldMk cId="3268442149" sldId="262"/>
            <ac:spMk id="7" creationId="{E4CC9974-E145-4A67-A984-9D35E658E97F}"/>
          </ac:spMkLst>
        </pc:spChg>
        <pc:spChg chg="add mod">
          <ac:chgData name="אמנדה מגזל" userId="d50b652f-cb88-4424-8cea-6618e2450d64" providerId="ADAL" clId="{C3B5B0CC-A11B-43E6-9191-3C1971990B47}" dt="2022-03-27T17:49:23.212" v="1010" actId="1076"/>
          <ac:spMkLst>
            <pc:docMk/>
            <pc:sldMk cId="3268442149" sldId="262"/>
            <ac:spMk id="9" creationId="{F1F43366-1889-48AA-93A1-A1B9CB1E5D43}"/>
          </ac:spMkLst>
        </pc:spChg>
        <pc:cxnChg chg="add del mod">
          <ac:chgData name="אמנדה מגזל" userId="d50b652f-cb88-4424-8cea-6618e2450d64" providerId="ADAL" clId="{C3B5B0CC-A11B-43E6-9191-3C1971990B47}" dt="2022-03-27T17:15:32.394" v="27" actId="478"/>
          <ac:cxnSpMkLst>
            <pc:docMk/>
            <pc:sldMk cId="3268442149" sldId="262"/>
            <ac:cxnSpMk id="5" creationId="{B86150AB-0BE1-4204-85D8-16F4EEA31DD6}"/>
          </ac:cxnSpMkLst>
        </pc:cxnChg>
        <pc:cxnChg chg="add mod">
          <ac:chgData name="אמנדה מגזל" userId="d50b652f-cb88-4424-8cea-6618e2450d64" providerId="ADAL" clId="{C3B5B0CC-A11B-43E6-9191-3C1971990B47}" dt="2022-03-27T17:15:33.461" v="28"/>
          <ac:cxnSpMkLst>
            <pc:docMk/>
            <pc:sldMk cId="3268442149" sldId="262"/>
            <ac:cxnSpMk id="8" creationId="{5CDBC79B-B8D0-413D-9B33-68A3610A9AAC}"/>
          </ac:cxnSpMkLst>
        </pc:cxnChg>
      </pc:sldChg>
      <pc:sldChg chg="addSp modSp add mod">
        <pc:chgData name="אמנדה מגזל" userId="d50b652f-cb88-4424-8cea-6618e2450d64" providerId="ADAL" clId="{C3B5B0CC-A11B-43E6-9191-3C1971990B47}" dt="2022-03-30T17:20:37.706" v="2812" actId="2711"/>
        <pc:sldMkLst>
          <pc:docMk/>
          <pc:sldMk cId="94783205" sldId="263"/>
        </pc:sldMkLst>
        <pc:spChg chg="add mod">
          <ac:chgData name="אמנדה מגזל" userId="d50b652f-cb88-4424-8cea-6618e2450d64" providerId="ADAL" clId="{C3B5B0CC-A11B-43E6-9191-3C1971990B47}" dt="2022-03-27T17:49:57.658" v="1011"/>
          <ac:spMkLst>
            <pc:docMk/>
            <pc:sldMk cId="94783205" sldId="263"/>
            <ac:spMk id="2" creationId="{E8D25A21-1736-4496-BA0B-66B928655497}"/>
          </ac:spMkLst>
        </pc:spChg>
        <pc:spChg chg="add mod">
          <ac:chgData name="אמנדה מגזל" userId="d50b652f-cb88-4424-8cea-6618e2450d64" providerId="ADAL" clId="{C3B5B0CC-A11B-43E6-9191-3C1971990B47}" dt="2022-03-30T17:20:37.706" v="2812" actId="2711"/>
          <ac:spMkLst>
            <pc:docMk/>
            <pc:sldMk cId="94783205" sldId="263"/>
            <ac:spMk id="3" creationId="{56BFD47A-C34D-404A-87DC-24D362793839}"/>
          </ac:spMkLst>
        </pc:spChg>
        <pc:spChg chg="add mod">
          <ac:chgData name="אמנדה מגזל" userId="d50b652f-cb88-4424-8cea-6618e2450d64" providerId="ADAL" clId="{C3B5B0CC-A11B-43E6-9191-3C1971990B47}" dt="2022-03-27T17:50:03.653" v="1014" actId="20577"/>
          <ac:spMkLst>
            <pc:docMk/>
            <pc:sldMk cId="94783205" sldId="263"/>
            <ac:spMk id="4" creationId="{DA4A3E3C-5D47-4E64-8E9B-184365EEA1BA}"/>
          </ac:spMkLst>
        </pc:spChg>
        <pc:cxnChg chg="add mod">
          <ac:chgData name="אמנדה מגזל" userId="d50b652f-cb88-4424-8cea-6618e2450d64" providerId="ADAL" clId="{C3B5B0CC-A11B-43E6-9191-3C1971990B47}" dt="2022-03-27T17:49:57.658" v="1011"/>
          <ac:cxnSpMkLst>
            <pc:docMk/>
            <pc:sldMk cId="94783205" sldId="263"/>
            <ac:cxnSpMk id="5" creationId="{E3F29A53-8AE8-416B-8B7E-43D6025887F6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8.529" v="2778" actId="20577"/>
        <pc:sldMkLst>
          <pc:docMk/>
          <pc:sldMk cId="1987952108" sldId="264"/>
        </pc:sldMkLst>
        <pc:spChg chg="add del mod">
          <ac:chgData name="אמנדה מגזל" userId="d50b652f-cb88-4424-8cea-6618e2450d64" providerId="ADAL" clId="{C3B5B0CC-A11B-43E6-9191-3C1971990B47}" dt="2022-03-29T16:57:57.925" v="1408" actId="478"/>
          <ac:spMkLst>
            <pc:docMk/>
            <pc:sldMk cId="1987952108" sldId="264"/>
            <ac:spMk id="3" creationId="{DBCCB922-786A-45E4-828F-6D6B44F18963}"/>
          </ac:spMkLst>
        </pc:spChg>
        <pc:spChg chg="add mod">
          <ac:chgData name="אמנדה מגזל" userId="d50b652f-cb88-4424-8cea-6618e2450d64" providerId="ADAL" clId="{C3B5B0CC-A11B-43E6-9191-3C1971990B47}" dt="2022-03-29T19:43:18.529" v="2778" actId="20577"/>
          <ac:spMkLst>
            <pc:docMk/>
            <pc:sldMk cId="1987952108" sldId="264"/>
            <ac:spMk id="4" creationId="{E9EBD648-4376-4126-9216-57F495D9686A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5" creationId="{C3687919-4006-4C42-88C5-FCDF1E7D85CD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6" creationId="{F1113D7D-1306-476C-A340-F4FF4F51EC9C}"/>
          </ac:spMkLst>
        </pc:spChg>
        <pc:spChg chg="add del mod">
          <ac:chgData name="אמנדה מגזל" userId="d50b652f-cb88-4424-8cea-6618e2450d64" providerId="ADAL" clId="{C3B5B0CC-A11B-43E6-9191-3C1971990B47}" dt="2022-03-29T16:57:52.461" v="1407" actId="478"/>
          <ac:spMkLst>
            <pc:docMk/>
            <pc:sldMk cId="1987952108" sldId="264"/>
            <ac:spMk id="8" creationId="{928D11C5-392C-4551-A226-412D506AEA19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0" creationId="{DA10BB6C-750A-4F69-8E8B-81B2AE03DEAC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1" creationId="{40150492-A794-4ECF-9346-6A0A2F39A0B1}"/>
          </ac:spMkLst>
        </pc:spChg>
        <pc:picChg chg="add mod">
          <ac:chgData name="אמנדה מגזל" userId="d50b652f-cb88-4424-8cea-6618e2450d64" providerId="ADAL" clId="{C3B5B0CC-A11B-43E6-9191-3C1971990B47}" dt="2022-03-29T16:58:08.152" v="1411" actId="1076"/>
          <ac:picMkLst>
            <pc:docMk/>
            <pc:sldMk cId="1987952108" sldId="264"/>
            <ac:picMk id="2" creationId="{9BAFEA62-F7D7-4796-81CE-8B303A375D8A}"/>
          </ac:picMkLst>
        </pc:picChg>
        <pc:picChg chg="add del mod">
          <ac:chgData name="אמנדה מגזל" userId="d50b652f-cb88-4424-8cea-6618e2450d64" providerId="ADAL" clId="{C3B5B0CC-A11B-43E6-9191-3C1971990B47}" dt="2022-03-29T16:57:52.461" v="1407" actId="478"/>
          <ac:picMkLst>
            <pc:docMk/>
            <pc:sldMk cId="1987952108" sldId="264"/>
            <ac:picMk id="7" creationId="{A4B8361C-59BD-44A6-A2FE-2F6A9E7AC07C}"/>
          </ac:picMkLst>
        </pc:picChg>
        <pc:picChg chg="add mod">
          <ac:chgData name="אמנדה מגזל" userId="d50b652f-cb88-4424-8cea-6618e2450d64" providerId="ADAL" clId="{C3B5B0CC-A11B-43E6-9191-3C1971990B47}" dt="2022-03-29T16:57:45.331" v="1406"/>
          <ac:picMkLst>
            <pc:docMk/>
            <pc:sldMk cId="1987952108" sldId="264"/>
            <ac:picMk id="12" creationId="{34E8733A-BE23-4B00-9BC2-091BFAC92A0B}"/>
          </ac:picMkLst>
        </pc:picChg>
        <pc:picChg chg="add del mod">
          <ac:chgData name="אמנדה מגזל" userId="d50b652f-cb88-4424-8cea-6618e2450d64" providerId="ADAL" clId="{C3B5B0CC-A11B-43E6-9191-3C1971990B47}" dt="2022-03-29T16:58:00.098" v="1410" actId="478"/>
          <ac:picMkLst>
            <pc:docMk/>
            <pc:sldMk cId="1987952108" sldId="264"/>
            <ac:picMk id="13" creationId="{38204C92-C193-41C6-A4B7-F0834571D8D9}"/>
          </ac:picMkLst>
        </pc:picChg>
        <pc:picChg chg="add del mod">
          <ac:chgData name="אמנדה מגזל" userId="d50b652f-cb88-4424-8cea-6618e2450d64" providerId="ADAL" clId="{C3B5B0CC-A11B-43E6-9191-3C1971990B47}" dt="2022-03-29T16:58:51.792" v="1414" actId="478"/>
          <ac:picMkLst>
            <pc:docMk/>
            <pc:sldMk cId="1987952108" sldId="264"/>
            <ac:picMk id="14" creationId="{EFDC078C-FBE3-486B-B470-BC9B90C3DE14}"/>
          </ac:picMkLst>
        </pc:picChg>
        <pc:picChg chg="add del mod">
          <ac:chgData name="אמנדה מגזל" userId="d50b652f-cb88-4424-8cea-6618e2450d64" providerId="ADAL" clId="{C3B5B0CC-A11B-43E6-9191-3C1971990B47}" dt="2022-03-29T16:59:03.054" v="1416" actId="478"/>
          <ac:picMkLst>
            <pc:docMk/>
            <pc:sldMk cId="1987952108" sldId="264"/>
            <ac:picMk id="15" creationId="{382AFA25-C74A-4E72-9C95-0F21B1D08653}"/>
          </ac:picMkLst>
        </pc:picChg>
        <pc:picChg chg="add mod">
          <ac:chgData name="אמנדה מגזל" userId="d50b652f-cb88-4424-8cea-6618e2450d64" providerId="ADAL" clId="{C3B5B0CC-A11B-43E6-9191-3C1971990B47}" dt="2022-03-29T16:58:54.901" v="1415" actId="1076"/>
          <ac:picMkLst>
            <pc:docMk/>
            <pc:sldMk cId="1987952108" sldId="264"/>
            <ac:picMk id="16" creationId="{129489B3-4F24-44DF-BDD0-10D69B663462}"/>
          </ac:picMkLst>
        </pc:picChg>
        <pc:picChg chg="add mod">
          <ac:chgData name="אמנדה מגזל" userId="d50b652f-cb88-4424-8cea-6618e2450d64" providerId="ADAL" clId="{C3B5B0CC-A11B-43E6-9191-3C1971990B47}" dt="2022-03-29T17:02:57.807" v="1419" actId="1076"/>
          <ac:picMkLst>
            <pc:docMk/>
            <pc:sldMk cId="1987952108" sldId="264"/>
            <ac:picMk id="17" creationId="{7C6C6B3E-0B5A-4B3B-A10D-5568EB187C40}"/>
          </ac:picMkLst>
        </pc:picChg>
        <pc:cxnChg chg="add mod">
          <ac:chgData name="אמנדה מגזל" userId="d50b652f-cb88-4424-8cea-6618e2450d64" providerId="ADAL" clId="{C3B5B0CC-A11B-43E6-9191-3C1971990B47}" dt="2022-03-29T16:57:45.331" v="1406"/>
          <ac:cxnSpMkLst>
            <pc:docMk/>
            <pc:sldMk cId="1987952108" sldId="264"/>
            <ac:cxnSpMk id="9" creationId="{CBB35094-B844-4F28-AD30-0C712EC73E91}"/>
          </ac:cxnSpMkLst>
        </pc:cxnChg>
      </pc:sldChg>
      <pc:sldChg chg="modSp add mod ord">
        <pc:chgData name="אמנדה מגזל" userId="d50b652f-cb88-4424-8cea-6618e2450d64" providerId="ADAL" clId="{C3B5B0CC-A11B-43E6-9191-3C1971990B47}" dt="2022-03-27T17:28:22.493" v="492" actId="20577"/>
        <pc:sldMkLst>
          <pc:docMk/>
          <pc:sldMk cId="893244035" sldId="265"/>
        </pc:sldMkLst>
        <pc:spChg chg="mod">
          <ac:chgData name="אמנדה מגזל" userId="d50b652f-cb88-4424-8cea-6618e2450d64" providerId="ADAL" clId="{C3B5B0CC-A11B-43E6-9191-3C1971990B47}" dt="2022-03-27T17:27:51.600" v="456" actId="20577"/>
          <ac:spMkLst>
            <pc:docMk/>
            <pc:sldMk cId="893244035" sldId="265"/>
            <ac:spMk id="5" creationId="{0BBB78DB-F6B0-4346-840B-FF777F5FEB2E}"/>
          </ac:spMkLst>
        </pc:spChg>
        <pc:spChg chg="mod">
          <ac:chgData name="אמנדה מגזל" userId="d50b652f-cb88-4424-8cea-6618e2450d64" providerId="ADAL" clId="{C3B5B0CC-A11B-43E6-9191-3C1971990B47}" dt="2022-03-27T17:28:22.493" v="492" actId="20577"/>
          <ac:spMkLst>
            <pc:docMk/>
            <pc:sldMk cId="893244035" sldId="265"/>
            <ac:spMk id="11" creationId="{9B41E470-5F9B-44BD-B5ED-9AB20EA2D817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09:07.487" v="2798"/>
        <pc:sldMkLst>
          <pc:docMk/>
          <pc:sldMk cId="1401660035" sldId="266"/>
        </pc:sldMkLst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2" creationId="{D9213CBC-6CF8-4D26-A255-6915B2F48343}"/>
          </ac:spMkLst>
        </pc:spChg>
        <pc:spChg chg="del">
          <ac:chgData name="אמנדה מגזל" userId="d50b652f-cb88-4424-8cea-6618e2450d64" providerId="ADAL" clId="{C3B5B0CC-A11B-43E6-9191-3C1971990B47}" dt="2022-03-27T18:10:41.959" v="1041" actId="478"/>
          <ac:spMkLst>
            <pc:docMk/>
            <pc:sldMk cId="1401660035" sldId="266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07:33.060" v="2781" actId="1076"/>
          <ac:spMkLst>
            <pc:docMk/>
            <pc:sldMk cId="1401660035" sldId="266"/>
            <ac:spMk id="26" creationId="{9B8CE5A4-1ECF-4A56-9398-05AA27E04D0D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9" creationId="{B506E4A3-90AA-4858-ADDB-BD93EF34FF46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0" creationId="{51EC1A30-095C-433F-B93F-E7FE2899FB5C}"/>
          </ac:spMkLst>
        </pc:spChg>
        <pc:graphicFrameChg chg="add mod">
          <ac:chgData name="אמנדה מגזל" userId="d50b652f-cb88-4424-8cea-6618e2450d64" providerId="ADAL" clId="{C3B5B0CC-A11B-43E6-9191-3C1971990B47}" dt="2022-03-30T17:08:51.928" v="2797" actId="1076"/>
          <ac:graphicFrameMkLst>
            <pc:docMk/>
            <pc:sldMk cId="1401660035" sldId="266"/>
            <ac:graphicFrameMk id="23" creationId="{E042FE11-2F47-4B4D-B8CE-E3F10E8EB417}"/>
          </ac:graphicFrameMkLst>
        </pc:graphicFrameChg>
        <pc:picChg chg="add mod">
          <ac:chgData name="אמנדה מגזל" userId="d50b652f-cb88-4424-8cea-6618e2450d64" providerId="ADAL" clId="{C3B5B0CC-A11B-43E6-9191-3C1971990B47}" dt="2022-03-30T17:09:07.487" v="2798"/>
          <ac:picMkLst>
            <pc:docMk/>
            <pc:sldMk cId="1401660035" sldId="266"/>
            <ac:picMk id="5" creationId="{AB69E0E8-8227-4658-A9E3-750083A17D57}"/>
          </ac:picMkLst>
        </pc:pic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3" creationId="{E731F12A-1DF1-4AD4-940B-999F0801F6AB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1.711" v="2777" actId="20577"/>
        <pc:sldMkLst>
          <pc:docMk/>
          <pc:sldMk cId="3262860148" sldId="267"/>
        </pc:sldMkLst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4" creationId="{59253F8D-F2DE-4A0A-A942-D7034A04A589}"/>
          </ac:spMkLst>
        </pc:spChg>
        <pc:spChg chg="add del mod">
          <ac:chgData name="אמנדה מגזל" userId="d50b652f-cb88-4424-8cea-6618e2450d64" providerId="ADAL" clId="{C3B5B0CC-A11B-43E6-9191-3C1971990B47}" dt="2022-03-29T18:11:12.062" v="2741" actId="478"/>
          <ac:spMkLst>
            <pc:docMk/>
            <pc:sldMk cId="3262860148" sldId="267"/>
            <ac:spMk id="8" creationId="{357A2141-BD9A-4FC7-AE73-094159D47508}"/>
          </ac:spMkLst>
        </pc:spChg>
        <pc:spChg chg="add mod">
          <ac:chgData name="אמנדה מגזל" userId="d50b652f-cb88-4424-8cea-6618e2450d64" providerId="ADAL" clId="{C3B5B0CC-A11B-43E6-9191-3C1971990B47}" dt="2022-03-29T19:43:11.711" v="2777" actId="20577"/>
          <ac:spMkLst>
            <pc:docMk/>
            <pc:sldMk cId="3262860148" sldId="267"/>
            <ac:spMk id="9" creationId="{DB6D173B-1FDA-412C-877F-2FECE2663BAB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0" creationId="{9C09BCC0-8334-424A-A6C0-0F0C64EE6DC6}"/>
          </ac:spMkLst>
        </pc:spChg>
        <pc:spChg chg="add del mod">
          <ac:chgData name="אמנדה מגזל" userId="d50b652f-cb88-4424-8cea-6618e2450d64" providerId="ADAL" clId="{C3B5B0CC-A11B-43E6-9191-3C1971990B47}" dt="2022-03-29T18:11:10.797" v="2740" actId="478"/>
          <ac:spMkLst>
            <pc:docMk/>
            <pc:sldMk cId="3262860148" sldId="267"/>
            <ac:spMk id="11" creationId="{DCC4FA64-616C-44EA-ACA0-FCE6A14B39FF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2" creationId="{4FB9C5F0-56D2-4B72-8905-21D6FFC03A26}"/>
          </ac:spMkLst>
        </pc:spChg>
        <pc:picChg chg="add mod">
          <ac:chgData name="אמנדה מגזל" userId="d50b652f-cb88-4424-8cea-6618e2450d64" providerId="ADAL" clId="{C3B5B0CC-A11B-43E6-9191-3C1971990B47}" dt="2022-03-29T18:11:34.583" v="2746" actId="1076"/>
          <ac:picMkLst>
            <pc:docMk/>
            <pc:sldMk cId="3262860148" sldId="267"/>
            <ac:picMk id="2" creationId="{2203570B-E45C-4B87-8F09-5AEF68C0FA20}"/>
          </ac:picMkLst>
        </pc:picChg>
        <pc:picChg chg="add mod">
          <ac:chgData name="אמנדה מגזל" userId="d50b652f-cb88-4424-8cea-6618e2450d64" providerId="ADAL" clId="{C3B5B0CC-A11B-43E6-9191-3C1971990B47}" dt="2022-03-29T18:11:37.598" v="2747" actId="1076"/>
          <ac:picMkLst>
            <pc:docMk/>
            <pc:sldMk cId="3262860148" sldId="267"/>
            <ac:picMk id="3" creationId="{713F517F-4FE8-4E20-B8DF-B74C2AAADAF9}"/>
          </ac:picMkLst>
        </pc:picChg>
        <pc:picChg chg="add mod">
          <ac:chgData name="אמנדה מגזל" userId="d50b652f-cb88-4424-8cea-6618e2450d64" providerId="ADAL" clId="{C3B5B0CC-A11B-43E6-9191-3C1971990B47}" dt="2022-03-29T18:11:43.170" v="2748" actId="1076"/>
          <ac:picMkLst>
            <pc:docMk/>
            <pc:sldMk cId="3262860148" sldId="267"/>
            <ac:picMk id="5" creationId="{80D6CA1C-FBFF-46A8-A358-037ECAAA3F2E}"/>
          </ac:picMkLst>
        </pc:picChg>
        <pc:picChg chg="add del mod">
          <ac:chgData name="אמנדה מגזל" userId="d50b652f-cb88-4424-8cea-6618e2450d64" providerId="ADAL" clId="{C3B5B0CC-A11B-43E6-9191-3C1971990B47}" dt="2022-03-29T18:11:15.093" v="2742" actId="478"/>
          <ac:picMkLst>
            <pc:docMk/>
            <pc:sldMk cId="3262860148" sldId="267"/>
            <ac:picMk id="7" creationId="{7ABD6103-FAA5-46A5-BF5F-1D3EC7BF0085}"/>
          </ac:picMkLst>
        </pc:picChg>
        <pc:picChg chg="add del mod">
          <ac:chgData name="אמנדה מגזל" userId="d50b652f-cb88-4424-8cea-6618e2450d64" providerId="ADAL" clId="{C3B5B0CC-A11B-43E6-9191-3C1971990B47}" dt="2022-03-29T18:11:16.223" v="2743" actId="478"/>
          <ac:picMkLst>
            <pc:docMk/>
            <pc:sldMk cId="3262860148" sldId="267"/>
            <ac:picMk id="13" creationId="{16F8CDE0-5056-4373-9F3A-4FF110282513}"/>
          </ac:picMkLst>
        </pc:picChg>
        <pc:cxnChg chg="add mod">
          <ac:chgData name="אמנדה מגזל" userId="d50b652f-cb88-4424-8cea-6618e2450d64" providerId="ADAL" clId="{C3B5B0CC-A11B-43E6-9191-3C1971990B47}" dt="2022-03-29T18:11:04.254" v="2739"/>
          <ac:cxnSpMkLst>
            <pc:docMk/>
            <pc:sldMk cId="3262860148" sldId="267"/>
            <ac:cxnSpMk id="6" creationId="{E808124F-EC3F-4BAA-AB92-57C04C695060}"/>
          </ac:cxnSpMkLst>
        </pc:cxnChg>
      </pc:sldChg>
      <pc:sldChg chg="add del ord">
        <pc:chgData name="אמנדה מגזל" userId="d50b652f-cb88-4424-8cea-6618e2450d64" providerId="ADAL" clId="{C3B5B0CC-A11B-43E6-9191-3C1971990B47}" dt="2022-03-29T17:09:00.047" v="1429" actId="47"/>
        <pc:sldMkLst>
          <pc:docMk/>
          <pc:sldMk cId="2881202779" sldId="268"/>
        </pc:sldMkLst>
      </pc:sldChg>
      <pc:sldChg chg="addSp delSp modSp add mod">
        <pc:chgData name="אמנדה מגזל" userId="d50b652f-cb88-4424-8cea-6618e2450d64" providerId="ADAL" clId="{C3B5B0CC-A11B-43E6-9191-3C1971990B47}" dt="2022-03-29T18:07:59.278" v="2737" actId="1076"/>
        <pc:sldMkLst>
          <pc:docMk/>
          <pc:sldMk cId="4248880226" sldId="268"/>
        </pc:sldMkLst>
        <pc:spChg chg="mod">
          <ac:chgData name="אמנדה מגזל" userId="d50b652f-cb88-4424-8cea-6618e2450d64" providerId="ADAL" clId="{C3B5B0CC-A11B-43E6-9191-3C1971990B47}" dt="2022-03-29T18:07:48.903" v="2736" actId="1076"/>
          <ac:spMkLst>
            <pc:docMk/>
            <pc:sldMk cId="4248880226" sldId="268"/>
            <ac:spMk id="3" creationId="{85DC8C69-D244-4A02-ABA5-7BE72A3A2098}"/>
          </ac:spMkLst>
        </pc:spChg>
        <pc:spChg chg="mod">
          <ac:chgData name="אמנדה מגזל" userId="d50b652f-cb88-4424-8cea-6618e2450d64" providerId="ADAL" clId="{C3B5B0CC-A11B-43E6-9191-3C1971990B47}" dt="2022-03-29T17:23:11.859" v="2313" actId="404"/>
          <ac:spMkLst>
            <pc:docMk/>
            <pc:sldMk cId="4248880226" sldId="268"/>
            <ac:spMk id="4" creationId="{61784948-CE5D-4D76-AE4F-A04444875BC9}"/>
          </ac:spMkLst>
        </pc:spChg>
        <pc:spChg chg="mod">
          <ac:chgData name="אמנדה מגזל" userId="d50b652f-cb88-4424-8cea-6618e2450d64" providerId="ADAL" clId="{C3B5B0CC-A11B-43E6-9191-3C1971990B47}" dt="2022-03-29T18:07:59.278" v="2737" actId="1076"/>
          <ac:spMkLst>
            <pc:docMk/>
            <pc:sldMk cId="4248880226" sldId="268"/>
            <ac:spMk id="5" creationId="{5DB705D1-308E-4788-8115-79DAE57B42BD}"/>
          </ac:spMkLst>
        </pc:spChg>
        <pc:spChg chg="mod">
          <ac:chgData name="אמנדה מגזל" userId="d50b652f-cb88-4424-8cea-6618e2450d64" providerId="ADAL" clId="{C3B5B0CC-A11B-43E6-9191-3C1971990B47}" dt="2022-03-29T17:27:11.849" v="2389" actId="20577"/>
          <ac:spMkLst>
            <pc:docMk/>
            <pc:sldMk cId="4248880226" sldId="268"/>
            <ac:spMk id="11" creationId="{60199428-94D5-4ACE-9DAE-DB27E31C740D}"/>
          </ac:spMkLst>
        </pc:spChg>
        <pc:picChg chg="add mod">
          <ac:chgData name="אמנדה מגזל" userId="d50b652f-cb88-4424-8cea-6618e2450d64" providerId="ADAL" clId="{C3B5B0CC-A11B-43E6-9191-3C1971990B47}" dt="2022-03-29T17:24:22.288" v="2327" actId="1366"/>
          <ac:picMkLst>
            <pc:docMk/>
            <pc:sldMk cId="4248880226" sldId="268"/>
            <ac:picMk id="8" creationId="{AFAE549D-A7B0-4346-9A41-B760D8A6FEB1}"/>
          </ac:picMkLst>
        </pc:picChg>
        <pc:picChg chg="add del mod">
          <ac:chgData name="אמנדה מגזל" userId="d50b652f-cb88-4424-8cea-6618e2450d64" providerId="ADAL" clId="{C3B5B0CC-A11B-43E6-9191-3C1971990B47}" dt="2022-03-29T17:24:48.890" v="2329" actId="478"/>
          <ac:picMkLst>
            <pc:docMk/>
            <pc:sldMk cId="4248880226" sldId="268"/>
            <ac:picMk id="9" creationId="{AFB76017-3EC8-4D2B-A41F-C494C1F0AFE0}"/>
          </ac:picMkLst>
        </pc:picChg>
        <pc:picChg chg="del">
          <ac:chgData name="אמנדה מגזל" userId="d50b652f-cb88-4424-8cea-6618e2450d64" providerId="ADAL" clId="{C3B5B0CC-A11B-43E6-9191-3C1971990B47}" dt="2022-03-29T17:23:16.971" v="2314" actId="478"/>
          <ac:picMkLst>
            <pc:docMk/>
            <pc:sldMk cId="4248880226" sldId="268"/>
            <ac:picMk id="10" creationId="{F3C98859-EB48-4908-8B5A-4AB0F7547D95}"/>
          </ac:picMkLst>
        </pc:picChg>
      </pc:sldChg>
      <pc:sldChg chg="modSp add mod ord">
        <pc:chgData name="אמנדה מגזל" userId="d50b652f-cb88-4424-8cea-6618e2450d64" providerId="ADAL" clId="{C3B5B0CC-A11B-43E6-9191-3C1971990B47}" dt="2022-03-29T18:16:11.929" v="2775" actId="1076"/>
        <pc:sldMkLst>
          <pc:docMk/>
          <pc:sldMk cId="790816411" sldId="269"/>
        </pc:sldMkLst>
        <pc:spChg chg="mod">
          <ac:chgData name="אמנדה מגזל" userId="d50b652f-cb88-4424-8cea-6618e2450d64" providerId="ADAL" clId="{C3B5B0CC-A11B-43E6-9191-3C1971990B47}" dt="2022-03-29T18:16:11.929" v="2775" actId="1076"/>
          <ac:spMkLst>
            <pc:docMk/>
            <pc:sldMk cId="790816411" sldId="269"/>
            <ac:spMk id="3" creationId="{56BFD47A-C34D-404A-87DC-24D362793839}"/>
          </ac:spMkLst>
        </pc:spChg>
        <pc:spChg chg="mod">
          <ac:chgData name="אמנדה מגזל" userId="d50b652f-cb88-4424-8cea-6618e2450d64" providerId="ADAL" clId="{C3B5B0CC-A11B-43E6-9191-3C1971990B47}" dt="2022-03-29T18:13:09.630" v="2753" actId="20577"/>
          <ac:spMkLst>
            <pc:docMk/>
            <pc:sldMk cId="790816411" sldId="269"/>
            <ac:spMk id="4" creationId="{DA4A3E3C-5D47-4E64-8E9B-184365EEA1BA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30:44.798" v="3103" actId="1036"/>
        <pc:sldMkLst>
          <pc:docMk/>
          <pc:sldMk cId="387197750" sldId="270"/>
        </pc:sldMkLst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30T17:27:42.710" v="2942" actId="115"/>
          <ac:spMkLst>
            <pc:docMk/>
            <pc:sldMk cId="387197750" sldId="270"/>
            <ac:spMk id="23" creationId="{28DE6B55-910F-47A1-8021-B16AF725BEC6}"/>
          </ac:spMkLst>
        </pc:spChg>
        <pc:spChg chg="del">
          <ac:chgData name="אמנדה מגזל" userId="d50b652f-cb88-4424-8cea-6618e2450d64" providerId="ADAL" clId="{C3B5B0CC-A11B-43E6-9191-3C1971990B47}" dt="2022-03-30T17:28:33.959" v="2959" actId="478"/>
          <ac:spMkLst>
            <pc:docMk/>
            <pc:sldMk cId="387197750" sldId="270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30:32.668" v="3084" actId="207"/>
          <ac:spMkLst>
            <pc:docMk/>
            <pc:sldMk cId="387197750" sldId="270"/>
            <ac:spMk id="26" creationId="{9B8CE5A4-1ECF-4A56-9398-05AA27E04D0D}"/>
          </ac:spMkLst>
        </pc:spChg>
        <pc:spChg chg="mod">
          <ac:chgData name="אמנדה מגזל" userId="d50b652f-cb88-4424-8cea-6618e2450d64" providerId="ADAL" clId="{C3B5B0CC-A11B-43E6-9191-3C1971990B47}" dt="2022-03-30T17:27:39.317" v="2941" actId="115"/>
          <ac:spMkLst>
            <pc:docMk/>
            <pc:sldMk cId="387197750" sldId="270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30T17:30:44.798" v="3103" actId="1036"/>
          <ac:spMkLst>
            <pc:docMk/>
            <pc:sldMk cId="387197750" sldId="270"/>
            <ac:spMk id="30" creationId="{BAC6D86B-F7C4-40B7-8C09-6AF2A17941F3}"/>
          </ac:spMkLst>
        </pc:spChg>
        <pc:spChg chg="add mod ord">
          <ac:chgData name="אמנדה מגזל" userId="d50b652f-cb88-4424-8cea-6618e2450d64" providerId="ADAL" clId="{C3B5B0CC-A11B-43E6-9191-3C1971990B47}" dt="2022-03-30T17:30:37.698" v="3086" actId="167"/>
          <ac:spMkLst>
            <pc:docMk/>
            <pc:sldMk cId="387197750" sldId="270"/>
            <ac:spMk id="32" creationId="{7AF8BB0D-23D5-4169-B778-D2FD2C01ED72}"/>
          </ac:spMkLst>
        </pc:spChg>
        <pc:spChg chg="del">
          <ac:chgData name="אמנדה מגזל" userId="d50b652f-cb88-4424-8cea-6618e2450d64" providerId="ADAL" clId="{C3B5B0CC-A11B-43E6-9191-3C1971990B47}" dt="2022-03-30T17:24:35.765" v="2815" actId="478"/>
          <ac:spMkLst>
            <pc:docMk/>
            <pc:sldMk cId="387197750" sldId="270"/>
            <ac:spMk id="40" creationId="{51EC1A30-095C-433F-B93F-E7FE2899FB5C}"/>
          </ac:spMkLst>
        </pc:sp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30T17:28:39.445" v="2962" actId="478"/>
          <ac:cxnSpMkLst>
            <pc:docMk/>
            <pc:sldMk cId="387197750" sldId="270"/>
            <ac:cxnSpMk id="25" creationId="{5A9BAD86-D5C1-40D6-9657-C05F72A4F1AF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3" creationId="{E731F12A-1DF1-4AD4-940B-999F0801F6AB}"/>
          </ac:cxnSpMkLst>
        </pc:cxnChg>
        <pc:cxnChg chg="add mod">
          <ac:chgData name="אמנדה מגזל" userId="d50b652f-cb88-4424-8cea-6618e2450d64" providerId="ADAL" clId="{C3B5B0CC-A11B-43E6-9191-3C1971990B47}" dt="2022-03-30T17:30:34.212" v="3085"/>
          <ac:cxnSpMkLst>
            <pc:docMk/>
            <pc:sldMk cId="387197750" sldId="270"/>
            <ac:cxnSpMk id="34" creationId="{1F743DFE-204D-45B1-B74B-7A07A367379D}"/>
          </ac:cxnSpMkLst>
        </pc:cxnChg>
      </pc:sldChg>
    </pc:docChg>
  </pc:docChgLst>
  <pc:docChgLst>
    <pc:chgData name="אמנדה מגזל" userId="d50b652f-cb88-4424-8cea-6618e2450d64" providerId="ADAL" clId="{710D890C-1842-4D65-83CC-ABC0AD0C6D69}"/>
    <pc:docChg chg="modSld">
      <pc:chgData name="אמנדה מגזל" userId="d50b652f-cb88-4424-8cea-6618e2450d64" providerId="ADAL" clId="{710D890C-1842-4D65-83CC-ABC0AD0C6D69}" dt="2022-03-08T14:43:06.615" v="1" actId="20577"/>
      <pc:docMkLst>
        <pc:docMk/>
      </pc:docMkLst>
      <pc:sldChg chg="modSp mod">
        <pc:chgData name="אמנדה מגזל" userId="d50b652f-cb88-4424-8cea-6618e2450d64" providerId="ADAL" clId="{710D890C-1842-4D65-83CC-ABC0AD0C6D69}" dt="2022-03-08T14:43:06.615" v="1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710D890C-1842-4D65-83CC-ABC0AD0C6D69}" dt="2022-03-08T14:43:06.615" v="1" actId="20577"/>
          <ac:spMkLst>
            <pc:docMk/>
            <pc:sldMk cId="3219662546" sldId="256"/>
            <ac:spMk id="7" creationId="{C7420875-9FC4-4BF2-8ABB-01024D5D59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תחילה מתייחסים לכל התצפיות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אחד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יוצרים מטריצת קירבה(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affinty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) באמצעות המשוואה המופיעה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מחלקים את התצפיות ל2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על מנת למקסם את הביטוי שנתון. ערך מוחלט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זה גודל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אלפא הוא פרמטר בין 0 ל2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	המונה בנוסחה הוא כל ה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affinties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-המרחקים בין כל 2 נקודות במטריצה.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4. חוזרים על שלבים 2-3 עד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עד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שמגיעים למספר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המבוקש או שכל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מורכב מתצפית אחת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687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נניח כי יש 3 תצפיות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1. יוצרים מטריצת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אפיניטי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כל תצפית עם עצמה שווה 1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2. מחשבים את הסכום לפי הנוסחה לכל פיצול אפשרי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אם תצפית 1 תהיה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וכל השאר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שני אז נקבל על פי המשוואה, כאשר אלפא שווה לחצי נקבל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=1</m:t>
                    </m:r>
                  </m:oMath>
                </a14:m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כך גם עבור כל שאר התצפיות כשהן לבד.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עבור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1,2 וכל השאר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נקבל 1 עם 1 (1), 2 עם 2 (1) ו1 עם 2, שווה 0.4- זה הסכום במונה חלקי גודל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(2) בחזקת חצי=1.69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נבצע את זה לכל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של 2 תצפיות.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3. נחלק לפי הסכום המקסימלי-1,3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לכן 1 ו3 הם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ביחד ו2 בנפרד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4. חוזרים על תהליך זה עד שכולם בתוך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מסתכלים על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הדנדוגרמה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מלמעלה- קודם מפצלים את 2 ואז את 1 ו3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ניתן באמת לראות מההתחלה במטריצת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אפיניטי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ש1 ו3 הכי דומים (הערך הכי גבוה)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זה קורה בזמן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אקספפונציאלי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מאוד לא יעיל, לכן יש כל מיני דרכים לשפר את הזמן ריצה.</a:t>
                </a:r>
              </a:p>
              <a:p>
                <a:pPr algn="r" rtl="1"/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אלתגוריתם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שפחות בשימוש כי יש כאלה שעובדים יותר טוב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נניח כי יש 3 תצפיות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1. יוצרים מטריצת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אפיניטי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כל תצפית עם עצמה שווה 1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2. מחשבים את הסכום לפי הנוסחה לכל פיצול אפשרי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אם תצפית 1 תהיה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וכל השאר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שני אז נקבל על פי המשוואה, כאשר אלפא שווה לחצי נקבל </a:t>
                </a:r>
                <a:r>
                  <a:rPr lang="en-US" b="0" i="0" dirty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1/1^0.5 =1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כך גם עבור כל שאר התצפיות כשהן לבד.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עבור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1,2 וכל השאר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נקבל 1 עם 1 (1), 2 עם 2 (1) ו1 עם 2, שווה 0.4- זה הסכום במונה חלקי גודל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(2) בחזקת חצי=1.69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נבצע את זה לכל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של 2 תצפיות.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3. נחלק לפי הסכום המקסימלי-1,3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לכן 1 ו3 הם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ביחד ו2 בנפרד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4. חוזרים על תהליך זה עד שכולם בתוך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קלאסטר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מסתכלים על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הדנדודרמה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מלמעלה- קודם מפצלים את 2 ואז את 1 ו3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ניתן באמת לראות מההתחלה במטריצת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אפיניטי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ש1 ו3 הכי דומים (הערך הכי גבוה)</a:t>
                </a:r>
              </a:p>
              <a:p>
                <a:pPr algn="r" rtl="1"/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זה קורה בזמן </a:t>
                </a:r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אקספפונציאלי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 מאוד לא יעיל, לכן יש כל מיני דרכים לשפר את הזמן ריצה.</a:t>
                </a:r>
              </a:p>
              <a:p>
                <a:pPr algn="r" rtl="1"/>
                <a:r>
                  <a:rPr lang="he-IL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אלתגוריתם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שפחות בשימוש כי יש כאלה שעובדים יותר טוב</a:t>
                </a:r>
              </a:p>
              <a:p>
                <a:pPr algn="r" rtl="1"/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 rtl="1"/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515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לראות </a:t>
            </a:r>
            <a:r>
              <a:rPr lang="he-IL" dirty="0" err="1"/>
              <a:t>חלוקהל</a:t>
            </a:r>
            <a:r>
              <a:rPr lang="he-IL" dirty="0"/>
              <a:t> 2 </a:t>
            </a:r>
            <a:r>
              <a:rPr lang="he-IL"/>
              <a:t>קלאסטרים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96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מתבסס על השוואה של כל 2 תצפיות לכל 2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אפשר להחליט כמה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רוצים, אבל בדרך כלל מבצעים את האלגוריתם ולאחר מכן על פי התוצאה מחליטים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Bottom-up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: האלגוריתם מתחיל כשכל תצפית היא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בפני עצמה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מגדירים כל תצפית להיות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בפני עצמה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מבצעים השוואה של כל 2 תצפיות ביחד ובונים מטריצה אשר מבטאת כמה כל 2 תצפיות דומות, בדרך כלל מתבצע באמצעות מרחק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אוקלידי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שומרים את מטריצת הדמיון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יוצרים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ביחד של 2 התצפיות הכי דומות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חוזרים על שלבים 2-3 עד שכל התצפיות נמצאות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אחד או שמגיעים לכמות הרצויה של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indent="-228600" algn="r" rtl="1">
              <a:buAutoNum type="arabicPeriod"/>
            </a:pP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indent="-228600" algn="r" rtl="1">
              <a:buAutoNum type="arabicPeriod"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שיטות קישור-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מגידרות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איך מחשבים את המרחק בין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linkage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מחשבים את המרחק המקסימלי בין 2 הנקודות הכי רחוקות בכל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linkage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לוקחים את המרחק הכי קטן (בין 2 הנקודות הכי קרובות מכל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linkage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מחשבים את המרחק בין הממוצע של כל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209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המטריצה היא מטריצת מרחקים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במקרה זה המרחק הכי קטן הוא בין תצפית 1 ל2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הופכים  את תצפיות 1,2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מחפשים את המרחק הכי גדול בין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שנוצר לבין כל אחת מהתצפיות ויוצרים מזה מטריצה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מוצאים את המרחק הכי קטן כאשר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עכשיו נחשב כתצפית אחת, במקרה זה תצפיות 3,4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לכן 3,4 יהפכו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מחשבים שוב את המרחק המקסימלי, בין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במקרה זה 0.8 ויוצרים מטריצה חדשה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לבסוף יוצרים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של כל התצפיות יחד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מצד שמאל ניתן לראות את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הדנדוגרמה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שהתקבלה מתהליך זה, באמצעותה ניתן להבין כמה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כדאי לעשות: בודקים מה ההפרש הכי גדול בין המרחקים המקסימליים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בדנדוגרמה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בין מרחקים עוקבים, נבחר במספר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שמתקבלים מההפרש הכי גדול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15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דוגמה נוספת עם אותם ערכים רק עם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linkage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–מרחק מינימלי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150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N_clusters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שהוא יגיע אליו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Affinity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איך לחשב את המרחק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Linkage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הדיפולט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הוא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מיזעור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של השונות בתוך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Distance_threshold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-במקום לתת 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להגיע אלי, ניתן להגדיר מרחק שמעליו לא מבצעים חיבור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לכל מסד נתונים מתאים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linkage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 אחר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129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סוג נוסך של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clustring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היררכי אשר מתבסס על השוואה בין 2 תצפיות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משתמש בשיטה שהיא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top-down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230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7xHsRkOdVwo&amp;list=PLblh5JKOoLUICTaGLRoHQDuF_7q2GfuJF&amp;index=38" TargetMode="External"/><Relationship Id="rId5" Type="http://schemas.openxmlformats.org/officeDocument/2006/relationships/hyperlink" Target="https://towardsdatascience.com/machine-learning-algorithms-part-12-hierarchical-agglomerative-clustering-example-in-python-1e18e0075019" TargetMode="External"/><Relationship Id="rId4" Type="http://schemas.openxmlformats.org/officeDocument/2006/relationships/hyperlink" Target="https://scikit-learn.org/stable/modules/generated/sklearn.cluster.AgglomerativeCluster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Hierarchical Clustering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2274837"/>
            <a:ext cx="478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Divisive Clustering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5131726" y="580367"/>
                <a:ext cx="6870660" cy="569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Define all observations as one cluster (</a:t>
                </a:r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top-down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method).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Create an affinity matrix. The affinity between two observations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defined by:</a:t>
                </a: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𝑎𝑓𝑓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𝑗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Divide the observations into 2 clusters subject to:</a:t>
                </a: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𝛼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size of the cluster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 parameter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Repeat steps 2-3 until each cluster consists of one observation or the desired number of clusters is reached.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6" y="580367"/>
                <a:ext cx="6870660" cy="5697265"/>
              </a:xfrm>
              <a:prstGeom prst="rect">
                <a:avLst/>
              </a:prstGeom>
              <a:blipFill>
                <a:blip r:embed="rId3"/>
                <a:stretch>
                  <a:fillRect l="-1242" t="-1176" r="-266" b="-9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BDD2C14-BAE6-44B6-89D0-632D2C6749B7}"/>
              </a:ext>
            </a:extLst>
          </p:cNvPr>
          <p:cNvSpPr/>
          <p:nvPr/>
        </p:nvSpPr>
        <p:spPr>
          <a:xfrm>
            <a:off x="1" y="0"/>
            <a:ext cx="438775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95116-0B9F-4F18-92B0-6973B135A94A}"/>
              </a:ext>
            </a:extLst>
          </p:cNvPr>
          <p:cNvSpPr txBox="1"/>
          <p:nvPr/>
        </p:nvSpPr>
        <p:spPr>
          <a:xfrm>
            <a:off x="9295771" y="1546809"/>
            <a:ext cx="34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E5047-C92F-4AED-8E21-41DC944C12D7}"/>
              </a:ext>
            </a:extLst>
          </p:cNvPr>
          <p:cNvSpPr txBox="1"/>
          <p:nvPr/>
        </p:nvSpPr>
        <p:spPr>
          <a:xfrm>
            <a:off x="9654751" y="1127780"/>
            <a:ext cx="181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1       2       3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/>
              <p:nvPr/>
            </p:nvSpPr>
            <p:spPr>
              <a:xfrm>
                <a:off x="9638671" y="1614503"/>
                <a:ext cx="170963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71" y="1614503"/>
                <a:ext cx="170963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713811A-9D41-4571-9FD2-82409B7C83CE}"/>
              </a:ext>
            </a:extLst>
          </p:cNvPr>
          <p:cNvSpPr txBox="1"/>
          <p:nvPr/>
        </p:nvSpPr>
        <p:spPr>
          <a:xfrm>
            <a:off x="847652" y="5637620"/>
            <a:ext cx="232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1            3            2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46319-5973-424F-90E6-B7E8B90D9018}"/>
              </a:ext>
            </a:extLst>
          </p:cNvPr>
          <p:cNvCxnSpPr>
            <a:cxnSpLocks/>
          </p:cNvCxnSpPr>
          <p:nvPr/>
        </p:nvCxnSpPr>
        <p:spPr>
          <a:xfrm flipV="1">
            <a:off x="1006178" y="4431709"/>
            <a:ext cx="0" cy="1182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8C105-0E6A-4D82-A635-80FE050CCC49}"/>
              </a:ext>
            </a:extLst>
          </p:cNvPr>
          <p:cNvCxnSpPr>
            <a:cxnSpLocks/>
          </p:cNvCxnSpPr>
          <p:nvPr/>
        </p:nvCxnSpPr>
        <p:spPr>
          <a:xfrm flipV="1">
            <a:off x="1480734" y="2879229"/>
            <a:ext cx="0" cy="15524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1E5ACC-41F3-41C3-82A1-DB6769768435}"/>
              </a:ext>
            </a:extLst>
          </p:cNvPr>
          <p:cNvCxnSpPr>
            <a:cxnSpLocks/>
          </p:cNvCxnSpPr>
          <p:nvPr/>
        </p:nvCxnSpPr>
        <p:spPr>
          <a:xfrm flipH="1">
            <a:off x="1006178" y="4431709"/>
            <a:ext cx="9363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5F58C1-92A5-47E9-B5E3-F61CA7338F59}"/>
              </a:ext>
            </a:extLst>
          </p:cNvPr>
          <p:cNvSpPr txBox="1"/>
          <p:nvPr/>
        </p:nvSpPr>
        <p:spPr>
          <a:xfrm>
            <a:off x="5059452" y="748706"/>
            <a:ext cx="3299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Suppose we have 3 observations.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Create an affinity matrix.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6CC20E-9652-45A0-8076-6033C195F2F0}"/>
                  </a:ext>
                </a:extLst>
              </p:cNvPr>
              <p:cNvSpPr txBox="1"/>
              <p:nvPr/>
            </p:nvSpPr>
            <p:spPr>
              <a:xfrm>
                <a:off x="5059452" y="1727395"/>
                <a:ext cx="3688508" cy="2918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2. Calculate the sum for each possible matrix:</a:t>
                </a:r>
              </a:p>
              <a:p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endParaRPr lang="en-US" sz="16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b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1,2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69</m:t>
                    </m:r>
                  </m:oMath>
                </a14:m>
                <a:endParaRPr lang="en-US" sz="16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1,3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91</m:t>
                    </m:r>
                  </m:oMath>
                </a14:m>
                <a:endParaRPr lang="en-US" sz="16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2,3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55</m:t>
                    </m:r>
                  </m:oMath>
                </a14:m>
                <a:endParaRPr lang="en-US" sz="16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6CC20E-9652-45A0-8076-6033C195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452" y="1727395"/>
                <a:ext cx="3688508" cy="2918491"/>
              </a:xfrm>
              <a:prstGeom prst="rect">
                <a:avLst/>
              </a:prstGeom>
              <a:blipFill>
                <a:blip r:embed="rId4"/>
                <a:stretch>
                  <a:fillRect l="-1322" t="-835" b="-2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516FB2-4925-44AF-8EC3-05BB725297A5}"/>
              </a:ext>
            </a:extLst>
          </p:cNvPr>
          <p:cNvCxnSpPr>
            <a:cxnSpLocks/>
          </p:cNvCxnSpPr>
          <p:nvPr/>
        </p:nvCxnSpPr>
        <p:spPr>
          <a:xfrm flipV="1">
            <a:off x="2891685" y="2879229"/>
            <a:ext cx="0" cy="272944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C1B35B-F08F-4140-86F0-1DA5A080E8C7}"/>
              </a:ext>
            </a:extLst>
          </p:cNvPr>
          <p:cNvCxnSpPr>
            <a:cxnSpLocks/>
          </p:cNvCxnSpPr>
          <p:nvPr/>
        </p:nvCxnSpPr>
        <p:spPr>
          <a:xfrm flipH="1">
            <a:off x="1474350" y="2879229"/>
            <a:ext cx="14173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BF8EB4-1BED-42CB-9495-EBC3EF4EDA0C}"/>
              </a:ext>
            </a:extLst>
          </p:cNvPr>
          <p:cNvSpPr txBox="1"/>
          <p:nvPr/>
        </p:nvSpPr>
        <p:spPr>
          <a:xfrm>
            <a:off x="544010" y="625596"/>
            <a:ext cx="3299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Divisive Clustering Example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A646FA-ADF1-41A5-A280-6E53002E2D80}"/>
              </a:ext>
            </a:extLst>
          </p:cNvPr>
          <p:cNvCxnSpPr>
            <a:cxnSpLocks/>
          </p:cNvCxnSpPr>
          <p:nvPr/>
        </p:nvCxnSpPr>
        <p:spPr>
          <a:xfrm>
            <a:off x="293492" y="6611714"/>
            <a:ext cx="866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8FF838-05F8-47D0-895E-70793F2C03AB}"/>
              </a:ext>
            </a:extLst>
          </p:cNvPr>
          <p:cNvSpPr txBox="1"/>
          <p:nvPr/>
        </p:nvSpPr>
        <p:spPr>
          <a:xfrm>
            <a:off x="5059452" y="4793578"/>
            <a:ext cx="3688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Divide the observations according to the max sum (option 5).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BCF4D8-7A86-4630-8FA9-B2B304113E1E}"/>
              </a:ext>
            </a:extLst>
          </p:cNvPr>
          <p:cNvCxnSpPr>
            <a:cxnSpLocks/>
          </p:cNvCxnSpPr>
          <p:nvPr/>
        </p:nvCxnSpPr>
        <p:spPr>
          <a:xfrm flipV="1">
            <a:off x="1942523" y="4426053"/>
            <a:ext cx="0" cy="1182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965628-D9D0-4BC2-8E2A-63505113D6CE}"/>
              </a:ext>
            </a:extLst>
          </p:cNvPr>
          <p:cNvSpPr txBox="1"/>
          <p:nvPr/>
        </p:nvSpPr>
        <p:spPr>
          <a:xfrm>
            <a:off x="5059452" y="5526045"/>
            <a:ext cx="3688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Repeat until each cluster consists of a single observation.</a:t>
            </a:r>
            <a:endParaRPr lang="en-US" sz="1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  <p:bldP spid="19" grpId="0"/>
      <p:bldP spid="48" grpId="0"/>
      <p:bldP spid="49" grpId="0" build="p"/>
      <p:bldP spid="3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4980-6421-C92E-230E-E1A9E181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הצגה ב</a:t>
            </a:r>
            <a:r>
              <a:rPr lang="en-US" dirty="0"/>
              <a:t>plot</a:t>
            </a:r>
            <a:r>
              <a:rPr lang="he-IL" dirty="0"/>
              <a:t> מה מפצלים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0F64-0AC5-F073-FCDD-5AA0990A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907"/>
            <a:ext cx="11612880" cy="52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9BAFEA62-F7D7-4796-81CE-8B303A37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2" y="2062919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3" y="415898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Agglomerative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3175537"/>
            <a:ext cx="5023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Hierarchical Agglomerative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2192087"/>
            <a:ext cx="35475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Hierarchical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148325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129489B3-4F24-44DF-BDD0-10D69B6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2" y="2551835"/>
            <a:ext cx="4895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Agglomerative Clustering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on pairwise comparison.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26387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a bottom-up method.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clusters not pre-defined.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2274837"/>
            <a:ext cx="478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Agglomerative Clustering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D83DF-A22E-4B47-A446-3AD6B599F1F9}"/>
              </a:ext>
            </a:extLst>
          </p:cNvPr>
          <p:cNvSpPr txBox="1"/>
          <p:nvPr/>
        </p:nvSpPr>
        <p:spPr>
          <a:xfrm>
            <a:off x="6096000" y="1228396"/>
            <a:ext cx="50355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each observation as its own cluster (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bottom-up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method).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 a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pairwise comparison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define the similarity between each pair of observation. The results are saved in a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similarity matrix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the most similar pair of observations together.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Repeat steps 2-3 until all observations are in a single cluster or the desired number of clusters is reached.</a:t>
            </a:r>
          </a:p>
        </p:txBody>
      </p:sp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Linkage Methods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CC9C54-BEE4-4ED1-A2E5-3FEC158BC9CE}"/>
              </a:ext>
            </a:extLst>
          </p:cNvPr>
          <p:cNvSpPr/>
          <p:nvPr/>
        </p:nvSpPr>
        <p:spPr>
          <a:xfrm>
            <a:off x="5946550" y="3604505"/>
            <a:ext cx="1392247" cy="10559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90FC53-5FFC-4917-88E4-4A88C4871292}"/>
              </a:ext>
            </a:extLst>
          </p:cNvPr>
          <p:cNvSpPr/>
          <p:nvPr/>
        </p:nvSpPr>
        <p:spPr>
          <a:xfrm>
            <a:off x="4694902" y="4973156"/>
            <a:ext cx="826893" cy="936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71D028-48D4-4F51-B5D0-B5D1440B3FCD}"/>
              </a:ext>
            </a:extLst>
          </p:cNvPr>
          <p:cNvSpPr/>
          <p:nvPr/>
        </p:nvSpPr>
        <p:spPr>
          <a:xfrm>
            <a:off x="6813754" y="3937503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E580F9-C28A-4DD3-A45C-39C4981DAFB2}"/>
              </a:ext>
            </a:extLst>
          </p:cNvPr>
          <p:cNvSpPr/>
          <p:nvPr/>
        </p:nvSpPr>
        <p:spPr>
          <a:xfrm>
            <a:off x="6364420" y="4132497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9B731-55EE-420E-B2C3-AC4516650530}"/>
              </a:ext>
            </a:extLst>
          </p:cNvPr>
          <p:cNvSpPr/>
          <p:nvPr/>
        </p:nvSpPr>
        <p:spPr>
          <a:xfrm>
            <a:off x="5108348" y="5369172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B309-E309-4A3C-947C-B3903623CAE2}"/>
              </a:ext>
            </a:extLst>
          </p:cNvPr>
          <p:cNvSpPr txBox="1"/>
          <p:nvPr/>
        </p:nvSpPr>
        <p:spPr>
          <a:xfrm>
            <a:off x="4884173" y="5102618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13120-C856-4BB4-97AC-126A24882A8E}"/>
              </a:ext>
            </a:extLst>
          </p:cNvPr>
          <p:cNvSpPr txBox="1"/>
          <p:nvPr/>
        </p:nvSpPr>
        <p:spPr>
          <a:xfrm>
            <a:off x="6098950" y="3912226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CCCF9D-3BF1-4330-AD02-8842F5ACD718}"/>
              </a:ext>
            </a:extLst>
          </p:cNvPr>
          <p:cNvSpPr txBox="1"/>
          <p:nvPr/>
        </p:nvSpPr>
        <p:spPr>
          <a:xfrm>
            <a:off x="6606785" y="3670949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04EA0-77CC-4E6F-A210-04A1A5852473}"/>
              </a:ext>
            </a:extLst>
          </p:cNvPr>
          <p:cNvSpPr txBox="1"/>
          <p:nvPr/>
        </p:nvSpPr>
        <p:spPr>
          <a:xfrm>
            <a:off x="4514212" y="4605871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BCF929-1DA5-472B-AD0D-8ECA68E2A9F8}"/>
              </a:ext>
            </a:extLst>
          </p:cNvPr>
          <p:cNvSpPr txBox="1"/>
          <p:nvPr/>
        </p:nvSpPr>
        <p:spPr>
          <a:xfrm>
            <a:off x="6048537" y="3209483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B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31598-DB83-4172-AFC1-EFF79A0DFA15}"/>
              </a:ext>
            </a:extLst>
          </p:cNvPr>
          <p:cNvCxnSpPr>
            <a:stCxn id="35" idx="3"/>
            <a:endCxn id="36" idx="6"/>
          </p:cNvCxnSpPr>
          <p:nvPr/>
        </p:nvCxnSpPr>
        <p:spPr>
          <a:xfrm flipH="1">
            <a:off x="5231260" y="4255409"/>
            <a:ext cx="1154248" cy="113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7F124-DF22-4471-AF3B-07CBE2E16274}"/>
                  </a:ext>
                </a:extLst>
              </p:cNvPr>
              <p:cNvSpPr txBox="1"/>
              <p:nvPr/>
            </p:nvSpPr>
            <p:spPr>
              <a:xfrm>
                <a:off x="4632311" y="6175742"/>
                <a:ext cx="2933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7F124-DF22-4471-AF3B-07CBE2E1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11" y="6175742"/>
                <a:ext cx="293327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FB20D12-2BB7-4237-9BC9-BD0C02758573}"/>
              </a:ext>
            </a:extLst>
          </p:cNvPr>
          <p:cNvSpPr/>
          <p:nvPr/>
        </p:nvSpPr>
        <p:spPr>
          <a:xfrm>
            <a:off x="2237125" y="3604504"/>
            <a:ext cx="1392247" cy="10559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405043-6CC7-4F3D-8A98-8FE9DB6823BC}"/>
              </a:ext>
            </a:extLst>
          </p:cNvPr>
          <p:cNvSpPr/>
          <p:nvPr/>
        </p:nvSpPr>
        <p:spPr>
          <a:xfrm>
            <a:off x="985477" y="4973155"/>
            <a:ext cx="826893" cy="936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740BDF-4D2D-433C-AB98-920753128881}"/>
              </a:ext>
            </a:extLst>
          </p:cNvPr>
          <p:cNvSpPr/>
          <p:nvPr/>
        </p:nvSpPr>
        <p:spPr>
          <a:xfrm>
            <a:off x="3104329" y="3937502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7E43C6-21E4-4707-B8A0-0645B08AF458}"/>
              </a:ext>
            </a:extLst>
          </p:cNvPr>
          <p:cNvSpPr/>
          <p:nvPr/>
        </p:nvSpPr>
        <p:spPr>
          <a:xfrm>
            <a:off x="2654995" y="4132496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FE8072-F458-4E6F-97F2-91E1FA346923}"/>
              </a:ext>
            </a:extLst>
          </p:cNvPr>
          <p:cNvSpPr/>
          <p:nvPr/>
        </p:nvSpPr>
        <p:spPr>
          <a:xfrm>
            <a:off x="1398923" y="5369171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5B54D2-20B6-4738-AD98-18783ADFDE9C}"/>
              </a:ext>
            </a:extLst>
          </p:cNvPr>
          <p:cNvSpPr txBox="1"/>
          <p:nvPr/>
        </p:nvSpPr>
        <p:spPr>
          <a:xfrm>
            <a:off x="1174748" y="5102617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4FEC7D-908B-4CE3-AE0E-DD53A88421F7}"/>
              </a:ext>
            </a:extLst>
          </p:cNvPr>
          <p:cNvSpPr txBox="1"/>
          <p:nvPr/>
        </p:nvSpPr>
        <p:spPr>
          <a:xfrm>
            <a:off x="2389525" y="3912225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69519C-4B18-4B04-9D79-4BBCED94A6D6}"/>
              </a:ext>
            </a:extLst>
          </p:cNvPr>
          <p:cNvSpPr txBox="1"/>
          <p:nvPr/>
        </p:nvSpPr>
        <p:spPr>
          <a:xfrm>
            <a:off x="2897360" y="3670948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29FEFB-B4F6-41C3-A135-B4463F956836}"/>
              </a:ext>
            </a:extLst>
          </p:cNvPr>
          <p:cNvSpPr txBox="1"/>
          <p:nvPr/>
        </p:nvSpPr>
        <p:spPr>
          <a:xfrm>
            <a:off x="804787" y="4605870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BAD95-0485-4C55-9766-026715495885}"/>
              </a:ext>
            </a:extLst>
          </p:cNvPr>
          <p:cNvSpPr txBox="1"/>
          <p:nvPr/>
        </p:nvSpPr>
        <p:spPr>
          <a:xfrm>
            <a:off x="2339112" y="3209482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B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77029-2045-45AB-9B09-BD5391B25484}"/>
              </a:ext>
            </a:extLst>
          </p:cNvPr>
          <p:cNvCxnSpPr>
            <a:cxnSpLocks/>
            <a:stCxn id="47" idx="3"/>
            <a:endCxn id="49" idx="6"/>
          </p:cNvCxnSpPr>
          <p:nvPr/>
        </p:nvCxnSpPr>
        <p:spPr>
          <a:xfrm flipH="1">
            <a:off x="1542923" y="4060414"/>
            <a:ext cx="1582494" cy="1380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7DF8BD-A609-4AF3-BA80-FF76DB52C1B7}"/>
                  </a:ext>
                </a:extLst>
              </p:cNvPr>
              <p:cNvSpPr txBox="1"/>
              <p:nvPr/>
            </p:nvSpPr>
            <p:spPr>
              <a:xfrm>
                <a:off x="922886" y="6175741"/>
                <a:ext cx="2933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7DF8BD-A609-4AF3-BA80-FF76DB52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86" y="6175741"/>
                <a:ext cx="293327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7934881D-D628-47A6-9E32-874F32578487}"/>
              </a:ext>
            </a:extLst>
          </p:cNvPr>
          <p:cNvSpPr/>
          <p:nvPr/>
        </p:nvSpPr>
        <p:spPr>
          <a:xfrm>
            <a:off x="9650075" y="3604504"/>
            <a:ext cx="1392247" cy="10559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C48837-1561-43B6-84AF-118F3813F823}"/>
              </a:ext>
            </a:extLst>
          </p:cNvPr>
          <p:cNvSpPr/>
          <p:nvPr/>
        </p:nvSpPr>
        <p:spPr>
          <a:xfrm>
            <a:off x="8398427" y="4973155"/>
            <a:ext cx="826893" cy="936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4CE4D6-06D6-4F9D-8FBA-73D7D9EA5B5E}"/>
              </a:ext>
            </a:extLst>
          </p:cNvPr>
          <p:cNvSpPr/>
          <p:nvPr/>
        </p:nvSpPr>
        <p:spPr>
          <a:xfrm>
            <a:off x="10517279" y="3937502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03AB12-DA30-4137-83FE-5BEE603302D8}"/>
              </a:ext>
            </a:extLst>
          </p:cNvPr>
          <p:cNvSpPr/>
          <p:nvPr/>
        </p:nvSpPr>
        <p:spPr>
          <a:xfrm>
            <a:off x="10067945" y="4132496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4F0F87-5AED-43C9-BA8C-5E9D768EF0A3}"/>
              </a:ext>
            </a:extLst>
          </p:cNvPr>
          <p:cNvSpPr/>
          <p:nvPr/>
        </p:nvSpPr>
        <p:spPr>
          <a:xfrm>
            <a:off x="8811873" y="5369171"/>
            <a:ext cx="144000" cy="14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E65227-EA2D-453D-AA86-E09234ADBFF3}"/>
              </a:ext>
            </a:extLst>
          </p:cNvPr>
          <p:cNvSpPr txBox="1"/>
          <p:nvPr/>
        </p:nvSpPr>
        <p:spPr>
          <a:xfrm>
            <a:off x="8587698" y="5102617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6DA457-BB80-4CFE-99B7-4606DE5C95EF}"/>
              </a:ext>
            </a:extLst>
          </p:cNvPr>
          <p:cNvSpPr txBox="1"/>
          <p:nvPr/>
        </p:nvSpPr>
        <p:spPr>
          <a:xfrm>
            <a:off x="9802475" y="3912225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9C0635-CDB1-4D2D-90F6-2C0DE1B6E8E0}"/>
              </a:ext>
            </a:extLst>
          </p:cNvPr>
          <p:cNvSpPr txBox="1"/>
          <p:nvPr/>
        </p:nvSpPr>
        <p:spPr>
          <a:xfrm>
            <a:off x="10310310" y="3670948"/>
            <a:ext cx="2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818861-5CDB-4EBD-9596-F2F866B4F7D0}"/>
              </a:ext>
            </a:extLst>
          </p:cNvPr>
          <p:cNvSpPr txBox="1"/>
          <p:nvPr/>
        </p:nvSpPr>
        <p:spPr>
          <a:xfrm>
            <a:off x="8217737" y="4605870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F61CB2-AF90-42EC-8625-43DA66AC0E72}"/>
              </a:ext>
            </a:extLst>
          </p:cNvPr>
          <p:cNvSpPr txBox="1"/>
          <p:nvPr/>
        </p:nvSpPr>
        <p:spPr>
          <a:xfrm>
            <a:off x="9752062" y="3209482"/>
            <a:ext cx="11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B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8FCBC8-A9A5-4C09-ADC7-7FB7F285620A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955873" y="4132496"/>
            <a:ext cx="1426992" cy="1308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E3E4FE-C4BB-48BF-9D84-C783EB076D43}"/>
                  </a:ext>
                </a:extLst>
              </p:cNvPr>
              <p:cNvSpPr txBox="1"/>
              <p:nvPr/>
            </p:nvSpPr>
            <p:spPr>
              <a:xfrm>
                <a:off x="8335836" y="6175741"/>
                <a:ext cx="2933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avg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E3E4FE-C4BB-48BF-9D84-C783EB076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36" y="6175741"/>
                <a:ext cx="2933278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CFFCF253-C952-4CCF-8A7B-E3FB89FB9B01}"/>
              </a:ext>
            </a:extLst>
          </p:cNvPr>
          <p:cNvSpPr txBox="1"/>
          <p:nvPr/>
        </p:nvSpPr>
        <p:spPr>
          <a:xfrm>
            <a:off x="1005048" y="2089252"/>
            <a:ext cx="27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Linkage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Distance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C79235-8920-4E52-85DA-01C51C788E80}"/>
              </a:ext>
            </a:extLst>
          </p:cNvPr>
          <p:cNvSpPr txBox="1"/>
          <p:nvPr/>
        </p:nvSpPr>
        <p:spPr>
          <a:xfrm>
            <a:off x="4711522" y="2084117"/>
            <a:ext cx="27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Linkage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Minimum Distance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AC3EF8-F5B9-40D2-8D15-99606CA00B73}"/>
              </a:ext>
            </a:extLst>
          </p:cNvPr>
          <p:cNvSpPr txBox="1"/>
          <p:nvPr/>
        </p:nvSpPr>
        <p:spPr>
          <a:xfrm>
            <a:off x="8622664" y="2094266"/>
            <a:ext cx="27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Linkage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Distance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BDD2C14-BAE6-44B6-89D0-632D2C6749B7}"/>
              </a:ext>
            </a:extLst>
          </p:cNvPr>
          <p:cNvSpPr/>
          <p:nvPr/>
        </p:nvSpPr>
        <p:spPr>
          <a:xfrm>
            <a:off x="1" y="0"/>
            <a:ext cx="438775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6CCB8-E393-462C-931C-ABE9753998B9}"/>
                  </a:ext>
                </a:extLst>
              </p:cNvPr>
              <p:cNvSpPr txBox="1"/>
              <p:nvPr/>
            </p:nvSpPr>
            <p:spPr>
              <a:xfrm>
                <a:off x="8987133" y="1163471"/>
                <a:ext cx="2558714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6CCB8-E393-462C-931C-ABE97539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133" y="1163471"/>
                <a:ext cx="2558714" cy="1034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895116-0B9F-4F18-92B0-6973B135A94A}"/>
              </a:ext>
            </a:extLst>
          </p:cNvPr>
          <p:cNvSpPr txBox="1"/>
          <p:nvPr/>
        </p:nvSpPr>
        <p:spPr>
          <a:xfrm>
            <a:off x="8592126" y="1080627"/>
            <a:ext cx="34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E5047-C92F-4AED-8E21-41DC944C12D7}"/>
              </a:ext>
            </a:extLst>
          </p:cNvPr>
          <p:cNvSpPr txBox="1"/>
          <p:nvPr/>
        </p:nvSpPr>
        <p:spPr>
          <a:xfrm>
            <a:off x="8987133" y="673179"/>
            <a:ext cx="25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1        2       3         4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/>
              <p:nvPr/>
            </p:nvSpPr>
            <p:spPr>
              <a:xfrm>
                <a:off x="9090396" y="3171664"/>
                <a:ext cx="196611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396" y="3171664"/>
                <a:ext cx="1966116" cy="738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56F19E-C9F9-40B8-9E3D-B715E3C38F25}"/>
              </a:ext>
            </a:extLst>
          </p:cNvPr>
          <p:cNvSpPr txBox="1"/>
          <p:nvPr/>
        </p:nvSpPr>
        <p:spPr>
          <a:xfrm>
            <a:off x="8420676" y="3115552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(1, 2)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C881D-A442-4E27-80C2-B94D44FB1DFC}"/>
              </a:ext>
            </a:extLst>
          </p:cNvPr>
          <p:cNvSpPr txBox="1"/>
          <p:nvPr/>
        </p:nvSpPr>
        <p:spPr>
          <a:xfrm>
            <a:off x="8935026" y="2623662"/>
            <a:ext cx="21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(1, 2)     3         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8FF1B-E220-4D4C-A07D-10FCE83670DB}"/>
                  </a:ext>
                </a:extLst>
              </p:cNvPr>
              <p:cNvSpPr txBox="1"/>
              <p:nvPr/>
            </p:nvSpPr>
            <p:spPr>
              <a:xfrm>
                <a:off x="9185821" y="4832873"/>
                <a:ext cx="112101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8FF1B-E220-4D4C-A07D-10FCE836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21" y="4832873"/>
                <a:ext cx="1121013" cy="489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E49293F-76CC-473A-A50F-677CD35BF203}"/>
              </a:ext>
            </a:extLst>
          </p:cNvPr>
          <p:cNvSpPr txBox="1"/>
          <p:nvPr/>
        </p:nvSpPr>
        <p:spPr>
          <a:xfrm>
            <a:off x="8461020" y="4754615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(1, 2)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(3, 4)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720E9-2559-463D-B2C5-B4294E251F5C}"/>
              </a:ext>
            </a:extLst>
          </p:cNvPr>
          <p:cNvSpPr txBox="1"/>
          <p:nvPr/>
        </p:nvSpPr>
        <p:spPr>
          <a:xfrm>
            <a:off x="8935026" y="4340983"/>
            <a:ext cx="16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(1, 2)  (3, 4)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3811A-9D41-4571-9FD2-82409B7C83CE}"/>
              </a:ext>
            </a:extLst>
          </p:cNvPr>
          <p:cNvSpPr txBox="1"/>
          <p:nvPr/>
        </p:nvSpPr>
        <p:spPr>
          <a:xfrm>
            <a:off x="847651" y="5637620"/>
            <a:ext cx="321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1            2            3           4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46319-5973-424F-90E6-B7E8B90D9018}"/>
              </a:ext>
            </a:extLst>
          </p:cNvPr>
          <p:cNvCxnSpPr/>
          <p:nvPr/>
        </p:nvCxnSpPr>
        <p:spPr>
          <a:xfrm flipV="1">
            <a:off x="1006178" y="4679758"/>
            <a:ext cx="0" cy="9345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8C105-0E6A-4D82-A635-80FE050CCC49}"/>
              </a:ext>
            </a:extLst>
          </p:cNvPr>
          <p:cNvCxnSpPr/>
          <p:nvPr/>
        </p:nvCxnSpPr>
        <p:spPr>
          <a:xfrm flipV="1">
            <a:off x="1937208" y="4674442"/>
            <a:ext cx="0" cy="9345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1E5ACC-41F3-41C3-82A1-DB6769768435}"/>
              </a:ext>
            </a:extLst>
          </p:cNvPr>
          <p:cNvCxnSpPr>
            <a:cxnSpLocks/>
          </p:cNvCxnSpPr>
          <p:nvPr/>
        </p:nvCxnSpPr>
        <p:spPr>
          <a:xfrm flipH="1">
            <a:off x="1000862" y="4679758"/>
            <a:ext cx="9363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3E36CB-E0D5-463A-A32A-4CB3222FCE27}"/>
              </a:ext>
            </a:extLst>
          </p:cNvPr>
          <p:cNvCxnSpPr>
            <a:cxnSpLocks/>
          </p:cNvCxnSpPr>
          <p:nvPr/>
        </p:nvCxnSpPr>
        <p:spPr>
          <a:xfrm flipV="1">
            <a:off x="1487844" y="2424223"/>
            <a:ext cx="0" cy="22502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E14728-BDBD-46F1-BB69-094A4674FB67}"/>
              </a:ext>
            </a:extLst>
          </p:cNvPr>
          <p:cNvCxnSpPr>
            <a:cxnSpLocks/>
          </p:cNvCxnSpPr>
          <p:nvPr/>
        </p:nvCxnSpPr>
        <p:spPr>
          <a:xfrm flipV="1">
            <a:off x="3343909" y="2424223"/>
            <a:ext cx="0" cy="1660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2FD9AB-5EE1-45D3-B4F4-1941A81B7153}"/>
              </a:ext>
            </a:extLst>
          </p:cNvPr>
          <p:cNvCxnSpPr>
            <a:cxnSpLocks/>
          </p:cNvCxnSpPr>
          <p:nvPr/>
        </p:nvCxnSpPr>
        <p:spPr>
          <a:xfrm flipH="1">
            <a:off x="1487844" y="2429539"/>
            <a:ext cx="185606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5F58C1-92A5-47E9-B5E3-F61CA7338F59}"/>
              </a:ext>
            </a:extLst>
          </p:cNvPr>
          <p:cNvSpPr txBox="1"/>
          <p:nvPr/>
        </p:nvSpPr>
        <p:spPr>
          <a:xfrm>
            <a:off x="4759367" y="519351"/>
            <a:ext cx="3299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Suppose we have 4 observations.</a:t>
            </a:r>
          </a:p>
          <a:p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Create a dissimilarity matrix.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6CC20E-9652-45A0-8076-6033C195F2F0}"/>
              </a:ext>
            </a:extLst>
          </p:cNvPr>
          <p:cNvSpPr txBox="1"/>
          <p:nvPr/>
        </p:nvSpPr>
        <p:spPr>
          <a:xfrm>
            <a:off x="4759368" y="1374044"/>
            <a:ext cx="272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Find the smallest distance (0.3) and cluster the corresponding observations (1, 2).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000653-E347-4A0D-98B6-421A475DDB5A}"/>
                  </a:ext>
                </a:extLst>
              </p:cNvPr>
              <p:cNvSpPr txBox="1"/>
              <p:nvPr/>
            </p:nvSpPr>
            <p:spPr>
              <a:xfrm>
                <a:off x="4759367" y="2228737"/>
                <a:ext cx="3131813" cy="140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3. Find the max distance between the new cluster and the other observations:</a:t>
                </a:r>
                <a:endParaRPr lang="en-US" sz="1400" b="0" i="0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1,3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2,3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0.4, 0.5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=0.5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1,4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2,4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0.7,0.8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=0.8</m:t>
                    </m:r>
                  </m:oMath>
                </a14:m>
                <a:endParaRPr lang="en-IL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000653-E347-4A0D-98B6-421A475D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67" y="2228737"/>
                <a:ext cx="3131813" cy="1408014"/>
              </a:xfrm>
              <a:prstGeom prst="rect">
                <a:avLst/>
              </a:prstGeom>
              <a:blipFill>
                <a:blip r:embed="rId6"/>
                <a:stretch>
                  <a:fillRect l="-585" t="-1299" r="-1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516FB2-4925-44AF-8EC3-05BB725297A5}"/>
              </a:ext>
            </a:extLst>
          </p:cNvPr>
          <p:cNvCxnSpPr>
            <a:cxnSpLocks/>
          </p:cNvCxnSpPr>
          <p:nvPr/>
        </p:nvCxnSpPr>
        <p:spPr>
          <a:xfrm flipV="1">
            <a:off x="2891685" y="4086658"/>
            <a:ext cx="0" cy="15220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01556-BE79-4499-8E46-B12EEC093895}"/>
              </a:ext>
            </a:extLst>
          </p:cNvPr>
          <p:cNvCxnSpPr>
            <a:cxnSpLocks/>
          </p:cNvCxnSpPr>
          <p:nvPr/>
        </p:nvCxnSpPr>
        <p:spPr>
          <a:xfrm flipH="1" flipV="1">
            <a:off x="3822714" y="4089315"/>
            <a:ext cx="1" cy="15140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C1B35B-F08F-4140-86F0-1DA5A080E8C7}"/>
              </a:ext>
            </a:extLst>
          </p:cNvPr>
          <p:cNvCxnSpPr>
            <a:cxnSpLocks/>
          </p:cNvCxnSpPr>
          <p:nvPr/>
        </p:nvCxnSpPr>
        <p:spPr>
          <a:xfrm flipH="1">
            <a:off x="2886369" y="4089315"/>
            <a:ext cx="9363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26CE29-35B4-4B7D-AF93-0FC7FCCD832B}"/>
              </a:ext>
            </a:extLst>
          </p:cNvPr>
          <p:cNvSpPr txBox="1"/>
          <p:nvPr/>
        </p:nvSpPr>
        <p:spPr>
          <a:xfrm>
            <a:off x="4759366" y="3752524"/>
            <a:ext cx="2754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Find the smallest distance (0.45) and cluster the corresponding observations (3, 4).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9BDE51F-B7A2-483B-9364-6BA66FF65C13}"/>
                  </a:ext>
                </a:extLst>
              </p:cNvPr>
              <p:cNvSpPr txBox="1"/>
              <p:nvPr/>
            </p:nvSpPr>
            <p:spPr>
              <a:xfrm>
                <a:off x="4759366" y="4606717"/>
                <a:ext cx="3446339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5. Find the max distance between the new cluster and the other observations/clusters:</a:t>
                </a:r>
                <a:endParaRPr lang="en-US" sz="1400" b="0" i="0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,4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0.5, 0.8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=0.8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9BDE51F-B7A2-483B-9364-6BA66FF6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66" y="4606717"/>
                <a:ext cx="3446339" cy="981807"/>
              </a:xfrm>
              <a:prstGeom prst="rect">
                <a:avLst/>
              </a:prstGeom>
              <a:blipFill>
                <a:blip r:embed="rId7"/>
                <a:stretch>
                  <a:fillRect l="-531" t="-18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2BCCB9A-9758-4A6E-A87B-82469E2377D3}"/>
              </a:ext>
            </a:extLst>
          </p:cNvPr>
          <p:cNvSpPr txBox="1"/>
          <p:nvPr/>
        </p:nvSpPr>
        <p:spPr>
          <a:xfrm>
            <a:off x="4759365" y="5671417"/>
            <a:ext cx="32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6. Cluster all the observations together.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56B5B6-150E-4369-B86A-6846C057A048}"/>
              </a:ext>
            </a:extLst>
          </p:cNvPr>
          <p:cNvSpPr txBox="1"/>
          <p:nvPr/>
        </p:nvSpPr>
        <p:spPr>
          <a:xfrm>
            <a:off x="379415" y="3895979"/>
            <a:ext cx="64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F3F67-3460-4BBD-BE73-33996EC7BB69}"/>
              </a:ext>
            </a:extLst>
          </p:cNvPr>
          <p:cNvSpPr txBox="1"/>
          <p:nvPr/>
        </p:nvSpPr>
        <p:spPr>
          <a:xfrm>
            <a:off x="420309" y="4512520"/>
            <a:ext cx="54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0.3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65E751-548D-4986-BD6C-1D57C81354A6}"/>
              </a:ext>
            </a:extLst>
          </p:cNvPr>
          <p:cNvSpPr txBox="1"/>
          <p:nvPr/>
        </p:nvSpPr>
        <p:spPr>
          <a:xfrm>
            <a:off x="390636" y="2239557"/>
            <a:ext cx="64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0.8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BF8EB4-1BED-42CB-9495-EBC3EF4EDA0C}"/>
              </a:ext>
            </a:extLst>
          </p:cNvPr>
          <p:cNvSpPr txBox="1"/>
          <p:nvPr/>
        </p:nvSpPr>
        <p:spPr>
          <a:xfrm>
            <a:off x="544010" y="625596"/>
            <a:ext cx="3299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Complete Linkage Example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A646FA-ADF1-41A5-A280-6E53002E2D80}"/>
              </a:ext>
            </a:extLst>
          </p:cNvPr>
          <p:cNvCxnSpPr>
            <a:cxnSpLocks/>
          </p:cNvCxnSpPr>
          <p:nvPr/>
        </p:nvCxnSpPr>
        <p:spPr>
          <a:xfrm>
            <a:off x="293492" y="6611714"/>
            <a:ext cx="866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5" grpId="0"/>
      <p:bldP spid="11" grpId="0"/>
      <p:bldP spid="12" grpId="0"/>
      <p:bldP spid="6" grpId="0"/>
      <p:bldP spid="14" grpId="0"/>
      <p:bldP spid="15" grpId="0"/>
      <p:bldP spid="19" grpId="0"/>
      <p:bldP spid="48" grpId="0" uiExpand="1" build="p"/>
      <p:bldP spid="49" grpId="0"/>
      <p:bldP spid="50" grpId="0" build="p"/>
      <p:bldP spid="65" grpId="0"/>
      <p:bldP spid="66" grpId="0" build="p"/>
      <p:bldP spid="67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BDD2C14-BAE6-44B6-89D0-632D2C6749B7}"/>
              </a:ext>
            </a:extLst>
          </p:cNvPr>
          <p:cNvSpPr/>
          <p:nvPr/>
        </p:nvSpPr>
        <p:spPr>
          <a:xfrm>
            <a:off x="1" y="0"/>
            <a:ext cx="438775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6CCB8-E393-462C-931C-ABE9753998B9}"/>
                  </a:ext>
                </a:extLst>
              </p:cNvPr>
              <p:cNvSpPr txBox="1"/>
              <p:nvPr/>
            </p:nvSpPr>
            <p:spPr>
              <a:xfrm>
                <a:off x="8987133" y="1493815"/>
                <a:ext cx="2558714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6CCB8-E393-462C-931C-ABE97539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133" y="1493815"/>
                <a:ext cx="2558714" cy="1034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895116-0B9F-4F18-92B0-6973B135A94A}"/>
              </a:ext>
            </a:extLst>
          </p:cNvPr>
          <p:cNvSpPr txBox="1"/>
          <p:nvPr/>
        </p:nvSpPr>
        <p:spPr>
          <a:xfrm>
            <a:off x="8592126" y="1410971"/>
            <a:ext cx="34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E5047-C92F-4AED-8E21-41DC944C12D7}"/>
              </a:ext>
            </a:extLst>
          </p:cNvPr>
          <p:cNvSpPr txBox="1"/>
          <p:nvPr/>
        </p:nvSpPr>
        <p:spPr>
          <a:xfrm>
            <a:off x="8987133" y="1003523"/>
            <a:ext cx="25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1        2       3         4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/>
              <p:nvPr/>
            </p:nvSpPr>
            <p:spPr>
              <a:xfrm>
                <a:off x="9090396" y="3502008"/>
                <a:ext cx="196611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CCE59-4D07-4E58-B592-3646BB2B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396" y="3502008"/>
                <a:ext cx="1966116" cy="738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56F19E-C9F9-40B8-9E3D-B715E3C38F25}"/>
              </a:ext>
            </a:extLst>
          </p:cNvPr>
          <p:cNvSpPr txBox="1"/>
          <p:nvPr/>
        </p:nvSpPr>
        <p:spPr>
          <a:xfrm>
            <a:off x="8420676" y="3445896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(1, 2)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C881D-A442-4E27-80C2-B94D44FB1DFC}"/>
              </a:ext>
            </a:extLst>
          </p:cNvPr>
          <p:cNvSpPr txBox="1"/>
          <p:nvPr/>
        </p:nvSpPr>
        <p:spPr>
          <a:xfrm>
            <a:off x="8935026" y="2954006"/>
            <a:ext cx="21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(1, 2)     3         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8FF1B-E220-4D4C-A07D-10FCE83670DB}"/>
                  </a:ext>
                </a:extLst>
              </p:cNvPr>
              <p:cNvSpPr txBox="1"/>
              <p:nvPr/>
            </p:nvSpPr>
            <p:spPr>
              <a:xfrm>
                <a:off x="9185821" y="5163217"/>
                <a:ext cx="137749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8FF1B-E220-4D4C-A07D-10FCE836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21" y="5163217"/>
                <a:ext cx="1377493" cy="489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E49293F-76CC-473A-A50F-677CD35BF203}"/>
              </a:ext>
            </a:extLst>
          </p:cNvPr>
          <p:cNvSpPr txBox="1"/>
          <p:nvPr/>
        </p:nvSpPr>
        <p:spPr>
          <a:xfrm>
            <a:off x="8329890" y="5163217"/>
            <a:ext cx="85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(1, 2, 3)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720E9-2559-463D-B2C5-B4294E251F5C}"/>
              </a:ext>
            </a:extLst>
          </p:cNvPr>
          <p:cNvSpPr txBox="1"/>
          <p:nvPr/>
        </p:nvSpPr>
        <p:spPr>
          <a:xfrm>
            <a:off x="8935026" y="4671327"/>
            <a:ext cx="16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(1, 2, 3)    4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3811A-9D41-4571-9FD2-82409B7C83CE}"/>
              </a:ext>
            </a:extLst>
          </p:cNvPr>
          <p:cNvSpPr txBox="1"/>
          <p:nvPr/>
        </p:nvSpPr>
        <p:spPr>
          <a:xfrm>
            <a:off x="847651" y="5637620"/>
            <a:ext cx="321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1            2            3           4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46319-5973-424F-90E6-B7E8B90D9018}"/>
              </a:ext>
            </a:extLst>
          </p:cNvPr>
          <p:cNvCxnSpPr/>
          <p:nvPr/>
        </p:nvCxnSpPr>
        <p:spPr>
          <a:xfrm flipV="1">
            <a:off x="1006178" y="4679758"/>
            <a:ext cx="0" cy="9345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8C105-0E6A-4D82-A635-80FE050CCC49}"/>
              </a:ext>
            </a:extLst>
          </p:cNvPr>
          <p:cNvCxnSpPr/>
          <p:nvPr/>
        </p:nvCxnSpPr>
        <p:spPr>
          <a:xfrm flipV="1">
            <a:off x="1937208" y="4674442"/>
            <a:ext cx="0" cy="9345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1E5ACC-41F3-41C3-82A1-DB6769768435}"/>
              </a:ext>
            </a:extLst>
          </p:cNvPr>
          <p:cNvCxnSpPr>
            <a:cxnSpLocks/>
          </p:cNvCxnSpPr>
          <p:nvPr/>
        </p:nvCxnSpPr>
        <p:spPr>
          <a:xfrm flipH="1">
            <a:off x="1000862" y="4679758"/>
            <a:ext cx="93634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3E36CB-E0D5-463A-A32A-4CB3222FCE27}"/>
              </a:ext>
            </a:extLst>
          </p:cNvPr>
          <p:cNvCxnSpPr>
            <a:cxnSpLocks/>
          </p:cNvCxnSpPr>
          <p:nvPr/>
        </p:nvCxnSpPr>
        <p:spPr>
          <a:xfrm flipV="1">
            <a:off x="1487844" y="4084332"/>
            <a:ext cx="0" cy="59011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E14728-BDBD-46F1-BB69-094A4674FB67}"/>
              </a:ext>
            </a:extLst>
          </p:cNvPr>
          <p:cNvCxnSpPr>
            <a:cxnSpLocks/>
          </p:cNvCxnSpPr>
          <p:nvPr/>
        </p:nvCxnSpPr>
        <p:spPr>
          <a:xfrm flipV="1">
            <a:off x="2175837" y="3592707"/>
            <a:ext cx="0" cy="4916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2FD9AB-5EE1-45D3-B4F4-1941A81B7153}"/>
              </a:ext>
            </a:extLst>
          </p:cNvPr>
          <p:cNvCxnSpPr>
            <a:cxnSpLocks/>
          </p:cNvCxnSpPr>
          <p:nvPr/>
        </p:nvCxnSpPr>
        <p:spPr>
          <a:xfrm flipH="1">
            <a:off x="2169938" y="3598606"/>
            <a:ext cx="16527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5F58C1-92A5-47E9-B5E3-F61CA7338F59}"/>
              </a:ext>
            </a:extLst>
          </p:cNvPr>
          <p:cNvSpPr txBox="1"/>
          <p:nvPr/>
        </p:nvSpPr>
        <p:spPr>
          <a:xfrm>
            <a:off x="4759367" y="849695"/>
            <a:ext cx="3299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Suppose we have 4 observations.</a:t>
            </a:r>
          </a:p>
          <a:p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Create a dissimilarity matrix.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6CC20E-9652-45A0-8076-6033C195F2F0}"/>
              </a:ext>
            </a:extLst>
          </p:cNvPr>
          <p:cNvSpPr txBox="1"/>
          <p:nvPr/>
        </p:nvSpPr>
        <p:spPr>
          <a:xfrm>
            <a:off x="4759368" y="1704388"/>
            <a:ext cx="272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Find the smallest distance (0.3) and cluster the corresponding observations (1, 2).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000653-E347-4A0D-98B6-421A475DDB5A}"/>
                  </a:ext>
                </a:extLst>
              </p:cNvPr>
              <p:cNvSpPr txBox="1"/>
              <p:nvPr/>
            </p:nvSpPr>
            <p:spPr>
              <a:xfrm>
                <a:off x="4759367" y="2559081"/>
                <a:ext cx="3131813" cy="137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3. Find the </a:t>
                </a:r>
                <a:r>
                  <a:rPr lang="en-US" sz="1400" b="1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distance between the new cluster and the other observations:</a:t>
                </a:r>
                <a:endParaRPr lang="en-US" sz="1400" b="0" i="0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in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4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000653-E347-4A0D-98B6-421A475D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67" y="2559081"/>
                <a:ext cx="3131813" cy="1375120"/>
              </a:xfrm>
              <a:prstGeom prst="rect">
                <a:avLst/>
              </a:prstGeom>
              <a:blipFill>
                <a:blip r:embed="rId6"/>
                <a:stretch>
                  <a:fillRect l="-585" t="-1333" r="-1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516FB2-4925-44AF-8EC3-05BB725297A5}"/>
              </a:ext>
            </a:extLst>
          </p:cNvPr>
          <p:cNvCxnSpPr>
            <a:cxnSpLocks/>
          </p:cNvCxnSpPr>
          <p:nvPr/>
        </p:nvCxnSpPr>
        <p:spPr>
          <a:xfrm flipV="1">
            <a:off x="2891685" y="4086658"/>
            <a:ext cx="0" cy="15220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01556-BE79-4499-8E46-B12EEC093895}"/>
              </a:ext>
            </a:extLst>
          </p:cNvPr>
          <p:cNvCxnSpPr>
            <a:cxnSpLocks/>
          </p:cNvCxnSpPr>
          <p:nvPr/>
        </p:nvCxnSpPr>
        <p:spPr>
          <a:xfrm flipH="1" flipV="1">
            <a:off x="3822713" y="3592707"/>
            <a:ext cx="2" cy="20106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C1B35B-F08F-4140-86F0-1DA5A080E8C7}"/>
              </a:ext>
            </a:extLst>
          </p:cNvPr>
          <p:cNvCxnSpPr>
            <a:cxnSpLocks/>
          </p:cNvCxnSpPr>
          <p:nvPr/>
        </p:nvCxnSpPr>
        <p:spPr>
          <a:xfrm flipH="1">
            <a:off x="1487844" y="4084332"/>
            <a:ext cx="140974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26CE29-35B4-4B7D-AF93-0FC7FCCD832B}"/>
              </a:ext>
            </a:extLst>
          </p:cNvPr>
          <p:cNvSpPr txBox="1"/>
          <p:nvPr/>
        </p:nvSpPr>
        <p:spPr>
          <a:xfrm>
            <a:off x="4759366" y="4082868"/>
            <a:ext cx="2754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Find the smallest distance (0.4) and cluster the corresponding observations ((1,2),3).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BDE51F-B7A2-483B-9364-6BA66FF65C13}"/>
              </a:ext>
            </a:extLst>
          </p:cNvPr>
          <p:cNvSpPr txBox="1"/>
          <p:nvPr/>
        </p:nvSpPr>
        <p:spPr>
          <a:xfrm>
            <a:off x="4759366" y="4937061"/>
            <a:ext cx="344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5. Cluster all the observations together.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56B5B6-150E-4369-B86A-6846C057A048}"/>
              </a:ext>
            </a:extLst>
          </p:cNvPr>
          <p:cNvSpPr txBox="1"/>
          <p:nvPr/>
        </p:nvSpPr>
        <p:spPr>
          <a:xfrm>
            <a:off x="379415" y="3895979"/>
            <a:ext cx="64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0.4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F3F67-3460-4BBD-BE73-33996EC7BB69}"/>
              </a:ext>
            </a:extLst>
          </p:cNvPr>
          <p:cNvSpPr txBox="1"/>
          <p:nvPr/>
        </p:nvSpPr>
        <p:spPr>
          <a:xfrm>
            <a:off x="420309" y="4512520"/>
            <a:ext cx="54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0.3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65E751-548D-4986-BD6C-1D57C81354A6}"/>
              </a:ext>
            </a:extLst>
          </p:cNvPr>
          <p:cNvSpPr txBox="1"/>
          <p:nvPr/>
        </p:nvSpPr>
        <p:spPr>
          <a:xfrm>
            <a:off x="369141" y="3413601"/>
            <a:ext cx="64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BF8EB4-1BED-42CB-9495-EBC3EF4EDA0C}"/>
              </a:ext>
            </a:extLst>
          </p:cNvPr>
          <p:cNvSpPr txBox="1"/>
          <p:nvPr/>
        </p:nvSpPr>
        <p:spPr>
          <a:xfrm>
            <a:off x="544010" y="625596"/>
            <a:ext cx="3299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Linkage Example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A646FA-ADF1-41A5-A280-6E53002E2D80}"/>
              </a:ext>
            </a:extLst>
          </p:cNvPr>
          <p:cNvCxnSpPr>
            <a:cxnSpLocks/>
          </p:cNvCxnSpPr>
          <p:nvPr/>
        </p:nvCxnSpPr>
        <p:spPr>
          <a:xfrm>
            <a:off x="293492" y="6611714"/>
            <a:ext cx="866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5" grpId="0"/>
      <p:bldP spid="11" grpId="0"/>
      <p:bldP spid="12" grpId="0"/>
      <p:bldP spid="6" grpId="0"/>
      <p:bldP spid="14" grpId="0"/>
      <p:bldP spid="15" grpId="0"/>
      <p:bldP spid="19" grpId="0"/>
      <p:bldP spid="48" grpId="0" uiExpand="1" build="p"/>
      <p:bldP spid="49" grpId="0"/>
      <p:bldP spid="50" grpId="0" build="p"/>
      <p:bldP spid="65" grpId="0"/>
      <p:bldP spid="66" grpId="0" build="p"/>
      <p:bldP spid="68" grpId="0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2657009"/>
            <a:ext cx="11173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n_clusters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 or None, default=2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clusters to find.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affinity: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str or callable, default=’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euclidean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 used to compute the linkage.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linkage: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{‘ward’, ‘complete’, ‘average’, ‘single’}, default=’ward’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linkage criterion to use. The linkage criterion determines which distance to use between sets of observation. The algorithm will merge the pairs of cluster that minimize this criterion.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distance_threshold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default=None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linkage distance threshold above which, clusters will not be merged.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Agglomerative Clustering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Linkage Methods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1A4C5-30B7-4525-AB87-A76302F3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25" y="2081829"/>
            <a:ext cx="7900147" cy="44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2" y="2551835"/>
            <a:ext cx="4895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Divisive Clustering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on pairwise comparison.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26387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a top-down method.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clusters not pre-defined.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1399</Words>
  <Application>Microsoft Office PowerPoint</Application>
  <PresentationFormat>Widescreen</PresentationFormat>
  <Paragraphs>212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הצגה בplot מה מפצלים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4</cp:revision>
  <dcterms:created xsi:type="dcterms:W3CDTF">2022-01-24T13:45:26Z</dcterms:created>
  <dcterms:modified xsi:type="dcterms:W3CDTF">2022-06-29T08:03:26Z</dcterms:modified>
</cp:coreProperties>
</file>