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7" r:id="rId4"/>
    <p:sldId id="271" r:id="rId5"/>
    <p:sldId id="304" r:id="rId6"/>
    <p:sldId id="305" r:id="rId7"/>
    <p:sldId id="303" r:id="rId8"/>
    <p:sldId id="264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F98FA-EAC6-46CE-A04B-0AE7CE370B64}" v="8" dt="2022-06-02T09:35:4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2203" autoAdjust="0"/>
  </p:normalViewPr>
  <p:slideViewPr>
    <p:cSldViewPr snapToGrid="0">
      <p:cViewPr varScale="1">
        <p:scale>
          <a:sx n="48" d="100"/>
          <a:sy n="48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FE036E14-1A7E-417F-916C-3E5A71CCCD59}"/>
    <pc:docChg chg="undo custSel addSld delSld modSld sldOrd">
      <pc:chgData name="אמנדה מגזל" userId="d50b652f-cb88-4424-8cea-6618e2450d64" providerId="ADAL" clId="{FE036E14-1A7E-417F-916C-3E5A71CCCD59}" dt="2022-06-01T11:06:16.317" v="2141" actId="1076"/>
      <pc:docMkLst>
        <pc:docMk/>
      </pc:docMkLst>
      <pc:sldChg chg="modSp mod">
        <pc:chgData name="אמנדה מגזל" userId="d50b652f-cb88-4424-8cea-6618e2450d64" providerId="ADAL" clId="{FE036E14-1A7E-417F-916C-3E5A71CCCD59}" dt="2022-05-15T13:18:23.688" v="32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FE036E14-1A7E-417F-916C-3E5A71CCCD59}" dt="2022-05-15T12:37:59.760" v="2" actId="20577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FE036E14-1A7E-417F-916C-3E5A71CCCD59}" dt="2022-05-15T13:18:23.688" v="32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 modAnim">
        <pc:chgData name="אמנדה מגזל" userId="d50b652f-cb88-4424-8cea-6618e2450d64" providerId="ADAL" clId="{FE036E14-1A7E-417F-916C-3E5A71CCCD59}" dt="2022-06-01T10:42:23.734" v="2130" actId="20577"/>
        <pc:sldMkLst>
          <pc:docMk/>
          <pc:sldMk cId="3055753011" sldId="257"/>
        </pc:sldMkLst>
        <pc:spChg chg="mod">
          <ac:chgData name="אמנדה מגזל" userId="d50b652f-cb88-4424-8cea-6618e2450d64" providerId="ADAL" clId="{FE036E14-1A7E-417F-916C-3E5A71CCCD59}" dt="2022-05-15T13:18:59.024" v="82" actId="1076"/>
          <ac:spMkLst>
            <pc:docMk/>
            <pc:sldMk cId="3055753011" sldId="25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FE036E14-1A7E-417F-916C-3E5A71CCCD59}" dt="2022-06-01T10:42:23.734" v="2130" actId="20577"/>
          <ac:spMkLst>
            <pc:docMk/>
            <pc:sldMk cId="3055753011" sldId="25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FE036E14-1A7E-417F-916C-3E5A71CCCD59}" dt="2022-05-31T14:57:54.626" v="1903" actId="20577"/>
          <ac:spMkLst>
            <pc:docMk/>
            <pc:sldMk cId="3055753011" sldId="257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FE036E14-1A7E-417F-916C-3E5A71CCCD59}" dt="2022-05-31T14:54:58.214" v="1849" actId="20577"/>
          <ac:spMkLst>
            <pc:docMk/>
            <pc:sldMk cId="3055753011" sldId="257"/>
            <ac:spMk id="14" creationId="{53D911DE-6682-4FEB-B471-4A5DA2281C42}"/>
          </ac:spMkLst>
        </pc:spChg>
      </pc:sldChg>
      <pc:sldChg chg="del">
        <pc:chgData name="אמנדה מגזל" userId="d50b652f-cb88-4424-8cea-6618e2450d64" providerId="ADAL" clId="{FE036E14-1A7E-417F-916C-3E5A71CCCD59}" dt="2022-05-31T14:28:09.775" v="1047" actId="47"/>
        <pc:sldMkLst>
          <pc:docMk/>
          <pc:sldMk cId="94783205" sldId="263"/>
        </pc:sldMkLst>
      </pc:sldChg>
      <pc:sldChg chg="addSp delSp modSp mod">
        <pc:chgData name="אמנדה מגזל" userId="d50b652f-cb88-4424-8cea-6618e2450d64" providerId="ADAL" clId="{FE036E14-1A7E-417F-916C-3E5A71CCCD59}" dt="2022-06-01T11:06:16.317" v="2141" actId="1076"/>
        <pc:sldMkLst>
          <pc:docMk/>
          <pc:sldMk cId="1987952108" sldId="264"/>
        </pc:sldMkLst>
        <pc:spChg chg="del">
          <ac:chgData name="אמנדה מגזל" userId="d50b652f-cb88-4424-8cea-6618e2450d64" providerId="ADAL" clId="{FE036E14-1A7E-417F-916C-3E5A71CCCD59}" dt="2022-06-01T10:59:21.701" v="2131" actId="478"/>
          <ac:spMkLst>
            <pc:docMk/>
            <pc:sldMk cId="1987952108" sldId="264"/>
            <ac:spMk id="13" creationId="{8F75A54C-839F-9706-81D9-48B05F82B751}"/>
          </ac:spMkLst>
        </pc:spChg>
        <pc:spChg chg="del">
          <ac:chgData name="אמנדה מגזל" userId="d50b652f-cb88-4424-8cea-6618e2450d64" providerId="ADAL" clId="{FE036E14-1A7E-417F-916C-3E5A71CCCD59}" dt="2022-06-01T10:59:26.299" v="2132" actId="478"/>
          <ac:spMkLst>
            <pc:docMk/>
            <pc:sldMk cId="1987952108" sldId="264"/>
            <ac:spMk id="19" creationId="{5E210C35-8062-54A1-FD81-3A6BBEE02EA6}"/>
          </ac:spMkLst>
        </pc:spChg>
        <pc:picChg chg="mod">
          <ac:chgData name="אמנדה מגזל" userId="d50b652f-cb88-4424-8cea-6618e2450d64" providerId="ADAL" clId="{FE036E14-1A7E-417F-916C-3E5A71CCCD59}" dt="2022-06-01T11:05:24.507" v="2136" actId="1076"/>
          <ac:picMkLst>
            <pc:docMk/>
            <pc:sldMk cId="1987952108" sldId="264"/>
            <ac:picMk id="11" creationId="{6C625080-5BB4-9312-D9C4-5798570F7FF0}"/>
          </ac:picMkLst>
        </pc:picChg>
        <pc:picChg chg="add mod">
          <ac:chgData name="אמנדה מגזל" userId="d50b652f-cb88-4424-8cea-6618e2450d64" providerId="ADAL" clId="{FE036E14-1A7E-417F-916C-3E5A71CCCD59}" dt="2022-06-01T11:06:16.317" v="2141" actId="1076"/>
          <ac:picMkLst>
            <pc:docMk/>
            <pc:sldMk cId="1987952108" sldId="264"/>
            <ac:picMk id="16" creationId="{463E7A5C-B334-F43E-1823-3C1F78F9959E}"/>
          </ac:picMkLst>
        </pc:picChg>
        <pc:picChg chg="mod">
          <ac:chgData name="אמנדה מגזל" userId="d50b652f-cb88-4424-8cea-6618e2450d64" providerId="ADAL" clId="{FE036E14-1A7E-417F-916C-3E5A71CCCD59}" dt="2022-06-01T10:59:32.527" v="2134" actId="1076"/>
          <ac:picMkLst>
            <pc:docMk/>
            <pc:sldMk cId="1987952108" sldId="264"/>
            <ac:picMk id="18" creationId="{1DFF8007-75E9-6594-F5E4-F69FD5DBFEED}"/>
          </ac:picMkLst>
        </pc:picChg>
        <pc:picChg chg="del mod">
          <ac:chgData name="אמנדה מגזל" userId="d50b652f-cb88-4424-8cea-6618e2450d64" providerId="ADAL" clId="{FE036E14-1A7E-417F-916C-3E5A71CCCD59}" dt="2022-06-01T11:06:10.652" v="2139" actId="478"/>
          <ac:picMkLst>
            <pc:docMk/>
            <pc:sldMk cId="1987952108" sldId="264"/>
            <ac:picMk id="28" creationId="{B04348C1-99AF-35F8-7245-D126C4BF4032}"/>
          </ac:picMkLst>
        </pc:picChg>
        <pc:picChg chg="del mod">
          <ac:chgData name="אמנדה מגזל" userId="d50b652f-cb88-4424-8cea-6618e2450d64" providerId="ADAL" clId="{FE036E14-1A7E-417F-916C-3E5A71CCCD59}" dt="2022-06-01T11:06:09.382" v="2138" actId="478"/>
          <ac:picMkLst>
            <pc:docMk/>
            <pc:sldMk cId="1987952108" sldId="264"/>
            <ac:picMk id="29" creationId="{067E165F-3204-98DF-2BCF-B34461700294}"/>
          </ac:picMkLst>
        </pc:picChg>
        <pc:picChg chg="del">
          <ac:chgData name="אמנדה מגזל" userId="d50b652f-cb88-4424-8cea-6618e2450d64" providerId="ADAL" clId="{FE036E14-1A7E-417F-916C-3E5A71CCCD59}" dt="2022-06-01T10:59:27.992" v="2133" actId="478"/>
          <ac:picMkLst>
            <pc:docMk/>
            <pc:sldMk cId="1987952108" sldId="264"/>
            <ac:picMk id="30" creationId="{A7A15FEF-7A3D-59F4-61AA-2F580AA2F39B}"/>
          </ac:picMkLst>
        </pc:picChg>
      </pc:sldChg>
      <pc:sldChg chg="addSp delSp modSp mod ord delAnim modAnim">
        <pc:chgData name="אמנדה מגזל" userId="d50b652f-cb88-4424-8cea-6618e2450d64" providerId="ADAL" clId="{FE036E14-1A7E-417F-916C-3E5A71CCCD59}" dt="2022-05-31T14:54:15.871" v="1783" actId="20577"/>
        <pc:sldMkLst>
          <pc:docMk/>
          <pc:sldMk cId="2394333177" sldId="271"/>
        </pc:sldMkLst>
        <pc:spChg chg="del mod">
          <ac:chgData name="אמנדה מגזל" userId="d50b652f-cb88-4424-8cea-6618e2450d64" providerId="ADAL" clId="{FE036E14-1A7E-417F-916C-3E5A71CCCD59}" dt="2022-05-31T14:35:30.994" v="1155" actId="478"/>
          <ac:spMkLst>
            <pc:docMk/>
            <pc:sldMk cId="2394333177" sldId="271"/>
            <ac:spMk id="5" creationId="{54C4BBEC-E2EA-4E73-A688-1BB8F7603679}"/>
          </ac:spMkLst>
        </pc:spChg>
        <pc:spChg chg="mod">
          <ac:chgData name="אמנדה מגזל" userId="d50b652f-cb88-4424-8cea-6618e2450d64" providerId="ADAL" clId="{FE036E14-1A7E-417F-916C-3E5A71CCCD59}" dt="2022-05-31T14:35:46.864" v="1160" actId="1076"/>
          <ac:spMkLst>
            <pc:docMk/>
            <pc:sldMk cId="2394333177" sldId="271"/>
            <ac:spMk id="6" creationId="{BBDBFDBA-94FF-41B4-AA8E-19E5B8D81284}"/>
          </ac:spMkLst>
        </pc:spChg>
        <pc:spChg chg="del mod">
          <ac:chgData name="אמנדה מגזל" userId="d50b652f-cb88-4424-8cea-6618e2450d64" providerId="ADAL" clId="{FE036E14-1A7E-417F-916C-3E5A71CCCD59}" dt="2022-05-31T14:34:55.855" v="1153" actId="478"/>
          <ac:spMkLst>
            <pc:docMk/>
            <pc:sldMk cId="2394333177" sldId="271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FE036E14-1A7E-417F-916C-3E5A71CCCD59}" dt="2022-05-31T14:54:15.871" v="1783" actId="20577"/>
          <ac:spMkLst>
            <pc:docMk/>
            <pc:sldMk cId="2394333177" sldId="271"/>
            <ac:spMk id="9" creationId="{E3E56D90-8C36-758C-BAB4-960E6BAEBA5D}"/>
          </ac:spMkLst>
        </pc:spChg>
        <pc:spChg chg="add mod ord">
          <ac:chgData name="אמנדה מגזל" userId="d50b652f-cb88-4424-8cea-6618e2450d64" providerId="ADAL" clId="{FE036E14-1A7E-417F-916C-3E5A71CCCD59}" dt="2022-05-31T14:35:34.148" v="1157" actId="167"/>
          <ac:spMkLst>
            <pc:docMk/>
            <pc:sldMk cId="2394333177" sldId="271"/>
            <ac:spMk id="10" creationId="{4CD2C045-0AFB-69E4-10EE-4932F4D918C9}"/>
          </ac:spMkLst>
        </pc:spChg>
        <pc:graphicFrameChg chg="add del mod">
          <ac:chgData name="אמנדה מגזל" userId="d50b652f-cb88-4424-8cea-6618e2450d64" providerId="ADAL" clId="{FE036E14-1A7E-417F-916C-3E5A71CCCD59}" dt="2022-05-31T14:44:47.922" v="1359" actId="478"/>
          <ac:graphicFrameMkLst>
            <pc:docMk/>
            <pc:sldMk cId="2394333177" sldId="271"/>
            <ac:graphicFrameMk id="11" creationId="{078C4FFD-3F6C-F04C-AEAC-7992E3D40A7F}"/>
          </ac:graphicFrameMkLst>
        </pc:graphicFrameChg>
      </pc:sldChg>
      <pc:sldChg chg="addSp delSp modSp mod delAnim">
        <pc:chgData name="אמנדה מגזל" userId="d50b652f-cb88-4424-8cea-6618e2450d64" providerId="ADAL" clId="{FE036E14-1A7E-417F-916C-3E5A71CCCD59}" dt="2022-05-31T13:32:59.227" v="806" actId="20577"/>
        <pc:sldMkLst>
          <pc:docMk/>
          <pc:sldMk cId="2327188558" sldId="287"/>
        </pc:sldMkLst>
        <pc:spChg chg="mod">
          <ac:chgData name="אמנדה מגזל" userId="d50b652f-cb88-4424-8cea-6618e2450d64" providerId="ADAL" clId="{FE036E14-1A7E-417F-916C-3E5A71CCCD59}" dt="2022-05-31T13:20:32.855" v="201" actId="20577"/>
          <ac:spMkLst>
            <pc:docMk/>
            <pc:sldMk cId="2327188558" sldId="287"/>
            <ac:spMk id="18" creationId="{4AEB9776-1CFB-4BF8-8BA0-52F9E5084963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59" creationId="{704CE4D6-06D6-4F9D-8FBA-73D7D9EA5B5E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69" creationId="{1A07EF7C-DADD-5092-325E-144841E08BA1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0" creationId="{864A2231-883B-3A36-D67D-2F602D773751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4" creationId="{A3C1675C-F571-EEA9-76EF-0CC8D6DD472F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5" creationId="{37484A96-5EC9-2C28-E9A1-3F66E14FADCC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6" creationId="{16F7B0CA-E9CE-93E4-B5C3-BAE3DE446458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7" creationId="{7890B8D1-0AAC-3E49-A9A4-C68A9F8D149A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8" creationId="{F566F2B2-F72D-360E-3C91-0C99C900FABE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79" creationId="{BB0DEDD2-053E-66E1-275C-3CFF93CE5666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80" creationId="{50837A57-FB52-472B-6391-99C33A532953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81" creationId="{414F9ADD-3458-7FA2-D9CA-1D3EF1AAA4F0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82" creationId="{31314D7C-5904-9093-9035-FFF457F0A515}"/>
          </ac:spMkLst>
        </pc:spChg>
        <pc:spChg chg="mod">
          <ac:chgData name="אמנדה מגזל" userId="d50b652f-cb88-4424-8cea-6618e2450d64" providerId="ADAL" clId="{FE036E14-1A7E-417F-916C-3E5A71CCCD59}" dt="2022-05-31T13:32:59.227" v="806" actId="20577"/>
          <ac:spMkLst>
            <pc:docMk/>
            <pc:sldMk cId="2327188558" sldId="287"/>
            <ac:spMk id="83" creationId="{19F50918-C773-539F-756B-138625851D12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84" creationId="{C3488979-F950-EE9E-1312-AD12A4933E36}"/>
          </ac:spMkLst>
        </pc:spChg>
        <pc:spChg chg="del">
          <ac:chgData name="אמנדה מגזל" userId="d50b652f-cb88-4424-8cea-6618e2450d64" providerId="ADAL" clId="{FE036E14-1A7E-417F-916C-3E5A71CCCD59}" dt="2022-05-31T13:15:33.219" v="83" actId="478"/>
          <ac:spMkLst>
            <pc:docMk/>
            <pc:sldMk cId="2327188558" sldId="287"/>
            <ac:spMk id="85" creationId="{CCE1ADE3-DB8D-E36E-57C0-1B9F660A3E5B}"/>
          </ac:spMkLst>
        </pc:spChg>
        <pc:graphicFrameChg chg="add mod modGraphic">
          <ac:chgData name="אמנדה מגזל" userId="d50b652f-cb88-4424-8cea-6618e2450d64" providerId="ADAL" clId="{FE036E14-1A7E-417F-916C-3E5A71CCCD59}" dt="2022-05-31T13:32:18.339" v="804" actId="1038"/>
          <ac:graphicFrameMkLst>
            <pc:docMk/>
            <pc:sldMk cId="2327188558" sldId="287"/>
            <ac:graphicFrameMk id="2" creationId="{449874D9-AD86-F8E7-F1C8-E42992C899BA}"/>
          </ac:graphicFrameMkLst>
        </pc:graphicFrameChg>
        <pc:graphicFrameChg chg="add mod modGraphic">
          <ac:chgData name="אמנדה מגזל" userId="d50b652f-cb88-4424-8cea-6618e2450d64" providerId="ADAL" clId="{FE036E14-1A7E-417F-916C-3E5A71CCCD59}" dt="2022-05-31T13:32:18.339" v="804" actId="1038"/>
          <ac:graphicFrameMkLst>
            <pc:docMk/>
            <pc:sldMk cId="2327188558" sldId="287"/>
            <ac:graphicFrameMk id="23" creationId="{8B733DD5-E325-CB7D-179E-A317A926ABD7}"/>
          </ac:graphicFrameMkLst>
        </pc:graphicFrameChg>
        <pc:cxnChg chg="add mod">
          <ac:chgData name="אמנדה מגזל" userId="d50b652f-cb88-4424-8cea-6618e2450d64" providerId="ADAL" clId="{FE036E14-1A7E-417F-916C-3E5A71CCCD59}" dt="2022-05-31T13:32:18.339" v="804" actId="1038"/>
          <ac:cxnSpMkLst>
            <pc:docMk/>
            <pc:sldMk cId="2327188558" sldId="287"/>
            <ac:cxnSpMk id="4" creationId="{88AF3166-903A-58EE-1389-F5741379C649}"/>
          </ac:cxnSpMkLst>
        </pc:cxnChg>
        <pc:cxnChg chg="del">
          <ac:chgData name="אמנדה מגזל" userId="d50b652f-cb88-4424-8cea-6618e2450d64" providerId="ADAL" clId="{FE036E14-1A7E-417F-916C-3E5A71CCCD59}" dt="2022-05-31T13:15:33.219" v="83" actId="478"/>
          <ac:cxnSpMkLst>
            <pc:docMk/>
            <pc:sldMk cId="2327188558" sldId="287"/>
            <ac:cxnSpMk id="6" creationId="{D9EA1613-4716-F79D-FC29-8C71F86C394C}"/>
          </ac:cxnSpMkLst>
        </pc:cxnChg>
        <pc:cxnChg chg="del">
          <ac:chgData name="אמנדה מגזל" userId="d50b652f-cb88-4424-8cea-6618e2450d64" providerId="ADAL" clId="{FE036E14-1A7E-417F-916C-3E5A71CCCD59}" dt="2022-05-31T13:15:33.219" v="83" actId="478"/>
          <ac:cxnSpMkLst>
            <pc:docMk/>
            <pc:sldMk cId="2327188558" sldId="287"/>
            <ac:cxnSpMk id="10" creationId="{41C09462-D2EA-AB91-CA56-3516A829B4BE}"/>
          </ac:cxnSpMkLst>
        </pc:cxnChg>
      </pc:sldChg>
      <pc:sldChg chg="del">
        <pc:chgData name="אמנדה מגזל" userId="d50b652f-cb88-4424-8cea-6618e2450d64" providerId="ADAL" clId="{FE036E14-1A7E-417F-916C-3E5A71CCCD59}" dt="2022-05-15T12:38:08.339" v="5" actId="47"/>
        <pc:sldMkLst>
          <pc:docMk/>
          <pc:sldMk cId="3793948521" sldId="291"/>
        </pc:sldMkLst>
      </pc:sldChg>
      <pc:sldChg chg="del">
        <pc:chgData name="אמנדה מגזל" userId="d50b652f-cb88-4424-8cea-6618e2450d64" providerId="ADAL" clId="{FE036E14-1A7E-417F-916C-3E5A71CCCD59}" dt="2022-05-15T12:38:08.697" v="6" actId="47"/>
        <pc:sldMkLst>
          <pc:docMk/>
          <pc:sldMk cId="3611299834" sldId="292"/>
        </pc:sldMkLst>
      </pc:sldChg>
      <pc:sldChg chg="del">
        <pc:chgData name="אמנדה מגזל" userId="d50b652f-cb88-4424-8cea-6618e2450d64" providerId="ADAL" clId="{FE036E14-1A7E-417F-916C-3E5A71CCCD59}" dt="2022-05-15T12:38:09.023" v="7" actId="47"/>
        <pc:sldMkLst>
          <pc:docMk/>
          <pc:sldMk cId="4185021061" sldId="293"/>
        </pc:sldMkLst>
      </pc:sldChg>
      <pc:sldChg chg="del">
        <pc:chgData name="אמנדה מגזל" userId="d50b652f-cb88-4424-8cea-6618e2450d64" providerId="ADAL" clId="{FE036E14-1A7E-417F-916C-3E5A71CCCD59}" dt="2022-05-15T12:38:09.526" v="8" actId="47"/>
        <pc:sldMkLst>
          <pc:docMk/>
          <pc:sldMk cId="1873809427" sldId="294"/>
        </pc:sldMkLst>
      </pc:sldChg>
      <pc:sldChg chg="del">
        <pc:chgData name="אמנדה מגזל" userId="d50b652f-cb88-4424-8cea-6618e2450d64" providerId="ADAL" clId="{FE036E14-1A7E-417F-916C-3E5A71CCCD59}" dt="2022-05-15T12:38:10.114" v="9" actId="47"/>
        <pc:sldMkLst>
          <pc:docMk/>
          <pc:sldMk cId="1156424028" sldId="295"/>
        </pc:sldMkLst>
      </pc:sldChg>
      <pc:sldChg chg="del">
        <pc:chgData name="אמנדה מגזל" userId="d50b652f-cb88-4424-8cea-6618e2450d64" providerId="ADAL" clId="{FE036E14-1A7E-417F-916C-3E5A71CCCD59}" dt="2022-05-15T12:38:11.020" v="10" actId="47"/>
        <pc:sldMkLst>
          <pc:docMk/>
          <pc:sldMk cId="765070973" sldId="296"/>
        </pc:sldMkLst>
      </pc:sldChg>
      <pc:sldChg chg="del">
        <pc:chgData name="אמנדה מגזל" userId="d50b652f-cb88-4424-8cea-6618e2450d64" providerId="ADAL" clId="{FE036E14-1A7E-417F-916C-3E5A71CCCD59}" dt="2022-05-15T12:38:15.020" v="13" actId="47"/>
        <pc:sldMkLst>
          <pc:docMk/>
          <pc:sldMk cId="1177450676" sldId="298"/>
        </pc:sldMkLst>
      </pc:sldChg>
      <pc:sldChg chg="del">
        <pc:chgData name="אמנדה מגזל" userId="d50b652f-cb88-4424-8cea-6618e2450d64" providerId="ADAL" clId="{FE036E14-1A7E-417F-916C-3E5A71CCCD59}" dt="2022-05-15T12:38:16.040" v="14" actId="47"/>
        <pc:sldMkLst>
          <pc:docMk/>
          <pc:sldMk cId="2214161561" sldId="299"/>
        </pc:sldMkLst>
      </pc:sldChg>
      <pc:sldChg chg="del">
        <pc:chgData name="אמנדה מגזל" userId="d50b652f-cb88-4424-8cea-6618e2450d64" providerId="ADAL" clId="{FE036E14-1A7E-417F-916C-3E5A71CCCD59}" dt="2022-05-15T12:38:16.759" v="15" actId="47"/>
        <pc:sldMkLst>
          <pc:docMk/>
          <pc:sldMk cId="1612801070" sldId="301"/>
        </pc:sldMkLst>
      </pc:sldChg>
      <pc:sldChg chg="del">
        <pc:chgData name="אמנדה מגזל" userId="d50b652f-cb88-4424-8cea-6618e2450d64" providerId="ADAL" clId="{FE036E14-1A7E-417F-916C-3E5A71CCCD59}" dt="2022-05-15T12:38:17.293" v="16" actId="47"/>
        <pc:sldMkLst>
          <pc:docMk/>
          <pc:sldMk cId="3632114676" sldId="302"/>
        </pc:sldMkLst>
      </pc:sldChg>
      <pc:sldChg chg="addSp delSp modSp mod ord delAnim">
        <pc:chgData name="אמנדה מגזל" userId="d50b652f-cb88-4424-8cea-6618e2450d64" providerId="ADAL" clId="{FE036E14-1A7E-417F-916C-3E5A71CCCD59}" dt="2022-05-31T16:31:16.220" v="2120"/>
        <pc:sldMkLst>
          <pc:docMk/>
          <pc:sldMk cId="4258602544" sldId="303"/>
        </pc:sldMkLst>
        <pc:spChg chg="del mod">
          <ac:chgData name="אמנדה מגזל" userId="d50b652f-cb88-4424-8cea-6618e2450d64" providerId="ADAL" clId="{FE036E14-1A7E-417F-916C-3E5A71CCCD59}" dt="2022-05-31T16:31:15.843" v="2119" actId="478"/>
          <ac:spMkLst>
            <pc:docMk/>
            <pc:sldMk cId="4258602544" sldId="303"/>
            <ac:spMk id="6" creationId="{BBDBFDBA-94FF-41B4-AA8E-19E5B8D81284}"/>
          </ac:spMkLst>
        </pc:spChg>
        <pc:spChg chg="del">
          <ac:chgData name="אמנדה מגזל" userId="d50b652f-cb88-4424-8cea-6618e2450d64" providerId="ADAL" clId="{FE036E14-1A7E-417F-916C-3E5A71CCCD59}" dt="2022-05-31T15:00:25.210" v="1904" actId="478"/>
          <ac:spMkLst>
            <pc:docMk/>
            <pc:sldMk cId="4258602544" sldId="303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FE036E14-1A7E-417F-916C-3E5A71CCCD59}" dt="2022-05-31T16:31:16.220" v="2120"/>
          <ac:spMkLst>
            <pc:docMk/>
            <pc:sldMk cId="4258602544" sldId="303"/>
            <ac:spMk id="9" creationId="{9E53DC99-7852-C6A3-1180-F5FE13A41D49}"/>
          </ac:spMkLst>
        </pc:spChg>
        <pc:picChg chg="add mod">
          <ac:chgData name="אמנדה מגזל" userId="d50b652f-cb88-4424-8cea-6618e2450d64" providerId="ADAL" clId="{FE036E14-1A7E-417F-916C-3E5A71CCCD59}" dt="2022-05-31T15:19:28.673" v="2103" actId="1076"/>
          <ac:picMkLst>
            <pc:docMk/>
            <pc:sldMk cId="4258602544" sldId="303"/>
            <ac:picMk id="3" creationId="{038B5C1D-19DE-E17B-F3B3-1099DA58DAB6}"/>
          </ac:picMkLst>
        </pc:picChg>
        <pc:picChg chg="add del mod">
          <ac:chgData name="אמנדה מגזל" userId="d50b652f-cb88-4424-8cea-6618e2450d64" providerId="ADAL" clId="{FE036E14-1A7E-417F-916C-3E5A71CCCD59}" dt="2022-05-31T15:18:28.346" v="2102" actId="478"/>
          <ac:picMkLst>
            <pc:docMk/>
            <pc:sldMk cId="4258602544" sldId="303"/>
            <ac:picMk id="1026" creationId="{9400E84D-C389-4578-27CA-B788AEFAB57A}"/>
          </ac:picMkLst>
        </pc:picChg>
      </pc:sldChg>
      <pc:sldChg chg="delSp modSp add del mod">
        <pc:chgData name="אמנדה מגזל" userId="d50b652f-cb88-4424-8cea-6618e2450d64" providerId="ADAL" clId="{FE036E14-1A7E-417F-916C-3E5A71CCCD59}" dt="2022-05-31T14:22:01.444" v="849" actId="47"/>
        <pc:sldMkLst>
          <pc:docMk/>
          <pc:sldMk cId="788577716" sldId="304"/>
        </pc:sldMkLst>
        <pc:spChg chg="mod">
          <ac:chgData name="אמנדה מגזל" userId="d50b652f-cb88-4424-8cea-6618e2450d64" providerId="ADAL" clId="{FE036E14-1A7E-417F-916C-3E5A71CCCD59}" dt="2022-05-31T14:21:48.491" v="847" actId="20577"/>
          <ac:spMkLst>
            <pc:docMk/>
            <pc:sldMk cId="788577716" sldId="304"/>
            <ac:spMk id="83" creationId="{19F50918-C773-539F-756B-138625851D12}"/>
          </ac:spMkLst>
        </pc:spChg>
        <pc:graphicFrameChg chg="del">
          <ac:chgData name="אמנדה מגזל" userId="d50b652f-cb88-4424-8cea-6618e2450d64" providerId="ADAL" clId="{FE036E14-1A7E-417F-916C-3E5A71CCCD59}" dt="2022-05-31T14:21:51.913" v="848" actId="478"/>
          <ac:graphicFrameMkLst>
            <pc:docMk/>
            <pc:sldMk cId="788577716" sldId="304"/>
            <ac:graphicFrameMk id="2" creationId="{449874D9-AD86-F8E7-F1C8-E42992C899BA}"/>
          </ac:graphicFrameMkLst>
        </pc:graphicFrameChg>
        <pc:graphicFrameChg chg="del">
          <ac:chgData name="אמנדה מגזל" userId="d50b652f-cb88-4424-8cea-6618e2450d64" providerId="ADAL" clId="{FE036E14-1A7E-417F-916C-3E5A71CCCD59}" dt="2022-05-31T14:21:51.913" v="848" actId="478"/>
          <ac:graphicFrameMkLst>
            <pc:docMk/>
            <pc:sldMk cId="788577716" sldId="304"/>
            <ac:graphicFrameMk id="23" creationId="{8B733DD5-E325-CB7D-179E-A317A926ABD7}"/>
          </ac:graphicFrameMkLst>
        </pc:graphicFrameChg>
        <pc:cxnChg chg="del mod">
          <ac:chgData name="אמנדה מגזל" userId="d50b652f-cb88-4424-8cea-6618e2450d64" providerId="ADAL" clId="{FE036E14-1A7E-417F-916C-3E5A71CCCD59}" dt="2022-05-31T14:21:51.913" v="848" actId="478"/>
          <ac:cxnSpMkLst>
            <pc:docMk/>
            <pc:sldMk cId="788577716" sldId="304"/>
            <ac:cxnSpMk id="4" creationId="{88AF3166-903A-58EE-1389-F5741379C649}"/>
          </ac:cxnSpMkLst>
        </pc:cxnChg>
      </pc:sldChg>
      <pc:sldChg chg="addSp delSp modSp add mod ord">
        <pc:chgData name="אמנדה מגזל" userId="d50b652f-cb88-4424-8cea-6618e2450d64" providerId="ADAL" clId="{FE036E14-1A7E-417F-916C-3E5A71CCCD59}" dt="2022-05-31T14:51:38.890" v="1629" actId="1036"/>
        <pc:sldMkLst>
          <pc:docMk/>
          <pc:sldMk cId="3254328497" sldId="304"/>
        </pc:sldMkLst>
        <pc:spChg chg="add mod">
          <ac:chgData name="אמנדה מגזל" userId="d50b652f-cb88-4424-8cea-6618e2450d64" providerId="ADAL" clId="{FE036E14-1A7E-417F-916C-3E5A71CCCD59}" dt="2022-05-31T14:51:38.890" v="1629" actId="1036"/>
          <ac:spMkLst>
            <pc:docMk/>
            <pc:sldMk cId="3254328497" sldId="304"/>
            <ac:spMk id="11" creationId="{B5A79D0E-C32A-144E-620C-175615302301}"/>
          </ac:spMkLst>
        </pc:spChg>
        <pc:spChg chg="add del mod">
          <ac:chgData name="אמנדה מגזל" userId="d50b652f-cb88-4424-8cea-6618e2450d64" providerId="ADAL" clId="{FE036E14-1A7E-417F-916C-3E5A71CCCD59}" dt="2022-05-31T14:43:26.382" v="1303" actId="478"/>
          <ac:spMkLst>
            <pc:docMk/>
            <pc:sldMk cId="3254328497" sldId="304"/>
            <ac:spMk id="12" creationId="{42E86E51-C27A-CE86-4150-664568868AAD}"/>
          </ac:spMkLst>
        </pc:spChg>
        <pc:spChg chg="add mod">
          <ac:chgData name="אמנדה מגזל" userId="d50b652f-cb88-4424-8cea-6618e2450d64" providerId="ADAL" clId="{FE036E14-1A7E-417F-916C-3E5A71CCCD59}" dt="2022-05-31T14:51:38.890" v="1629" actId="1036"/>
          <ac:spMkLst>
            <pc:docMk/>
            <pc:sldMk cId="3254328497" sldId="304"/>
            <ac:spMk id="13" creationId="{150ACC98-9295-EFB0-0677-C1D3CF7CC4F5}"/>
          </ac:spMkLst>
        </pc:spChg>
        <pc:spChg chg="mod">
          <ac:chgData name="אמנדה מגזל" userId="d50b652f-cb88-4424-8cea-6618e2450d64" providerId="ADAL" clId="{FE036E14-1A7E-417F-916C-3E5A71CCCD59}" dt="2022-05-31T14:36:19.182" v="1200" actId="20577"/>
          <ac:spMkLst>
            <pc:docMk/>
            <pc:sldMk cId="3254328497" sldId="304"/>
            <ac:spMk id="18" creationId="{4AEB9776-1CFB-4BF8-8BA0-52F9E5084963}"/>
          </ac:spMkLst>
        </pc:spChg>
        <pc:spChg chg="add del mod">
          <ac:chgData name="אמנדה מגזל" userId="d50b652f-cb88-4424-8cea-6618e2450d64" providerId="ADAL" clId="{FE036E14-1A7E-417F-916C-3E5A71CCCD59}" dt="2022-05-31T14:51:38.890" v="1629" actId="1036"/>
          <ac:spMkLst>
            <pc:docMk/>
            <pc:sldMk cId="3254328497" sldId="304"/>
            <ac:spMk id="83" creationId="{19F50918-C773-539F-756B-138625851D12}"/>
          </ac:spMkLst>
        </pc:spChg>
        <pc:graphicFrameChg chg="mod modGraphic">
          <ac:chgData name="אמנדה מגזל" userId="d50b652f-cb88-4424-8cea-6618e2450d64" providerId="ADAL" clId="{FE036E14-1A7E-417F-916C-3E5A71CCCD59}" dt="2022-05-31T14:51:38.890" v="1629" actId="1036"/>
          <ac:graphicFrameMkLst>
            <pc:docMk/>
            <pc:sldMk cId="3254328497" sldId="304"/>
            <ac:graphicFrameMk id="2" creationId="{449874D9-AD86-F8E7-F1C8-E42992C899BA}"/>
          </ac:graphicFrameMkLst>
        </pc:graphicFrameChg>
        <pc:graphicFrameChg chg="add mod modGraphic">
          <ac:chgData name="אמנדה מגזל" userId="d50b652f-cb88-4424-8cea-6618e2450d64" providerId="ADAL" clId="{FE036E14-1A7E-417F-916C-3E5A71CCCD59}" dt="2022-05-31T14:51:38.890" v="1629" actId="1036"/>
          <ac:graphicFrameMkLst>
            <pc:docMk/>
            <pc:sldMk cId="3254328497" sldId="304"/>
            <ac:graphicFrameMk id="9" creationId="{DEAB0C88-A774-BA54-07DA-A592A9AB1EBE}"/>
          </ac:graphicFrameMkLst>
        </pc:graphicFrameChg>
        <pc:graphicFrameChg chg="add del mod modGraphic">
          <ac:chgData name="אמנדה מגזל" userId="d50b652f-cb88-4424-8cea-6618e2450d64" providerId="ADAL" clId="{FE036E14-1A7E-417F-916C-3E5A71CCCD59}" dt="2022-05-31T14:41:55.509" v="1233" actId="21"/>
          <ac:graphicFrameMkLst>
            <pc:docMk/>
            <pc:sldMk cId="3254328497" sldId="304"/>
            <ac:graphicFrameMk id="10" creationId="{FE412D2C-7101-967E-A95E-1A0417F9AA0C}"/>
          </ac:graphicFrameMkLst>
        </pc:graphicFrameChg>
        <pc:graphicFrameChg chg="mod modGraphic">
          <ac:chgData name="אמנדה מגזל" userId="d50b652f-cb88-4424-8cea-6618e2450d64" providerId="ADAL" clId="{FE036E14-1A7E-417F-916C-3E5A71CCCD59}" dt="2022-05-31T14:51:38.890" v="1629" actId="1036"/>
          <ac:graphicFrameMkLst>
            <pc:docMk/>
            <pc:sldMk cId="3254328497" sldId="304"/>
            <ac:graphicFrameMk id="23" creationId="{8B733DD5-E325-CB7D-179E-A317A926ABD7}"/>
          </ac:graphicFrameMkLst>
        </pc:graphicFrameChg>
        <pc:cxnChg chg="del mod">
          <ac:chgData name="אמנדה מגזל" userId="d50b652f-cb88-4424-8cea-6618e2450d64" providerId="ADAL" clId="{FE036E14-1A7E-417F-916C-3E5A71CCCD59}" dt="2022-05-31T14:36:58.959" v="1202" actId="478"/>
          <ac:cxnSpMkLst>
            <pc:docMk/>
            <pc:sldMk cId="3254328497" sldId="304"/>
            <ac:cxnSpMk id="4" creationId="{88AF3166-903A-58EE-1389-F5741379C649}"/>
          </ac:cxnSpMkLst>
        </pc:cxnChg>
      </pc:sldChg>
      <pc:sldChg chg="del">
        <pc:chgData name="אמנדה מגזל" userId="d50b652f-cb88-4424-8cea-6618e2450d64" providerId="ADAL" clId="{FE036E14-1A7E-417F-916C-3E5A71CCCD59}" dt="2022-05-15T12:38:19.120" v="17" actId="47"/>
        <pc:sldMkLst>
          <pc:docMk/>
          <pc:sldMk cId="3953787614" sldId="304"/>
        </pc:sldMkLst>
      </pc:sldChg>
      <pc:sldChg chg="addSp delSp modSp add mod ord">
        <pc:chgData name="אמנדה מגזל" userId="d50b652f-cb88-4424-8cea-6618e2450d64" providerId="ADAL" clId="{FE036E14-1A7E-417F-916C-3E5A71CCCD59}" dt="2022-05-31T16:31:10.502" v="2118" actId="1076"/>
        <pc:sldMkLst>
          <pc:docMk/>
          <pc:sldMk cId="638559589" sldId="305"/>
        </pc:sldMkLst>
        <pc:spChg chg="mod">
          <ac:chgData name="אמנדה מגזל" userId="d50b652f-cb88-4424-8cea-6618e2450d64" providerId="ADAL" clId="{FE036E14-1A7E-417F-916C-3E5A71CCCD59}" dt="2022-05-31T16:31:03.970" v="2117" actId="1076"/>
          <ac:spMkLst>
            <pc:docMk/>
            <pc:sldMk cId="638559589" sldId="305"/>
            <ac:spMk id="5" creationId="{54C4BBEC-E2EA-4E73-A688-1BB8F7603679}"/>
          </ac:spMkLst>
        </pc:spChg>
        <pc:spChg chg="mod">
          <ac:chgData name="אמנדה מגזל" userId="d50b652f-cb88-4424-8cea-6618e2450d64" providerId="ADAL" clId="{FE036E14-1A7E-417F-916C-3E5A71CCCD59}" dt="2022-05-31T16:31:10.502" v="2118" actId="1076"/>
          <ac:spMkLst>
            <pc:docMk/>
            <pc:sldMk cId="638559589" sldId="305"/>
            <ac:spMk id="6" creationId="{BBDBFDBA-94FF-41B4-AA8E-19E5B8D81284}"/>
          </ac:spMkLst>
        </pc:spChg>
        <pc:picChg chg="del">
          <ac:chgData name="אמנדה מגזל" userId="d50b652f-cb88-4424-8cea-6618e2450d64" providerId="ADAL" clId="{FE036E14-1A7E-417F-916C-3E5A71CCCD59}" dt="2022-05-31T15:01:58.002" v="1920" actId="478"/>
          <ac:picMkLst>
            <pc:docMk/>
            <pc:sldMk cId="638559589" sldId="305"/>
            <ac:picMk id="3" creationId="{038B5C1D-19DE-E17B-F3B3-1099DA58DAB6}"/>
          </ac:picMkLst>
        </pc:picChg>
        <pc:picChg chg="del">
          <ac:chgData name="אמנדה מגזל" userId="d50b652f-cb88-4424-8cea-6618e2450d64" providerId="ADAL" clId="{FE036E14-1A7E-417F-916C-3E5A71CCCD59}" dt="2022-05-31T15:01:59.258" v="1921" actId="478"/>
          <ac:picMkLst>
            <pc:docMk/>
            <pc:sldMk cId="638559589" sldId="305"/>
            <ac:picMk id="1026" creationId="{9400E84D-C389-4578-27CA-B788AEFAB57A}"/>
          </ac:picMkLst>
        </pc:picChg>
        <pc:picChg chg="add del mod">
          <ac:chgData name="אמנדה מגזל" userId="d50b652f-cb88-4424-8cea-6618e2450d64" providerId="ADAL" clId="{FE036E14-1A7E-417F-916C-3E5A71CCCD59}" dt="2022-05-31T15:03:19.488" v="1927" actId="478"/>
          <ac:picMkLst>
            <pc:docMk/>
            <pc:sldMk cId="638559589" sldId="305"/>
            <ac:picMk id="2050" creationId="{9AAF52EA-E1E5-F723-0676-3EAD1989ADA9}"/>
          </ac:picMkLst>
        </pc:picChg>
        <pc:picChg chg="add mod">
          <ac:chgData name="אמנדה מגזל" userId="d50b652f-cb88-4424-8cea-6618e2450d64" providerId="ADAL" clId="{FE036E14-1A7E-417F-916C-3E5A71CCCD59}" dt="2022-05-31T15:06:44.571" v="1941" actId="1035"/>
          <ac:picMkLst>
            <pc:docMk/>
            <pc:sldMk cId="638559589" sldId="305"/>
            <ac:picMk id="2052" creationId="{0FB78F94-499B-9151-6F75-CD1B2FCC53C6}"/>
          </ac:picMkLst>
        </pc:picChg>
      </pc:sldChg>
      <pc:sldChg chg="delSp add del">
        <pc:chgData name="אמנדה מגזל" userId="d50b652f-cb88-4424-8cea-6618e2450d64" providerId="ADAL" clId="{FE036E14-1A7E-417F-916C-3E5A71CCCD59}" dt="2022-05-31T15:14:07.711" v="1945" actId="47"/>
        <pc:sldMkLst>
          <pc:docMk/>
          <pc:sldMk cId="2345871665" sldId="306"/>
        </pc:sldMkLst>
        <pc:picChg chg="del">
          <ac:chgData name="אמנדה מגזל" userId="d50b652f-cb88-4424-8cea-6618e2450d64" providerId="ADAL" clId="{FE036E14-1A7E-417F-916C-3E5A71CCCD59}" dt="2022-05-31T15:13:48.909" v="1943" actId="478"/>
          <ac:picMkLst>
            <pc:docMk/>
            <pc:sldMk cId="2345871665" sldId="306"/>
            <ac:picMk id="2052" creationId="{0FB78F94-499B-9151-6F75-CD1B2FCC53C6}"/>
          </ac:picMkLst>
        </pc:picChg>
      </pc:sldChg>
      <pc:sldChg chg="delSp modSp add del mod">
        <pc:chgData name="אמנדה מגזל" userId="d50b652f-cb88-4424-8cea-6618e2450d64" providerId="ADAL" clId="{FE036E14-1A7E-417F-916C-3E5A71CCCD59}" dt="2022-05-31T16:31:24.944" v="2121" actId="47"/>
        <pc:sldMkLst>
          <pc:docMk/>
          <pc:sldMk cId="3855940619" sldId="307"/>
        </pc:sldMkLst>
        <pc:spChg chg="del">
          <ac:chgData name="אמנדה מגזל" userId="d50b652f-cb88-4424-8cea-6618e2450d64" providerId="ADAL" clId="{FE036E14-1A7E-417F-916C-3E5A71CCCD59}" dt="2022-05-31T15:15:10.404" v="2017" actId="478"/>
          <ac:spMkLst>
            <pc:docMk/>
            <pc:sldMk cId="3855940619" sldId="307"/>
            <ac:spMk id="11" creationId="{B5A79D0E-C32A-144E-620C-175615302301}"/>
          </ac:spMkLst>
        </pc:spChg>
        <pc:spChg chg="mod">
          <ac:chgData name="אמנדה מגזל" userId="d50b652f-cb88-4424-8cea-6618e2450d64" providerId="ADAL" clId="{FE036E14-1A7E-417F-916C-3E5A71CCCD59}" dt="2022-05-31T15:18:14.379" v="2100" actId="1038"/>
          <ac:spMkLst>
            <pc:docMk/>
            <pc:sldMk cId="3855940619" sldId="307"/>
            <ac:spMk id="13" creationId="{150ACC98-9295-EFB0-0677-C1D3CF7CC4F5}"/>
          </ac:spMkLst>
        </pc:spChg>
        <pc:spChg chg="mod">
          <ac:chgData name="אמנדה מגזל" userId="d50b652f-cb88-4424-8cea-6618e2450d64" providerId="ADAL" clId="{FE036E14-1A7E-417F-916C-3E5A71CCCD59}" dt="2022-05-31T15:15:17.410" v="2040" actId="20577"/>
          <ac:spMkLst>
            <pc:docMk/>
            <pc:sldMk cId="3855940619" sldId="307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FE036E14-1A7E-417F-916C-3E5A71CCCD59}" dt="2022-05-31T15:18:14.379" v="2100" actId="1038"/>
          <ac:spMkLst>
            <pc:docMk/>
            <pc:sldMk cId="3855940619" sldId="307"/>
            <ac:spMk id="83" creationId="{19F50918-C773-539F-756B-138625851D12}"/>
          </ac:spMkLst>
        </pc:spChg>
        <pc:graphicFrameChg chg="mod modGraphic">
          <ac:chgData name="אמנדה מגזל" userId="d50b652f-cb88-4424-8cea-6618e2450d64" providerId="ADAL" clId="{FE036E14-1A7E-417F-916C-3E5A71CCCD59}" dt="2022-05-31T15:18:14.379" v="2100" actId="1038"/>
          <ac:graphicFrameMkLst>
            <pc:docMk/>
            <pc:sldMk cId="3855940619" sldId="307"/>
            <ac:graphicFrameMk id="2" creationId="{449874D9-AD86-F8E7-F1C8-E42992C899BA}"/>
          </ac:graphicFrameMkLst>
        </pc:graphicFrameChg>
        <pc:graphicFrameChg chg="mod modGraphic">
          <ac:chgData name="אמנדה מגזל" userId="d50b652f-cb88-4424-8cea-6618e2450d64" providerId="ADAL" clId="{FE036E14-1A7E-417F-916C-3E5A71CCCD59}" dt="2022-05-31T15:18:14.379" v="2100" actId="1038"/>
          <ac:graphicFrameMkLst>
            <pc:docMk/>
            <pc:sldMk cId="3855940619" sldId="307"/>
            <ac:graphicFrameMk id="9" creationId="{DEAB0C88-A774-BA54-07DA-A592A9AB1EBE}"/>
          </ac:graphicFrameMkLst>
        </pc:graphicFrameChg>
        <pc:graphicFrameChg chg="mod modGraphic">
          <ac:chgData name="אמנדה מגזל" userId="d50b652f-cb88-4424-8cea-6618e2450d64" providerId="ADAL" clId="{FE036E14-1A7E-417F-916C-3E5A71CCCD59}" dt="2022-05-31T15:18:14.379" v="2100" actId="1038"/>
          <ac:graphicFrameMkLst>
            <pc:docMk/>
            <pc:sldMk cId="3855940619" sldId="307"/>
            <ac:graphicFrameMk id="23" creationId="{8B733DD5-E325-CB7D-179E-A317A926ABD7}"/>
          </ac:graphicFrameMkLst>
        </pc:graphicFrameChg>
      </pc:sldChg>
    </pc:docChg>
  </pc:docChgLst>
  <pc:docChgLst>
    <pc:chgData name="Tal Dulberg" userId="643278e3d9af6261" providerId="LiveId" clId="{1C0F98FA-EAC6-46CE-A04B-0AE7CE370B64}"/>
    <pc:docChg chg="custSel modSld">
      <pc:chgData name="Tal Dulberg" userId="643278e3d9af6261" providerId="LiveId" clId="{1C0F98FA-EAC6-46CE-A04B-0AE7CE370B64}" dt="2022-06-29T11:16:23.002" v="1987" actId="20577"/>
      <pc:docMkLst>
        <pc:docMk/>
      </pc:docMkLst>
      <pc:sldChg chg="modNotesTx">
        <pc:chgData name="Tal Dulberg" userId="643278e3d9af6261" providerId="LiveId" clId="{1C0F98FA-EAC6-46CE-A04B-0AE7CE370B64}" dt="2022-06-02T09:23:36.706" v="190" actId="20577"/>
        <pc:sldMkLst>
          <pc:docMk/>
          <pc:sldMk cId="3055753011" sldId="257"/>
        </pc:sldMkLst>
      </pc:sldChg>
      <pc:sldChg chg="addSp modSp mod modNotesTx">
        <pc:chgData name="Tal Dulberg" userId="643278e3d9af6261" providerId="LiveId" clId="{1C0F98FA-EAC6-46CE-A04B-0AE7CE370B64}" dt="2022-06-02T09:33:54.398" v="1102" actId="20577"/>
        <pc:sldMkLst>
          <pc:docMk/>
          <pc:sldMk cId="2394333177" sldId="271"/>
        </pc:sldMkLst>
        <pc:picChg chg="add mod">
          <ac:chgData name="Tal Dulberg" userId="643278e3d9af6261" providerId="LiveId" clId="{1C0F98FA-EAC6-46CE-A04B-0AE7CE370B64}" dt="2022-06-02T09:31:17.315" v="814" actId="1076"/>
          <ac:picMkLst>
            <pc:docMk/>
            <pc:sldMk cId="2394333177" sldId="271"/>
            <ac:picMk id="3" creationId="{7158C700-F073-53BB-7249-87A5160FED67}"/>
          </ac:picMkLst>
        </pc:picChg>
      </pc:sldChg>
      <pc:sldChg chg="modNotesTx">
        <pc:chgData name="Tal Dulberg" userId="643278e3d9af6261" providerId="LiveId" clId="{1C0F98FA-EAC6-46CE-A04B-0AE7CE370B64}" dt="2022-06-02T09:25:03.272" v="332" actId="20577"/>
        <pc:sldMkLst>
          <pc:docMk/>
          <pc:sldMk cId="2327188558" sldId="287"/>
        </pc:sldMkLst>
      </pc:sldChg>
      <pc:sldChg chg="modNotesTx">
        <pc:chgData name="Tal Dulberg" userId="643278e3d9af6261" providerId="LiveId" clId="{1C0F98FA-EAC6-46CE-A04B-0AE7CE370B64}" dt="2022-06-29T11:16:23.002" v="1987" actId="20577"/>
        <pc:sldMkLst>
          <pc:docMk/>
          <pc:sldMk cId="3254328497" sldId="304"/>
        </pc:sldMkLst>
      </pc:sldChg>
      <pc:sldChg chg="modNotesTx">
        <pc:chgData name="Tal Dulberg" userId="643278e3d9af6261" providerId="LiveId" clId="{1C0F98FA-EAC6-46CE-A04B-0AE7CE370B64}" dt="2022-06-02T09:53:55.724" v="1981" actId="20577"/>
        <pc:sldMkLst>
          <pc:docMk/>
          <pc:sldMk cId="638559589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להורדת ממדים- יותר מדי פיצ'רים מגדילים את הזמן ריצה וגם קשה לייצג את המידע מבחינה ויזואלית על מנת להסיק ממנו דברים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משמש למציאת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משמש למצוא תצפיות חריגות</a:t>
            </a:r>
          </a:p>
          <a:p>
            <a:pPr algn="r" rtl="1"/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רוצים למצוא את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מחזיק כמה שיותר מידע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מהדטא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המקורי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עם כמה שפחות פיצ'רים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עדיין יש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תצפיות אבל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פיצ'רים אבל לא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כאשר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j&lt;k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209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1. בשלב הראשון מחשבים את מטריצת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 variance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של הנתונים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האלכסון הראשי יהיה השונות של כל פיצ'ר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והשאר יהיו השונות המשותפת בין כל שני פיצ'רים לפי העמודה והשורה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השונות המשותפת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היא כמו השונות המשותפת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2 עם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גודל המטריצה הוא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KxK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הפיצרים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הפיצרים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2. לאחר מכן מבצעים פירוק עצמי של המטריצה- מקרה פרטי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SVD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שמוציא לנו את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המטריצה של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הוקטורים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העצמיים של מטריצת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 variance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3. לוקחים את המטריצה המקורית של הנתונים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ומכפילים אותה במטריצה של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הוקטורים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העצמיים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ונקבל את מטריצה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שהיא המטריצה עם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הפיצ'ירים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המצומצמים.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העמודה הראשונה ב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תהיה הפיצ'ר שתופס הכי הרבה שונות מהנתונים, הטור לאחר מכן שתופס הכי הרבה שונות מתחתיו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וכו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'..</a:t>
            </a:r>
          </a:p>
          <a:p>
            <a:pPr algn="r" rtl="1"/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הכפלה של מטריצת הנתונים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בוקטור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העצמי הראשון תיתן את הטור הראשון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כך הלאה ל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PC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האחרים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ימשיכו להיווצר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PCs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עד שנקבל 90% מהנתונים מבחינת השונות (זה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הדיפולט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ניתן גם לשנות בהרצת האלגוריתם).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Lambda 1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ערך עצמי ראשון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Lambda 2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ערך עצמי שני..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A1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וקטור עמי ראשון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A2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וקטור עצמי שני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הכפלה של מטריצת הנתונים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בוקטור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העצמי הראשון תיתן את הטור הראשון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𝑃𝐶_1</a:t>
                </a:r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כך הלאה ל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PC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האחרים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ימשיכו להיווצר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PCs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עד שנקבל 90% מהנתונים מבחינת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הושנות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(זה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הדיפולט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ניתן גם לשנות בהרצת האלגוריתם).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Lambda 1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ערך עצמי ראשון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Lambda 2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ערך עצמי שני..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A1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וקטור עמי ראשון</a:t>
                </a:r>
              </a:p>
              <a:p>
                <a:pPr algn="r" rtl="1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A2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וקטור עצמי שני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404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הוקטורים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מראים לנו אילו ערכים השפיעו על יצירת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לדוגמה ככל ש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sepal 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משפיע יותר על התצפית, כך היא תלך יותר לכיוון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הוקטור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sepal 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לכן התצפיות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הכחול הן בעלות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sepal 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גדול- ערך יותר גדול של התכונה= יותר קרוב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לוקטור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של התכונה והולך לכיוון שלו.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כאשר מציגים ויזואלית ניתן להשתמש רק ב2-3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PCs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אם מנסים לעשות חיזוי ניתן להשתמש ביותר</a:t>
            </a:r>
          </a:p>
          <a:p>
            <a:pPr algn="r" rtl="1"/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בדוגמה ציר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הוא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PC1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וציר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הוא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PC2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 האחוזים הם כמה שונות כל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PC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תופס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4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27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pca-using-python-scikit-learn-e653f8989e60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www.youtube.com/watch?v=FgakZw6K1Q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S51bTyIwxFs" TargetMode="External"/><Relationship Id="rId4" Type="http://schemas.openxmlformats.org/officeDocument/2006/relationships/hyperlink" Target="https://scikit-learn.org/stable/modules/generated/sklearn.decomposition.PCA.html" TargetMode="External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PCA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2" y="2736500"/>
            <a:ext cx="4895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 Component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5999" y="85546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linear dimensionality reduction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5999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identify outliers in the data.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visualize and identify clusters in the data.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/>
              <p:nvPr/>
            </p:nvSpPr>
            <p:spPr>
              <a:xfrm>
                <a:off x="459137" y="2317938"/>
                <a:ext cx="10990741" cy="107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Suppose we have a dataset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features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observations of the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wish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that captures most of the variability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US" sz="20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7" y="2317938"/>
                <a:ext cx="10990741" cy="1079976"/>
              </a:xfrm>
              <a:prstGeom prst="rect">
                <a:avLst/>
              </a:prstGeom>
              <a:blipFill>
                <a:blip r:embed="rId3"/>
                <a:stretch>
                  <a:fillRect l="-555" t="-1130" b="-67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49874D9-AD86-F8E7-F1C8-E42992C89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610690"/>
                  </p:ext>
                </p:extLst>
              </p:nvPr>
            </p:nvGraphicFramePr>
            <p:xfrm>
              <a:off x="966853" y="4229889"/>
              <a:ext cx="4656665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617583218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32001943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49874D9-AD86-F8E7-F1C8-E42992C89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610690"/>
                  </p:ext>
                </p:extLst>
              </p:nvPr>
            </p:nvGraphicFramePr>
            <p:xfrm>
              <a:off x="966853" y="4229889"/>
              <a:ext cx="4656665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617583218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32001943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6557" r="-40261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54" t="-6557" r="-30261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54" t="-6557" r="-20261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54" t="-6557" r="-2614" b="-4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104839" r="-402614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54" t="-104839" r="-302614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54" t="-104839" r="-202614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54" t="-104839" r="-2614" b="-3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201587" r="-402614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54" t="-201587" r="-2614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404839" r="-40261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54" t="-404839" r="-30261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54" t="-404839" r="-20261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54" t="-404839" r="-261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>
                <a:extLst>
                  <a:ext uri="{FF2B5EF4-FFF2-40B4-BE49-F238E27FC236}">
                    <a16:creationId xmlns:a16="http://schemas.microsoft.com/office/drawing/2014/main" id="{8B733DD5-E325-CB7D-179E-A317A926A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45123"/>
                  </p:ext>
                </p:extLst>
              </p:nvPr>
            </p:nvGraphicFramePr>
            <p:xfrm>
              <a:off x="8470022" y="4204363"/>
              <a:ext cx="2793999" cy="19262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>
                <a:extLst>
                  <a:ext uri="{FF2B5EF4-FFF2-40B4-BE49-F238E27FC236}">
                    <a16:creationId xmlns:a16="http://schemas.microsoft.com/office/drawing/2014/main" id="{8B733DD5-E325-CB7D-179E-A317A926A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45123"/>
                  </p:ext>
                </p:extLst>
              </p:nvPr>
            </p:nvGraphicFramePr>
            <p:xfrm>
              <a:off x="8470022" y="4204363"/>
              <a:ext cx="2793999" cy="19262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4" t="-4688" r="-202614" b="-4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54" t="-4688" r="-2614" b="-4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4" t="-104688" r="-202614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54" t="-104688" r="-2614" b="-3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4" t="-204688" r="-202614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54" t="-204688" r="-2614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4" t="-400000" r="-202614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54" t="-400000" r="-2614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AF3166-903A-58EE-1389-F5741379C649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5623518" y="5167466"/>
            <a:ext cx="2846504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D2C045-0AFB-69E4-10EE-4932F4D918C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670659" y="3013500"/>
            <a:ext cx="355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PCA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56D90-8C36-758C-BAB4-960E6BAEBA5D}"/>
                  </a:ext>
                </a:extLst>
              </p:cNvPr>
              <p:cNvSpPr txBox="1"/>
              <p:nvPr/>
            </p:nvSpPr>
            <p:spPr>
              <a:xfrm>
                <a:off x="5718312" y="1841191"/>
                <a:ext cx="5930348" cy="31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cov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Perform eigenvalue decomposition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matrix of the eigenvectors.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components. Usually, we select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such that it explains a specific percentage of the variance in the data.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56D90-8C36-758C-BAB4-960E6BA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1841191"/>
                <a:ext cx="5930348" cy="3175613"/>
              </a:xfrm>
              <a:prstGeom prst="rect">
                <a:avLst/>
              </a:prstGeom>
              <a:blipFill>
                <a:blip r:embed="rId3"/>
                <a:stretch>
                  <a:fillRect l="-1336" t="-2111" b="-24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Writing on a whiteboard&#10;&#10;Description automatically generated with medium confidence">
            <a:extLst>
              <a:ext uri="{FF2B5EF4-FFF2-40B4-BE49-F238E27FC236}">
                <a16:creationId xmlns:a16="http://schemas.microsoft.com/office/drawing/2014/main" id="{7158C700-F073-53BB-7249-87A5160FE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8" y="4147930"/>
            <a:ext cx="3794842" cy="2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Meaning of PC1 (and any other PC)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/>
              <p:nvPr/>
            </p:nvSpPr>
            <p:spPr>
              <a:xfrm>
                <a:off x="4728306" y="3507236"/>
                <a:ext cx="123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00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06" y="3507236"/>
                <a:ext cx="12361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49874D9-AD86-F8E7-F1C8-E42992C89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462410"/>
                  </p:ext>
                </p:extLst>
              </p:nvPr>
            </p:nvGraphicFramePr>
            <p:xfrm>
              <a:off x="1357787" y="2769715"/>
              <a:ext cx="2793999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49874D9-AD86-F8E7-F1C8-E42992C89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462410"/>
                  </p:ext>
                </p:extLst>
              </p:nvPr>
            </p:nvGraphicFramePr>
            <p:xfrm>
              <a:off x="1357787" y="2769715"/>
              <a:ext cx="2793999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3404655789"/>
                        </a:ext>
                      </a:extLst>
                    </a:gridCol>
                    <a:gridCol w="931333">
                      <a:extLst>
                        <a:ext uri="{9D8B030D-6E8A-4147-A177-3AD203B41FA5}">
                          <a16:colId xmlns:a16="http://schemas.microsoft.com/office/drawing/2014/main" val="1682840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8197" r="-203268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07" t="-8197" r="-2614" b="-4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106452" r="-203268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07" t="-106452" r="-2614" b="-3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206452" r="-203268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07" t="-206452" r="-2614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404839" r="-20326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07" t="-404839" r="-261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>
                <a:extLst>
                  <a:ext uri="{FF2B5EF4-FFF2-40B4-BE49-F238E27FC236}">
                    <a16:creationId xmlns:a16="http://schemas.microsoft.com/office/drawing/2014/main" id="{8B733DD5-E325-CB7D-179E-A317A926A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04945"/>
                  </p:ext>
                </p:extLst>
              </p:nvPr>
            </p:nvGraphicFramePr>
            <p:xfrm>
              <a:off x="9861495" y="2769715"/>
              <a:ext cx="931333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>
                <a:extLst>
                  <a:ext uri="{FF2B5EF4-FFF2-40B4-BE49-F238E27FC236}">
                    <a16:creationId xmlns:a16="http://schemas.microsoft.com/office/drawing/2014/main" id="{8B733DD5-E325-CB7D-179E-A317A926A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04945"/>
                  </p:ext>
                </p:extLst>
              </p:nvPr>
            </p:nvGraphicFramePr>
            <p:xfrm>
              <a:off x="9861495" y="2769715"/>
              <a:ext cx="931333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9" t="-1639" r="-25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9" t="-100000" r="-259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9" t="-200000" r="-259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9" t="-398387" r="-2597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2">
                <a:extLst>
                  <a:ext uri="{FF2B5EF4-FFF2-40B4-BE49-F238E27FC236}">
                    <a16:creationId xmlns:a16="http://schemas.microsoft.com/office/drawing/2014/main" id="{DEAB0C88-A774-BA54-07DA-A592A9AB1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035418"/>
                  </p:ext>
                </p:extLst>
              </p:nvPr>
            </p:nvGraphicFramePr>
            <p:xfrm>
              <a:off x="6540974" y="2769714"/>
              <a:ext cx="931333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2">
                <a:extLst>
                  <a:ext uri="{FF2B5EF4-FFF2-40B4-BE49-F238E27FC236}">
                    <a16:creationId xmlns:a16="http://schemas.microsoft.com/office/drawing/2014/main" id="{DEAB0C88-A774-BA54-07DA-A592A9AB1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035418"/>
                  </p:ext>
                </p:extLst>
              </p:nvPr>
            </p:nvGraphicFramePr>
            <p:xfrm>
              <a:off x="6540974" y="2769714"/>
              <a:ext cx="931333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1333">
                      <a:extLst>
                        <a:ext uri="{9D8B030D-6E8A-4147-A177-3AD203B41FA5}">
                          <a16:colId xmlns:a16="http://schemas.microsoft.com/office/drawing/2014/main" val="20564911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9" t="-1639" r="-25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24803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9" t="-100000" r="-259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62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9" t="-200000" r="-259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0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20346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9" t="-398387" r="-2597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8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A79D0E-C32A-144E-620C-175615302301}"/>
                  </a:ext>
                </a:extLst>
              </p:cNvPr>
              <p:cNvSpPr txBox="1"/>
              <p:nvPr/>
            </p:nvSpPr>
            <p:spPr>
              <a:xfrm>
                <a:off x="1357787" y="5506943"/>
                <a:ext cx="5729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Var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the largest eigenvalue.</a:t>
                </a:r>
                <a:endParaRPr lang="en-US" sz="200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A79D0E-C32A-144E-620C-17561530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87" y="5506943"/>
                <a:ext cx="5729628" cy="400110"/>
              </a:xfrm>
              <a:prstGeom prst="rect">
                <a:avLst/>
              </a:prstGeom>
              <a:blipFill>
                <a:blip r:embed="rId7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0ACC98-9295-EFB0-0677-C1D3CF7CC4F5}"/>
                  </a:ext>
                </a:extLst>
              </p:cNvPr>
              <p:cNvSpPr txBox="1"/>
              <p:nvPr/>
            </p:nvSpPr>
            <p:spPr>
              <a:xfrm>
                <a:off x="8048827" y="3507236"/>
                <a:ext cx="123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0ACC98-9295-EFB0-0677-C1D3CF7C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27" y="3507236"/>
                <a:ext cx="123614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7296616" y="1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7353765" y="2459504"/>
            <a:ext cx="4781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Biplot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>
            <a:off x="10903150" y="6578585"/>
            <a:ext cx="1050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B78F94-499B-9151-6F75-CD1B2FCC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5435"/>
            <a:ext cx="655982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7296616" y="1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>
            <a:off x="10903150" y="6578585"/>
            <a:ext cx="1050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8B5C1D-19DE-E17B-F3B3-1099DA58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9" y="1741776"/>
            <a:ext cx="6856507" cy="3374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3DC99-7852-C6A3-1180-F5FE13A41D49}"/>
              </a:ext>
            </a:extLst>
          </p:cNvPr>
          <p:cNvSpPr txBox="1"/>
          <p:nvPr/>
        </p:nvSpPr>
        <p:spPr>
          <a:xfrm>
            <a:off x="7353765" y="2459504"/>
            <a:ext cx="4781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Biplot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C625080-5BB4-9312-D9C4-5798570F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564873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C30C0F-DE69-3B9E-A5F2-9646EC0A71D8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PCA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7EE765-FD8C-841F-B14A-E1542F8C6679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327EC-C91D-27AA-9518-3F4885A4315D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PCA - The Math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DFF8007-75E9-6594-F5E4-F69FD5DB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673289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7282A5-3544-0F06-2D31-1BB91D2245B0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58E8D-8247-3D47-9D4B-5A4512FF4968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PCA Explained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322A7-C7A4-C702-3A87-7473A5993C4B}"/>
              </a:ext>
            </a:extLst>
          </p:cNvPr>
          <p:cNvSpPr txBox="1"/>
          <p:nvPr/>
        </p:nvSpPr>
        <p:spPr>
          <a:xfrm>
            <a:off x="7168234" y="3695951"/>
            <a:ext cx="382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PCA using Python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 descr="Towards Data Science">
            <a:extLst>
              <a:ext uri="{FF2B5EF4-FFF2-40B4-BE49-F238E27FC236}">
                <a16:creationId xmlns:a16="http://schemas.microsoft.com/office/drawing/2014/main" id="{08424EE8-231F-A16C-DAD9-5EB5E0A6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3E7A5C-B334-F43E-1823-3C1F78F9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17" y="257424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593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5</cp:revision>
  <dcterms:created xsi:type="dcterms:W3CDTF">2022-01-24T13:45:26Z</dcterms:created>
  <dcterms:modified xsi:type="dcterms:W3CDTF">2022-06-29T11:16:32Z</dcterms:modified>
</cp:coreProperties>
</file>