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1" r:id="rId4"/>
    <p:sldId id="263" r:id="rId5"/>
    <p:sldId id="264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30309-49BD-47CD-8754-8E4CF62C1EA4}" v="1" dt="2022-06-02T10:23:25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82203" autoAdjust="0"/>
  </p:normalViewPr>
  <p:slideViewPr>
    <p:cSldViewPr snapToGrid="0">
      <p:cViewPr varScale="1">
        <p:scale>
          <a:sx n="48" d="100"/>
          <a:sy n="48" d="100"/>
        </p:scale>
        <p:origin x="12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Dulberg" userId="643278e3d9af6261" providerId="LiveId" clId="{CEB30309-49BD-47CD-8754-8E4CF62C1EA4}"/>
    <pc:docChg chg="undo custSel modSld">
      <pc:chgData name="Tal Dulberg" userId="643278e3d9af6261" providerId="LiveId" clId="{CEB30309-49BD-47CD-8754-8E4CF62C1EA4}" dt="2022-06-29T12:07:13.271" v="1280" actId="20577"/>
      <pc:docMkLst>
        <pc:docMk/>
      </pc:docMkLst>
      <pc:sldChg chg="modNotesTx">
        <pc:chgData name="Tal Dulberg" userId="643278e3d9af6261" providerId="LiveId" clId="{CEB30309-49BD-47CD-8754-8E4CF62C1EA4}" dt="2022-06-29T12:05:52.920" v="1279" actId="20577"/>
        <pc:sldMkLst>
          <pc:docMk/>
          <pc:sldMk cId="3055753011" sldId="257"/>
        </pc:sldMkLst>
      </pc:sldChg>
      <pc:sldChg chg="modNotesTx">
        <pc:chgData name="Tal Dulberg" userId="643278e3d9af6261" providerId="LiveId" clId="{CEB30309-49BD-47CD-8754-8E4CF62C1EA4}" dt="2022-06-02T10:30:05.319" v="1278" actId="20577"/>
        <pc:sldMkLst>
          <pc:docMk/>
          <pc:sldMk cId="94783205" sldId="263"/>
        </pc:sldMkLst>
      </pc:sldChg>
      <pc:sldChg chg="modNotesTx">
        <pc:chgData name="Tal Dulberg" userId="643278e3d9af6261" providerId="LiveId" clId="{CEB30309-49BD-47CD-8754-8E4CF62C1EA4}" dt="2022-06-29T12:07:13.271" v="1280" actId="20577"/>
        <pc:sldMkLst>
          <pc:docMk/>
          <pc:sldMk cId="2394333177" sldId="271"/>
        </pc:sldMkLst>
      </pc:sldChg>
    </pc:docChg>
  </pc:docChgLst>
  <pc:docChgLst>
    <pc:chgData name="אמנדה מגזל" userId="d50b652f-cb88-4424-8cea-6618e2450d64" providerId="ADAL" clId="{5C483F45-E1DB-4E5B-A34F-8B5452A78DBF}"/>
    <pc:docChg chg="undo custSel modSld">
      <pc:chgData name="אמנדה מגזל" userId="d50b652f-cb88-4424-8cea-6618e2450d64" providerId="ADAL" clId="{5C483F45-E1DB-4E5B-A34F-8B5452A78DBF}" dt="2022-05-15T13:20:08.414" v="19" actId="1076"/>
      <pc:docMkLst>
        <pc:docMk/>
      </pc:docMkLst>
      <pc:sldChg chg="modSp mod">
        <pc:chgData name="אמנדה מגזל" userId="d50b652f-cb88-4424-8cea-6618e2450d64" providerId="ADAL" clId="{5C483F45-E1DB-4E5B-A34F-8B5452A78DBF}" dt="2022-05-15T13:19:48.033" v="6" actId="20577"/>
        <pc:sldMkLst>
          <pc:docMk/>
          <pc:sldMk cId="3219662546" sldId="256"/>
        </pc:sldMkLst>
        <pc:spChg chg="mod">
          <ac:chgData name="אמנדה מגזל" userId="d50b652f-cb88-4424-8cea-6618e2450d64" providerId="ADAL" clId="{5C483F45-E1DB-4E5B-A34F-8B5452A78DBF}" dt="2022-05-15T13:19:45.029" v="4" actId="20577"/>
          <ac:spMkLst>
            <pc:docMk/>
            <pc:sldMk cId="3219662546" sldId="256"/>
            <ac:spMk id="5" creationId="{91DF5496-A41D-4C31-8717-F9571DCE0E21}"/>
          </ac:spMkLst>
        </pc:spChg>
        <pc:spChg chg="mod">
          <ac:chgData name="אמנדה מגזל" userId="d50b652f-cb88-4424-8cea-6618e2450d64" providerId="ADAL" clId="{5C483F45-E1DB-4E5B-A34F-8B5452A78DBF}" dt="2022-05-15T13:19:48.033" v="6" actId="20577"/>
          <ac:spMkLst>
            <pc:docMk/>
            <pc:sldMk cId="3219662546" sldId="256"/>
            <ac:spMk id="7" creationId="{C7420875-9FC4-4BF2-8ABB-01024D5D59B8}"/>
          </ac:spMkLst>
        </pc:spChg>
      </pc:sldChg>
      <pc:sldChg chg="modSp mod">
        <pc:chgData name="אמנדה מגזל" userId="d50b652f-cb88-4424-8cea-6618e2450d64" providerId="ADAL" clId="{5C483F45-E1DB-4E5B-A34F-8B5452A78DBF}" dt="2022-05-15T13:20:08.414" v="19" actId="1076"/>
        <pc:sldMkLst>
          <pc:docMk/>
          <pc:sldMk cId="3055753011" sldId="257"/>
        </pc:sldMkLst>
        <pc:spChg chg="mod">
          <ac:chgData name="אמנדה מגזל" userId="d50b652f-cb88-4424-8cea-6618e2450d64" providerId="ADAL" clId="{5C483F45-E1DB-4E5B-A34F-8B5452A78DBF}" dt="2022-05-15T13:20:08.414" v="19" actId="1076"/>
          <ac:spMkLst>
            <pc:docMk/>
            <pc:sldMk cId="3055753011" sldId="257"/>
            <ac:spMk id="5" creationId="{0BBB78DB-F6B0-4346-840B-FF777F5FEB2E}"/>
          </ac:spMkLst>
        </pc:spChg>
        <pc:picChg chg="mod">
          <ac:chgData name="אמנדה מגזל" userId="d50b652f-cb88-4424-8cea-6618e2450d64" providerId="ADAL" clId="{5C483F45-E1DB-4E5B-A34F-8B5452A78DBF}" dt="2022-05-15T13:20:03.680" v="18" actId="1076"/>
          <ac:picMkLst>
            <pc:docMk/>
            <pc:sldMk cId="3055753011" sldId="257"/>
            <ac:picMk id="4" creationId="{5214050A-D6A5-4872-8622-12C0612893EA}"/>
          </ac:picMkLst>
        </pc:picChg>
      </pc:sldChg>
    </pc:docChg>
  </pc:docChgLst>
  <pc:docChgLst>
    <pc:chgData name="אמנדה מגזל" userId="d50b652f-cb88-4424-8cea-6618e2450d64" providerId="ADAL" clId="{03B31D8D-CF40-4B8A-8BC3-EEC883BBE255}"/>
    <pc:docChg chg="undo custSel addSld delSld modSld sldOrd">
      <pc:chgData name="אמנדה מגזל" userId="d50b652f-cb88-4424-8cea-6618e2450d64" providerId="ADAL" clId="{03B31D8D-CF40-4B8A-8BC3-EEC883BBE255}" dt="2022-06-01T18:07:05.704" v="490"/>
      <pc:docMkLst>
        <pc:docMk/>
      </pc:docMkLst>
      <pc:sldChg chg="modSp mod">
        <pc:chgData name="אמנדה מגזל" userId="d50b652f-cb88-4424-8cea-6618e2450d64" providerId="ADAL" clId="{03B31D8D-CF40-4B8A-8BC3-EEC883BBE255}" dt="2022-06-01T18:05:15.969" v="489" actId="1076"/>
        <pc:sldMkLst>
          <pc:docMk/>
          <pc:sldMk cId="3055753011" sldId="257"/>
        </pc:sldMkLst>
        <pc:spChg chg="mod">
          <ac:chgData name="אמנדה מגזל" userId="d50b652f-cb88-4424-8cea-6618e2450d64" providerId="ADAL" clId="{03B31D8D-CF40-4B8A-8BC3-EEC883BBE255}" dt="2022-06-01T18:05:15.969" v="489" actId="1076"/>
          <ac:spMkLst>
            <pc:docMk/>
            <pc:sldMk cId="3055753011" sldId="257"/>
            <ac:spMk id="5" creationId="{0BBB78DB-F6B0-4346-840B-FF777F5FEB2E}"/>
          </ac:spMkLst>
        </pc:spChg>
        <pc:spChg chg="mod">
          <ac:chgData name="אמנדה מגזל" userId="d50b652f-cb88-4424-8cea-6618e2450d64" providerId="ADAL" clId="{03B31D8D-CF40-4B8A-8BC3-EEC883BBE255}" dt="2022-06-01T10:41:57.930" v="41" actId="20577"/>
          <ac:spMkLst>
            <pc:docMk/>
            <pc:sldMk cId="3055753011" sldId="257"/>
            <ac:spMk id="7" creationId="{D087CB61-D331-4DCB-99A8-A1AAF81D9B8B}"/>
          </ac:spMkLst>
        </pc:spChg>
        <pc:spChg chg="mod">
          <ac:chgData name="אמנדה מגזל" userId="d50b652f-cb88-4424-8cea-6618e2450d64" providerId="ADAL" clId="{03B31D8D-CF40-4B8A-8BC3-EEC883BBE255}" dt="2022-06-01T17:54:23.410" v="359" actId="20577"/>
          <ac:spMkLst>
            <pc:docMk/>
            <pc:sldMk cId="3055753011" sldId="257"/>
            <ac:spMk id="10" creationId="{D09C7D4D-0AD3-46CA-B78D-A9ED1339F251}"/>
          </ac:spMkLst>
        </pc:spChg>
        <pc:spChg chg="mod">
          <ac:chgData name="אמנדה מגזל" userId="d50b652f-cb88-4424-8cea-6618e2450d64" providerId="ADAL" clId="{03B31D8D-CF40-4B8A-8BC3-EEC883BBE255}" dt="2022-06-01T10:42:34.101" v="42"/>
          <ac:spMkLst>
            <pc:docMk/>
            <pc:sldMk cId="3055753011" sldId="257"/>
            <ac:spMk id="14" creationId="{53D911DE-6682-4FEB-B471-4A5DA2281C42}"/>
          </ac:spMkLst>
        </pc:spChg>
      </pc:sldChg>
      <pc:sldChg chg="modSp add del mod setBg">
        <pc:chgData name="אמנדה מגזל" userId="d50b652f-cb88-4424-8cea-6618e2450d64" providerId="ADAL" clId="{03B31D8D-CF40-4B8A-8BC3-EEC883BBE255}" dt="2022-06-01T18:07:05.704" v="490"/>
        <pc:sldMkLst>
          <pc:docMk/>
          <pc:sldMk cId="94783205" sldId="263"/>
        </pc:sldMkLst>
        <pc:spChg chg="mod">
          <ac:chgData name="אמנדה מגזל" userId="d50b652f-cb88-4424-8cea-6618e2450d64" providerId="ADAL" clId="{03B31D8D-CF40-4B8A-8BC3-EEC883BBE255}" dt="2022-06-01T18:01:56.012" v="410" actId="1076"/>
          <ac:spMkLst>
            <pc:docMk/>
            <pc:sldMk cId="94783205" sldId="263"/>
            <ac:spMk id="3" creationId="{56BFD47A-C34D-404A-87DC-24D362793839}"/>
          </ac:spMkLst>
        </pc:spChg>
        <pc:spChg chg="mod">
          <ac:chgData name="אמנדה מגזל" userId="d50b652f-cb88-4424-8cea-6618e2450d64" providerId="ADAL" clId="{03B31D8D-CF40-4B8A-8BC3-EEC883BBE255}" dt="2022-06-01T17:57:56.134" v="369" actId="20577"/>
          <ac:spMkLst>
            <pc:docMk/>
            <pc:sldMk cId="94783205" sldId="263"/>
            <ac:spMk id="4" creationId="{DA4A3E3C-5D47-4E64-8E9B-184365EEA1BA}"/>
          </ac:spMkLst>
        </pc:spChg>
      </pc:sldChg>
      <pc:sldChg chg="addSp delSp modSp mod modNotesTx">
        <pc:chgData name="אמנדה מגזל" userId="d50b652f-cb88-4424-8cea-6618e2450d64" providerId="ADAL" clId="{03B31D8D-CF40-4B8A-8BC3-EEC883BBE255}" dt="2022-06-01T16:32:50.051" v="281" actId="1076"/>
        <pc:sldMkLst>
          <pc:docMk/>
          <pc:sldMk cId="1987952108" sldId="264"/>
        </pc:sldMkLst>
        <pc:spChg chg="del">
          <ac:chgData name="אמנדה מגזל" userId="d50b652f-cb88-4424-8cea-6618e2450d64" providerId="ADAL" clId="{03B31D8D-CF40-4B8A-8BC3-EEC883BBE255}" dt="2022-06-01T16:32:18.742" v="271" actId="478"/>
          <ac:spMkLst>
            <pc:docMk/>
            <pc:sldMk cId="1987952108" sldId="264"/>
            <ac:spMk id="13" creationId="{8F75A54C-839F-9706-81D9-48B05F82B751}"/>
          </ac:spMkLst>
        </pc:spChg>
        <pc:spChg chg="del">
          <ac:chgData name="אמנדה מגזל" userId="d50b652f-cb88-4424-8cea-6618e2450d64" providerId="ADAL" clId="{03B31D8D-CF40-4B8A-8BC3-EEC883BBE255}" dt="2022-06-01T16:32:29.704" v="274" actId="478"/>
          <ac:spMkLst>
            <pc:docMk/>
            <pc:sldMk cId="1987952108" sldId="264"/>
            <ac:spMk id="19" creationId="{5E210C35-8062-54A1-FD81-3A6BBEE02EA6}"/>
          </ac:spMkLst>
        </pc:spChg>
        <pc:picChg chg="mod">
          <ac:chgData name="אמנדה מגזל" userId="d50b652f-cb88-4424-8cea-6618e2450d64" providerId="ADAL" clId="{03B31D8D-CF40-4B8A-8BC3-EEC883BBE255}" dt="2022-06-01T16:32:37.496" v="278" actId="1076"/>
          <ac:picMkLst>
            <pc:docMk/>
            <pc:sldMk cId="1987952108" sldId="264"/>
            <ac:picMk id="11" creationId="{6C625080-5BB4-9312-D9C4-5798570F7FF0}"/>
          </ac:picMkLst>
        </pc:picChg>
        <pc:picChg chg="add mod">
          <ac:chgData name="אמנדה מגזל" userId="d50b652f-cb88-4424-8cea-6618e2450d64" providerId="ADAL" clId="{03B31D8D-CF40-4B8A-8BC3-EEC883BBE255}" dt="2022-06-01T16:32:50.051" v="281" actId="1076"/>
          <ac:picMkLst>
            <pc:docMk/>
            <pc:sldMk cId="1987952108" sldId="264"/>
            <ac:picMk id="16" creationId="{A519A0CF-BF3C-249F-3F2B-7FF06DF9D984}"/>
          </ac:picMkLst>
        </pc:picChg>
        <pc:picChg chg="mod">
          <ac:chgData name="אמנדה מגזל" userId="d50b652f-cb88-4424-8cea-6618e2450d64" providerId="ADAL" clId="{03B31D8D-CF40-4B8A-8BC3-EEC883BBE255}" dt="2022-06-01T16:32:42.863" v="279" actId="1076"/>
          <ac:picMkLst>
            <pc:docMk/>
            <pc:sldMk cId="1987952108" sldId="264"/>
            <ac:picMk id="18" creationId="{1DFF8007-75E9-6594-F5E4-F69FD5DBFEED}"/>
          </ac:picMkLst>
        </pc:picChg>
        <pc:picChg chg="del">
          <ac:chgData name="אמנדה מגזל" userId="d50b652f-cb88-4424-8cea-6618e2450d64" providerId="ADAL" clId="{03B31D8D-CF40-4B8A-8BC3-EEC883BBE255}" dt="2022-06-01T16:32:32.026" v="277" actId="478"/>
          <ac:picMkLst>
            <pc:docMk/>
            <pc:sldMk cId="1987952108" sldId="264"/>
            <ac:picMk id="28" creationId="{B04348C1-99AF-35F8-7245-D126C4BF4032}"/>
          </ac:picMkLst>
        </pc:picChg>
        <pc:picChg chg="del">
          <ac:chgData name="אמנדה מגזל" userId="d50b652f-cb88-4424-8cea-6618e2450d64" providerId="ADAL" clId="{03B31D8D-CF40-4B8A-8BC3-EEC883BBE255}" dt="2022-06-01T16:32:31.254" v="276" actId="478"/>
          <ac:picMkLst>
            <pc:docMk/>
            <pc:sldMk cId="1987952108" sldId="264"/>
            <ac:picMk id="29" creationId="{067E165F-3204-98DF-2BCF-B34461700294}"/>
          </ac:picMkLst>
        </pc:picChg>
        <pc:picChg chg="del">
          <ac:chgData name="אמנדה מגזל" userId="d50b652f-cb88-4424-8cea-6618e2450d64" providerId="ADAL" clId="{03B31D8D-CF40-4B8A-8BC3-EEC883BBE255}" dt="2022-06-01T16:32:30.551" v="275" actId="478"/>
          <ac:picMkLst>
            <pc:docMk/>
            <pc:sldMk cId="1987952108" sldId="264"/>
            <ac:picMk id="30" creationId="{A7A15FEF-7A3D-59F4-61AA-2F580AA2F39B}"/>
          </ac:picMkLst>
        </pc:picChg>
      </pc:sldChg>
      <pc:sldChg chg="modSp mod ord modAnim">
        <pc:chgData name="אמנדה מגזל" userId="d50b652f-cb88-4424-8cea-6618e2450d64" providerId="ADAL" clId="{03B31D8D-CF40-4B8A-8BC3-EEC883BBE255}" dt="2022-06-01T17:49:24.557" v="349" actId="1076"/>
        <pc:sldMkLst>
          <pc:docMk/>
          <pc:sldMk cId="2394333177" sldId="271"/>
        </pc:sldMkLst>
        <pc:spChg chg="mod">
          <ac:chgData name="אמנדה מגזל" userId="d50b652f-cb88-4424-8cea-6618e2450d64" providerId="ADAL" clId="{03B31D8D-CF40-4B8A-8BC3-EEC883BBE255}" dt="2022-06-01T10:45:02.212" v="95" actId="1076"/>
          <ac:spMkLst>
            <pc:docMk/>
            <pc:sldMk cId="2394333177" sldId="271"/>
            <ac:spMk id="6" creationId="{BBDBFDBA-94FF-41B4-AA8E-19E5B8D81284}"/>
          </ac:spMkLst>
        </pc:spChg>
        <pc:spChg chg="mod">
          <ac:chgData name="אמנדה מגזל" userId="d50b652f-cb88-4424-8cea-6618e2450d64" providerId="ADAL" clId="{03B31D8D-CF40-4B8A-8BC3-EEC883BBE255}" dt="2022-06-01T17:49:24.557" v="349" actId="1076"/>
          <ac:spMkLst>
            <pc:docMk/>
            <pc:sldMk cId="2394333177" sldId="271"/>
            <ac:spMk id="8" creationId="{775D83DF-A22E-4B47-A446-3AD6B599F1F9}"/>
          </ac:spMkLst>
        </pc:spChg>
      </pc:sldChg>
      <pc:sldChg chg="del">
        <pc:chgData name="אמנדה מגזל" userId="d50b652f-cb88-4424-8cea-6618e2450d64" providerId="ADAL" clId="{03B31D8D-CF40-4B8A-8BC3-EEC883BBE255}" dt="2022-06-01T10:45:41.904" v="107" actId="47"/>
        <pc:sldMkLst>
          <pc:docMk/>
          <pc:sldMk cId="2327188558" sldId="287"/>
        </pc:sldMkLst>
      </pc:sldChg>
      <pc:sldChg chg="del">
        <pc:chgData name="אמנדה מגזל" userId="d50b652f-cb88-4424-8cea-6618e2450d64" providerId="ADAL" clId="{03B31D8D-CF40-4B8A-8BC3-EEC883BBE255}" dt="2022-06-01T10:45:47.312" v="108" actId="47"/>
        <pc:sldMkLst>
          <pc:docMk/>
          <pc:sldMk cId="4258602544" sldId="303"/>
        </pc:sldMkLst>
      </pc:sldChg>
      <pc:sldChg chg="add del setBg">
        <pc:chgData name="אמנדה מגזל" userId="d50b652f-cb88-4424-8cea-6618e2450d64" providerId="ADAL" clId="{03B31D8D-CF40-4B8A-8BC3-EEC883BBE255}" dt="2022-06-01T10:58:41.194" v="270" actId="47"/>
        <pc:sldMkLst>
          <pc:docMk/>
          <pc:sldMk cId="3081093315" sldId="304"/>
        </pc:sldMkLst>
      </pc:sldChg>
      <pc:sldChg chg="add del setBg">
        <pc:chgData name="אמנדה מגזל" userId="d50b652f-cb88-4424-8cea-6618e2450d64" providerId="ADAL" clId="{03B31D8D-CF40-4B8A-8BC3-EEC883BBE255}" dt="2022-06-01T10:45:59.754" v="112" actId="47"/>
        <pc:sldMkLst>
          <pc:docMk/>
          <pc:sldMk cId="2756089463" sldId="305"/>
        </pc:sldMkLst>
      </pc:sldChg>
      <pc:sldChg chg="delSp add del mod setBg">
        <pc:chgData name="אמנדה מגזל" userId="d50b652f-cb88-4424-8cea-6618e2450d64" providerId="ADAL" clId="{03B31D8D-CF40-4B8A-8BC3-EEC883BBE255}" dt="2022-06-01T17:57:14.886" v="360" actId="47"/>
        <pc:sldMkLst>
          <pc:docMk/>
          <pc:sldMk cId="3254328497" sldId="306"/>
        </pc:sldMkLst>
        <pc:spChg chg="del">
          <ac:chgData name="אמנדה מגזל" userId="d50b652f-cb88-4424-8cea-6618e2450d64" providerId="ADAL" clId="{03B31D8D-CF40-4B8A-8BC3-EEC883BBE255}" dt="2022-06-01T16:41:48.696" v="282" actId="478"/>
          <ac:spMkLst>
            <pc:docMk/>
            <pc:sldMk cId="3254328497" sldId="306"/>
            <ac:spMk id="11" creationId="{B5A79D0E-C32A-144E-620C-175615302301}"/>
          </ac:spMkLst>
        </pc:spChg>
        <pc:spChg chg="del">
          <ac:chgData name="אמנדה מגזל" userId="d50b652f-cb88-4424-8cea-6618e2450d64" providerId="ADAL" clId="{03B31D8D-CF40-4B8A-8BC3-EEC883BBE255}" dt="2022-06-01T16:41:48.696" v="282" actId="478"/>
          <ac:spMkLst>
            <pc:docMk/>
            <pc:sldMk cId="3254328497" sldId="306"/>
            <ac:spMk id="13" creationId="{150ACC98-9295-EFB0-0677-C1D3CF7CC4F5}"/>
          </ac:spMkLst>
        </pc:spChg>
        <pc:spChg chg="del">
          <ac:chgData name="אמנדה מגזל" userId="d50b652f-cb88-4424-8cea-6618e2450d64" providerId="ADAL" clId="{03B31D8D-CF40-4B8A-8BC3-EEC883BBE255}" dt="2022-06-01T16:41:48.696" v="282" actId="478"/>
          <ac:spMkLst>
            <pc:docMk/>
            <pc:sldMk cId="3254328497" sldId="306"/>
            <ac:spMk id="83" creationId="{19F50918-C773-539F-756B-138625851D12}"/>
          </ac:spMkLst>
        </pc:spChg>
        <pc:graphicFrameChg chg="del">
          <ac:chgData name="אמנדה מגזל" userId="d50b652f-cb88-4424-8cea-6618e2450d64" providerId="ADAL" clId="{03B31D8D-CF40-4B8A-8BC3-EEC883BBE255}" dt="2022-06-01T16:41:48.696" v="282" actId="478"/>
          <ac:graphicFrameMkLst>
            <pc:docMk/>
            <pc:sldMk cId="3254328497" sldId="306"/>
            <ac:graphicFrameMk id="2" creationId="{449874D9-AD86-F8E7-F1C8-E42992C899BA}"/>
          </ac:graphicFrameMkLst>
        </pc:graphicFrameChg>
        <pc:graphicFrameChg chg="del">
          <ac:chgData name="אמנדה מגזל" userId="d50b652f-cb88-4424-8cea-6618e2450d64" providerId="ADAL" clId="{03B31D8D-CF40-4B8A-8BC3-EEC883BBE255}" dt="2022-06-01T16:41:48.696" v="282" actId="478"/>
          <ac:graphicFrameMkLst>
            <pc:docMk/>
            <pc:sldMk cId="3254328497" sldId="306"/>
            <ac:graphicFrameMk id="9" creationId="{DEAB0C88-A774-BA54-07DA-A592A9AB1EBE}"/>
          </ac:graphicFrameMkLst>
        </pc:graphicFrameChg>
        <pc:graphicFrameChg chg="del">
          <ac:chgData name="אמנדה מגזל" userId="d50b652f-cb88-4424-8cea-6618e2450d64" providerId="ADAL" clId="{03B31D8D-CF40-4B8A-8BC3-EEC883BBE255}" dt="2022-06-01T16:41:48.696" v="282" actId="478"/>
          <ac:graphicFrameMkLst>
            <pc:docMk/>
            <pc:sldMk cId="3254328497" sldId="306"/>
            <ac:graphicFrameMk id="23" creationId="{8B733DD5-E325-CB7D-179E-A317A926ABD7}"/>
          </ac:graphicFrameMkLst>
        </pc:graphicFrameChg>
      </pc:sldChg>
      <pc:sldChg chg="delSp add del setBg">
        <pc:chgData name="אמנדה מגזל" userId="d50b652f-cb88-4424-8cea-6618e2450d64" providerId="ADAL" clId="{03B31D8D-CF40-4B8A-8BC3-EEC883BBE255}" dt="2022-06-01T17:57:15.553" v="361" actId="47"/>
        <pc:sldMkLst>
          <pc:docMk/>
          <pc:sldMk cId="638559589" sldId="307"/>
        </pc:sldMkLst>
        <pc:picChg chg="del">
          <ac:chgData name="אמנדה מגזל" userId="d50b652f-cb88-4424-8cea-6618e2450d64" providerId="ADAL" clId="{03B31D8D-CF40-4B8A-8BC3-EEC883BBE255}" dt="2022-06-01T10:58:34.769" v="269" actId="478"/>
          <ac:picMkLst>
            <pc:docMk/>
            <pc:sldMk cId="638559589" sldId="307"/>
            <ac:picMk id="2052" creationId="{0FB78F94-499B-9151-6F75-CD1B2FCC53C6}"/>
          </ac:picMkLst>
        </pc:picChg>
      </pc:sldChg>
    </pc:docChg>
  </pc:docChgLst>
  <pc:docChgLst>
    <pc:chgData name="אמנדה מגזל" userId="d50b652f-cb88-4424-8cea-6618e2450d64" providerId="ADAL" clId="{9648A50A-D3E2-4DCA-BC06-B61AED360D9A}"/>
    <pc:docChg chg="delSld modSld">
      <pc:chgData name="אמנדה מגזל" userId="d50b652f-cb88-4424-8cea-6618e2450d64" providerId="ADAL" clId="{9648A50A-D3E2-4DCA-BC06-B61AED360D9A}" dt="2022-05-15T13:16:21.584" v="67" actId="20577"/>
      <pc:docMkLst>
        <pc:docMk/>
      </pc:docMkLst>
      <pc:sldChg chg="modSp mod">
        <pc:chgData name="אמנדה מגזל" userId="d50b652f-cb88-4424-8cea-6618e2450d64" providerId="ADAL" clId="{9648A50A-D3E2-4DCA-BC06-B61AED360D9A}" dt="2022-05-15T13:16:21.584" v="67" actId="20577"/>
        <pc:sldMkLst>
          <pc:docMk/>
          <pc:sldMk cId="3219662546" sldId="256"/>
        </pc:sldMkLst>
        <pc:spChg chg="mod">
          <ac:chgData name="אמנדה מגזל" userId="d50b652f-cb88-4424-8cea-6618e2450d64" providerId="ADAL" clId="{9648A50A-D3E2-4DCA-BC06-B61AED360D9A}" dt="2022-05-15T13:15:23.661" v="57" actId="20577"/>
          <ac:spMkLst>
            <pc:docMk/>
            <pc:sldMk cId="3219662546" sldId="256"/>
            <ac:spMk id="5" creationId="{91DF5496-A41D-4C31-8717-F9571DCE0E21}"/>
          </ac:spMkLst>
        </pc:spChg>
        <pc:spChg chg="mod">
          <ac:chgData name="אמנדה מגזל" userId="d50b652f-cb88-4424-8cea-6618e2450d64" providerId="ADAL" clId="{9648A50A-D3E2-4DCA-BC06-B61AED360D9A}" dt="2022-05-15T13:16:21.584" v="67" actId="20577"/>
          <ac:spMkLst>
            <pc:docMk/>
            <pc:sldMk cId="3219662546" sldId="256"/>
            <ac:spMk id="7" creationId="{C7420875-9FC4-4BF2-8ABB-01024D5D59B8}"/>
          </ac:spMkLst>
        </pc:spChg>
      </pc:sldChg>
      <pc:sldChg chg="modSp mod">
        <pc:chgData name="אמנדה מגזל" userId="d50b652f-cb88-4424-8cea-6618e2450d64" providerId="ADAL" clId="{9648A50A-D3E2-4DCA-BC06-B61AED360D9A}" dt="2022-05-15T12:41:23.422" v="50" actId="1076"/>
        <pc:sldMkLst>
          <pc:docMk/>
          <pc:sldMk cId="3055753011" sldId="257"/>
        </pc:sldMkLst>
        <pc:spChg chg="mod">
          <ac:chgData name="אמנדה מגזל" userId="d50b652f-cb88-4424-8cea-6618e2450d64" providerId="ADAL" clId="{9648A50A-D3E2-4DCA-BC06-B61AED360D9A}" dt="2022-05-15T12:41:23.422" v="50" actId="1076"/>
          <ac:spMkLst>
            <pc:docMk/>
            <pc:sldMk cId="3055753011" sldId="257"/>
            <ac:spMk id="5" creationId="{0BBB78DB-F6B0-4346-840B-FF777F5FEB2E}"/>
          </ac:spMkLst>
        </pc:spChg>
      </pc:sldChg>
      <pc:sldChg chg="modNotesTx">
        <pc:chgData name="אמנדה מגזל" userId="d50b652f-cb88-4424-8cea-6618e2450d64" providerId="ADAL" clId="{9648A50A-D3E2-4DCA-BC06-B61AED360D9A}" dt="2022-05-15T13:16:03.456" v="65"/>
        <pc:sldMkLst>
          <pc:docMk/>
          <pc:sldMk cId="1987952108" sldId="264"/>
        </pc:sldMkLst>
      </pc:sldChg>
      <pc:sldChg chg="del">
        <pc:chgData name="אמנדה מגזל" userId="d50b652f-cb88-4424-8cea-6618e2450d64" providerId="ADAL" clId="{9648A50A-D3E2-4DCA-BC06-B61AED360D9A}" dt="2022-05-15T12:37:15.875" v="12" actId="47"/>
        <pc:sldMkLst>
          <pc:docMk/>
          <pc:sldMk cId="3793948521" sldId="291"/>
        </pc:sldMkLst>
      </pc:sldChg>
      <pc:sldChg chg="del">
        <pc:chgData name="אמנדה מגזל" userId="d50b652f-cb88-4424-8cea-6618e2450d64" providerId="ADAL" clId="{9648A50A-D3E2-4DCA-BC06-B61AED360D9A}" dt="2022-05-15T12:37:16.451" v="13" actId="47"/>
        <pc:sldMkLst>
          <pc:docMk/>
          <pc:sldMk cId="3611299834" sldId="292"/>
        </pc:sldMkLst>
      </pc:sldChg>
      <pc:sldChg chg="del">
        <pc:chgData name="אמנדה מגזל" userId="d50b652f-cb88-4424-8cea-6618e2450d64" providerId="ADAL" clId="{9648A50A-D3E2-4DCA-BC06-B61AED360D9A}" dt="2022-05-15T12:37:17.048" v="14" actId="47"/>
        <pc:sldMkLst>
          <pc:docMk/>
          <pc:sldMk cId="4185021061" sldId="293"/>
        </pc:sldMkLst>
      </pc:sldChg>
      <pc:sldChg chg="del">
        <pc:chgData name="אמנדה מגזל" userId="d50b652f-cb88-4424-8cea-6618e2450d64" providerId="ADAL" clId="{9648A50A-D3E2-4DCA-BC06-B61AED360D9A}" dt="2022-05-15T12:37:18.068" v="15" actId="47"/>
        <pc:sldMkLst>
          <pc:docMk/>
          <pc:sldMk cId="1873809427" sldId="294"/>
        </pc:sldMkLst>
      </pc:sldChg>
      <pc:sldChg chg="del">
        <pc:chgData name="אמנדה מגזל" userId="d50b652f-cb88-4424-8cea-6618e2450d64" providerId="ADAL" clId="{9648A50A-D3E2-4DCA-BC06-B61AED360D9A}" dt="2022-05-15T12:37:18.766" v="16" actId="47"/>
        <pc:sldMkLst>
          <pc:docMk/>
          <pc:sldMk cId="1156424028" sldId="295"/>
        </pc:sldMkLst>
      </pc:sldChg>
      <pc:sldChg chg="del">
        <pc:chgData name="אמנדה מגזל" userId="d50b652f-cb88-4424-8cea-6618e2450d64" providerId="ADAL" clId="{9648A50A-D3E2-4DCA-BC06-B61AED360D9A}" dt="2022-05-15T12:37:19.566" v="17" actId="47"/>
        <pc:sldMkLst>
          <pc:docMk/>
          <pc:sldMk cId="765070973" sldId="296"/>
        </pc:sldMkLst>
      </pc:sldChg>
      <pc:sldChg chg="del">
        <pc:chgData name="אמנדה מגזל" userId="d50b652f-cb88-4424-8cea-6618e2450d64" providerId="ADAL" clId="{9648A50A-D3E2-4DCA-BC06-B61AED360D9A}" dt="2022-05-15T12:37:27.193" v="18" actId="47"/>
        <pc:sldMkLst>
          <pc:docMk/>
          <pc:sldMk cId="1177450676" sldId="298"/>
        </pc:sldMkLst>
      </pc:sldChg>
      <pc:sldChg chg="del">
        <pc:chgData name="אמנדה מגזל" userId="d50b652f-cb88-4424-8cea-6618e2450d64" providerId="ADAL" clId="{9648A50A-D3E2-4DCA-BC06-B61AED360D9A}" dt="2022-05-15T12:37:28.813" v="19" actId="47"/>
        <pc:sldMkLst>
          <pc:docMk/>
          <pc:sldMk cId="2214161561" sldId="299"/>
        </pc:sldMkLst>
      </pc:sldChg>
      <pc:sldChg chg="del">
        <pc:chgData name="אמנדה מגזל" userId="d50b652f-cb88-4424-8cea-6618e2450d64" providerId="ADAL" clId="{9648A50A-D3E2-4DCA-BC06-B61AED360D9A}" dt="2022-05-15T12:37:31.816" v="20" actId="47"/>
        <pc:sldMkLst>
          <pc:docMk/>
          <pc:sldMk cId="1612801070" sldId="301"/>
        </pc:sldMkLst>
      </pc:sldChg>
      <pc:sldChg chg="del">
        <pc:chgData name="אמנדה מגזל" userId="d50b652f-cb88-4424-8cea-6618e2450d64" providerId="ADAL" clId="{9648A50A-D3E2-4DCA-BC06-B61AED360D9A}" dt="2022-05-15T12:37:32.256" v="21" actId="47"/>
        <pc:sldMkLst>
          <pc:docMk/>
          <pc:sldMk cId="3632114676" sldId="302"/>
        </pc:sldMkLst>
      </pc:sldChg>
      <pc:sldChg chg="del">
        <pc:chgData name="אמנדה מגזל" userId="d50b652f-cb88-4424-8cea-6618e2450d64" providerId="ADAL" clId="{9648A50A-D3E2-4DCA-BC06-B61AED360D9A}" dt="2022-05-15T12:37:33.808" v="22" actId="47"/>
        <pc:sldMkLst>
          <pc:docMk/>
          <pc:sldMk cId="3953787614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950C7-DFE9-4A5D-81EE-3E605CA232B8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13901-B973-481C-AD16-F5E9795A08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8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431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אלגוריתם להורדת ממדים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משמש למציאת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קלאסטרים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משמש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לויזואליזציה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של הנתונים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מאפשר להבין את המבנה של הנתונים בצורה טובה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מחליטים מראש את מספר הממדים שיצא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זמן הריצה של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sne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הוא ארוך מאוד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60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מחשבים את המרחקים בין כל זוג נקודות בממד הגבוה (לפי נורמה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אוקלידית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) ואז נקבל מטריצה שבה יש את המרחק של כל נקודה מהשאר, </a:t>
            </a:r>
          </a:p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עושים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סטנדריזציה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למרחקים על מנת לקבל </a:t>
            </a:r>
            <a:r>
              <a:rPr lang="he-IL">
                <a:latin typeface="Segoe UI Light" panose="020B0502040204020203" pitchFamily="34" charset="0"/>
                <a:cs typeface="Segoe UI Light" panose="020B0502040204020203" pitchFamily="34" charset="0"/>
              </a:rPr>
              <a:t>ערכים בין 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0 ל1, משתמשים בהתפלגות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גאוסיאנית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על מנת ליצור פיזור טוב של המרחקים.</a:t>
            </a:r>
          </a:p>
          <a:p>
            <a:pPr marL="0" indent="0" algn="r" rtl="1">
              <a:buNone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3. שמים את הנקודות על גרף דו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מימדי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, מחשבים את המרחקים בין כל זוג נקודות בגרף זה ואז נקבל מטריצה שבה יש את המרחק של כל נקודה מהשאר (מרחקים בדו ממד)</a:t>
            </a:r>
          </a:p>
          <a:p>
            <a:pPr marL="0" indent="0" algn="r" rtl="1">
              <a:buNone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האלכסון הראשי במטריצות יהיה 0 כי המרחק של נקודה מעצמה הוא 0.</a:t>
            </a:r>
          </a:p>
          <a:p>
            <a:pPr marL="0" indent="0" algn="r" rtl="1">
              <a:buNone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4. מזיזים את המרחקים בין הנקודות בדו ממד על מנת שהמרחק יהיה יותר קרוב למרחק במטריצה ברב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מימד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המימד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הגבוה) ואז המטריצה בדו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מימד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ייצגו את המרחק בין הנקודות ברב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מימד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 algn="r" rtl="1">
              <a:buNone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5. מחשבים את המרחק בין ההתפלגויות בין 2 ערכי המרחקים –של הממד הגובה והממד הנמוך ומנסים לצמצם את המרחק ביניהן- מעדכנים את המרחק בין הנקודות בצורה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איטרטיבית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כך שהמרחקים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במימד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הנמוך יהיו דומים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למימדים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במרחק הגבוה.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334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Preplexity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כמה שכנים קרובים אנחנו רוצים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n_iter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מספר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האיטרציות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עד </a:t>
            </a:r>
            <a:r>
              <a:rPr lang="he-IL">
                <a:latin typeface="Segoe UI Light" panose="020B0502040204020203" pitchFamily="34" charset="0"/>
                <a:cs typeface="Segoe UI Light" panose="020B0502040204020203" pitchFamily="34" charset="0"/>
              </a:rPr>
              <a:t>שהאלגוריתם עוצר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91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049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8DA-82A9-4202-B43C-606BF1D9F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5147C-EC26-4455-8EEE-A0045EAD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7FF6-F224-49F7-B99D-06CC442C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851D-2CAA-4DB4-A2E6-D15D23E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AC77-B685-4AB5-AB6E-B18860F2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08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0FC2-5517-4552-BC0C-A2E1D085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652B-E84E-46D6-AC7C-F3E6AEDD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57AF-1B7A-4D5F-BF02-31314C08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9AA6-BCD2-49C8-9665-B0CAEF9A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32A7A-6F48-47CC-81D6-A2C13FFF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3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164B-3DE4-4F04-9D9D-2B18589A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F96A-A283-4D94-8877-E8EAFA69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A4F9-D7C1-4180-930D-BC99E2C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6380-E297-49A8-9199-C5C30D3E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60D0-84AF-4738-ADE3-4D145539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5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6C50-A239-4753-A746-6064224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A39-3691-49D3-B739-A635146D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73E9-E5E8-4B97-BF67-3ECF542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42CB-78A0-4F6E-9FDF-A3949F84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F2C2-F093-4010-9549-CAF6ED3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9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B25C-DB48-47FC-9358-9D3012B6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6BBF-EC35-4132-90FA-468658ED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F360-E522-451E-B4B9-97956B74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AE9A-20D2-466E-AC66-472A1993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38B5-31EE-438E-B78F-6F240827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22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A6EC-F176-4C87-AD7C-9DC0AB73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E7C6-114C-4C08-B868-9E52C6A2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9CC02-5CFA-4DE1-8EC8-4537DBB9A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A698-BC66-4804-8173-1C0FC7C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A72C-70CB-40E6-AFDE-9E0B647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475C-CF2A-4678-8769-5370E28E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7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AA0C-9C62-484A-A077-74BE834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4000-C342-4FA9-99D0-3E3BC3A4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FC1FE-8BC7-4DC5-B585-2429594D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8D5AD-5D6E-4078-BC84-3888E42F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1F-0190-4801-BF6F-3C33184C1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27F7C-AB89-41D4-9F1B-D6EB4AC9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C6DF8-9F31-4ECC-BC14-EBF642A6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38B7-732C-454C-AD8E-DF36F3F7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904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C132-833A-4910-B92A-47A8C04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9944-A4B9-4CA1-8153-8D7C460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92AEB-DDCB-43A9-A969-DDF72885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3786-513E-48B6-AD9F-72543F5D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1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F4EFD-AF14-457A-9707-A2CBDA56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6E2BA-7FED-465B-9D49-3170402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9F1A-BB65-4B4D-BE3C-7A1C306B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30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A606-110F-4FD5-8A23-2289D810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3D0-F909-47E9-8246-79BAB303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FF0CF-2A53-48F2-8D80-4E732397D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A5BBF-360B-4EFB-BEF3-72F4E308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9BDF-8D3A-40E9-8C95-BC401CC7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989F-E14D-41D8-AD61-0078FBD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1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48FA-887F-483F-9F47-35FBE1B7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73CA1-45BE-4A24-B49F-A7E223A8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9F03-9532-44EC-9390-96D7215F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C512-549E-4D56-9991-6247F0E2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DD997-BA2E-47E2-840B-8E967B1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2942-5414-422B-805C-CF71CA8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03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A0CEF-0329-4160-BA5D-E8D37250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501B-DCA7-4CE3-99C2-72C37C3B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1B78-15A9-40C9-9018-EA93F21F9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5A3E-9306-41EA-8E96-1C6CB92F5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A3C3-5B95-4BC7-91CF-E170B9807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32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t-sne-python-example-1ded9953f26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youtube.com/watch?v=NEaUSP4Yer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towardsdatascience.com/an-introduction-to-t-sne-with-python-example-5a3a293108d1" TargetMode="External"/><Relationship Id="rId4" Type="http://schemas.openxmlformats.org/officeDocument/2006/relationships/hyperlink" Target="https://scikit-learn.org/stable/modules/generated/sklearn.manifold.TSNE.html" TargetMode="Externa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B4D6435-8C25-46A6-82B4-6100F03E18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DF5496-A41D-4C31-8717-F9571DCE0E21}"/>
              </a:ext>
            </a:extLst>
          </p:cNvPr>
          <p:cNvSpPr txBox="1">
            <a:spLocks/>
          </p:cNvSpPr>
          <p:nvPr/>
        </p:nvSpPr>
        <p:spPr>
          <a:xfrm>
            <a:off x="1146127" y="2819400"/>
            <a:ext cx="11045873" cy="1272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t-SNE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7420875-9FC4-4BF2-8ABB-01024D5D59B8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C998A0-55E5-4BFE-AD36-E4F1A8A4B662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6ACB47-82CA-4411-AF3D-ABAC0D4DB0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1372E9A-FBA8-4547-B82B-3F412575A5CE}"/>
              </a:ext>
            </a:extLst>
          </p:cNvPr>
          <p:cNvSpPr txBox="1"/>
          <p:nvPr/>
        </p:nvSpPr>
        <p:spPr>
          <a:xfrm>
            <a:off x="1191293" y="4385835"/>
            <a:ext cx="691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0D84BD-37E5-4A76-8B06-3086091FCC53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4116F-820B-4537-B323-927274B402F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4050A-D6A5-4872-8622-12C06128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78DB-F6B0-4346-840B-FF777F5FEB2E}"/>
              </a:ext>
            </a:extLst>
          </p:cNvPr>
          <p:cNvSpPr txBox="1"/>
          <p:nvPr/>
        </p:nvSpPr>
        <p:spPr>
          <a:xfrm>
            <a:off x="0" y="2536446"/>
            <a:ext cx="48953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t-SNE</a:t>
            </a:r>
            <a:b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t-Distributed Stochastic Neighbours Embedding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D65F-3D49-4380-9F2B-DF841607E6B3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CB61-D331-4DCB-99A8-A1AAF81D9B8B}"/>
              </a:ext>
            </a:extLst>
          </p:cNvPr>
          <p:cNvSpPr txBox="1"/>
          <p:nvPr/>
        </p:nvSpPr>
        <p:spPr>
          <a:xfrm>
            <a:off x="6095999" y="855461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dimensionality reduction algorithm.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E16CDFA-EEA9-4C4C-BA74-5E6A33210CEB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389308C-CD39-49C1-BA55-2F6F90B16159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C7D4D-0AD3-46CA-B78D-A9ED1339F251}"/>
              </a:ext>
            </a:extLst>
          </p:cNvPr>
          <p:cNvSpPr txBox="1"/>
          <p:nvPr/>
        </p:nvSpPr>
        <p:spPr>
          <a:xfrm>
            <a:off x="6095999" y="5048431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Capable of capturing the structure of the data very well.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4C09E-6619-4BAC-B363-DBA7ABE186A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E41C4-DEA9-4E8F-A4C6-9B723ED190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911DE-6682-4FEB-B471-4A5DA2281C42}"/>
              </a:ext>
            </a:extLst>
          </p:cNvPr>
          <p:cNvSpPr txBox="1"/>
          <p:nvPr/>
        </p:nvSpPr>
        <p:spPr>
          <a:xfrm>
            <a:off x="6095999" y="2951945"/>
            <a:ext cx="507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used to visualize and identify clusters in the data.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1" y="0"/>
            <a:ext cx="268356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61708" y="2644169"/>
            <a:ext cx="2560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t-SNE Steps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/>
              <p:nvPr/>
            </p:nvSpPr>
            <p:spPr>
              <a:xfrm>
                <a:off x="2835966" y="342705"/>
                <a:ext cx="9163877" cy="6172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Measure similarities between the data points in the high dimensional space using the Euclidean norm,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|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Standardize the distances to “probabilities” (i.e., numbers between 0 and 1  which sum up to 1) using a Gaussian kernel:</a:t>
                </a:r>
                <a:br>
                  <a:rPr lang="en-US" sz="2000" i="1" dirty="0">
                    <a:latin typeface="Cambria Math" panose="02040503050406030204" pitchFamily="18" charset="0"/>
                    <a:cs typeface="Segoe UI Light" panose="020B0502040204020203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||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lit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||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lit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|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Define low-dimensional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express their pairwise distances as probabilities using a t-distribution (with 1 degree of freedom) kernel:</a:t>
                </a:r>
                <a:br>
                  <a:rPr lang="en-US" sz="2000" i="1" dirty="0">
                    <a:latin typeface="Cambria Math" panose="02040503050406030204" pitchFamily="18" charset="0"/>
                    <a:cs typeface="Segoe UI Light" panose="020B0502040204020203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||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lit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|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||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lit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 the </a:t>
                </a:r>
                <a:r>
                  <a:rPr lang="en-US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Kullback-Leibler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divergence to measure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iteratively minimize it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using gradient descent.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66" y="342705"/>
                <a:ext cx="9163877" cy="6172587"/>
              </a:xfrm>
              <a:prstGeom prst="rect">
                <a:avLst/>
              </a:prstGeom>
              <a:blipFill>
                <a:blip r:embed="rId3"/>
                <a:stretch>
                  <a:fillRect l="-865" t="-10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25A21-1736-4496-BA0B-66B928655497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FD47A-C34D-404A-87DC-24D362793839}"/>
              </a:ext>
            </a:extLst>
          </p:cNvPr>
          <p:cNvSpPr txBox="1"/>
          <p:nvPr/>
        </p:nvSpPr>
        <p:spPr>
          <a:xfrm>
            <a:off x="371283" y="2809409"/>
            <a:ext cx="11173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n_components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default=2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 of the embedded space.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perplexity: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float, default=30.0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perplexity is related to the number of nearest neighbors that is used in other manifold learning algorithms.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learning_rate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float or ‘auto’, default=200.0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learning rate for t-SNE is usually in the range [10.0, 1000.0].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n_iter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default=1000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 number of iterations for the optimization. Should be at least 250.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A3E3C-5D47-4E64-8E9B-184365EEA1BA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t-SNE Hyper-Parameters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F29A53-8AE8-416B-8B7E-43D6025887F6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6C625080-5BB4-9312-D9C4-5798570F7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1590791"/>
            <a:ext cx="720000" cy="7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C30C0F-DE69-3B9E-A5F2-9646EC0A71D8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t-SNE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7EE765-FD8C-841F-B14A-E1542F8C6679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327EC-C91D-27AA-9518-3F4885A4315D}"/>
              </a:ext>
            </a:extLst>
          </p:cNvPr>
          <p:cNvSpPr txBox="1"/>
          <p:nvPr/>
        </p:nvSpPr>
        <p:spPr>
          <a:xfrm>
            <a:off x="7168234" y="2703409"/>
            <a:ext cx="319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Introduction to t-SNE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DFF8007-75E9-6594-F5E4-F69FD5DB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4673289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7282A5-3544-0F06-2D31-1BB91D2245B0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858E8D-8247-3D47-9D4B-5A4512FF4968}"/>
              </a:ext>
            </a:extLst>
          </p:cNvPr>
          <p:cNvSpPr txBox="1"/>
          <p:nvPr/>
        </p:nvSpPr>
        <p:spPr>
          <a:xfrm>
            <a:off x="7168233" y="1719959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t-SNE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3322A7-C7A4-C702-3A87-7473A5993C4B}"/>
              </a:ext>
            </a:extLst>
          </p:cNvPr>
          <p:cNvSpPr txBox="1"/>
          <p:nvPr/>
        </p:nvSpPr>
        <p:spPr>
          <a:xfrm>
            <a:off x="7168234" y="3695951"/>
            <a:ext cx="38263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t-SNE Python Example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7" name="Picture 26" descr="Towards Data Science">
            <a:extLst>
              <a:ext uri="{FF2B5EF4-FFF2-40B4-BE49-F238E27FC236}">
                <a16:creationId xmlns:a16="http://schemas.microsoft.com/office/drawing/2014/main" id="{08424EE8-231F-A16C-DAD9-5EB5E0A69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35667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owards Data Science">
            <a:extLst>
              <a:ext uri="{FF2B5EF4-FFF2-40B4-BE49-F238E27FC236}">
                <a16:creationId xmlns:a16="http://schemas.microsoft.com/office/drawing/2014/main" id="{A519A0CF-BF3C-249F-3F2B-7FF06DF9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257878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472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Tal Dulberg</cp:lastModifiedBy>
  <cp:revision>8</cp:revision>
  <dcterms:created xsi:type="dcterms:W3CDTF">2022-01-24T13:45:26Z</dcterms:created>
  <dcterms:modified xsi:type="dcterms:W3CDTF">2022-06-29T12:07:23Z</dcterms:modified>
</cp:coreProperties>
</file>