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5"/>
  </p:notesMasterIdLst>
  <p:sldIdLst>
    <p:sldId id="256" r:id="rId2"/>
    <p:sldId id="260" r:id="rId3"/>
    <p:sldId id="261" r:id="rId4"/>
    <p:sldId id="267" r:id="rId5"/>
    <p:sldId id="262" r:id="rId6"/>
    <p:sldId id="265" r:id="rId7"/>
    <p:sldId id="268" r:id="rId8"/>
    <p:sldId id="270" r:id="rId9"/>
    <p:sldId id="269" r:id="rId10"/>
    <p:sldId id="274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C7CA"/>
    <a:srgbClr val="404040"/>
    <a:srgbClr val="000000"/>
    <a:srgbClr val="3BC6BB"/>
    <a:srgbClr val="40C7BC"/>
    <a:srgbClr val="F2F2F2"/>
    <a:srgbClr val="DADADA"/>
    <a:srgbClr val="76F5DD"/>
    <a:srgbClr val="EBEBEB"/>
    <a:srgbClr val="2EC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373B1-CAEA-4E26-A67A-EF2B63127BE3}" type="doc">
      <dgm:prSet loTypeId="urn:microsoft.com/office/officeart/2008/layout/VerticalCurvedLis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pPr rtl="1"/>
          <a:endParaRPr lang="he-IL"/>
        </a:p>
      </dgm:t>
    </dgm:pt>
    <dgm:pt modelId="{5E89B0EB-CA41-4F35-B504-0AC51D9786BC}">
      <dgm:prSet phldrT="[טקסט]" custT="1"/>
      <dgm:spPr>
        <a:solidFill>
          <a:srgbClr val="3BC6BB"/>
        </a:solidFill>
      </dgm:spPr>
      <dgm:t>
        <a:bodyPr/>
        <a:lstStyle/>
        <a:p>
          <a:pPr rtl="1"/>
          <a:r>
            <a:rPr lang="en-US" sz="3700" dirty="0"/>
            <a:t>Public institutions</a:t>
          </a:r>
          <a:endParaRPr lang="he-IL" sz="3700" dirty="0"/>
        </a:p>
      </dgm:t>
    </dgm:pt>
    <dgm:pt modelId="{778E4F15-28D8-498C-B5C5-02B3A07F9C45}" type="parTrans" cxnId="{28D0720E-27D4-471C-9BC8-C1F48E43A177}">
      <dgm:prSet/>
      <dgm:spPr/>
      <dgm:t>
        <a:bodyPr/>
        <a:lstStyle/>
        <a:p>
          <a:pPr rtl="1"/>
          <a:endParaRPr lang="he-IL"/>
        </a:p>
      </dgm:t>
    </dgm:pt>
    <dgm:pt modelId="{A51B2AA3-F415-4CE9-A346-4DFE67A96464}" type="sibTrans" cxnId="{28D0720E-27D4-471C-9BC8-C1F48E43A177}">
      <dgm:prSet/>
      <dgm:spPr/>
      <dgm:t>
        <a:bodyPr/>
        <a:lstStyle/>
        <a:p>
          <a:pPr rtl="1"/>
          <a:endParaRPr lang="he-IL"/>
        </a:p>
      </dgm:t>
    </dgm:pt>
    <dgm:pt modelId="{5D6ECE26-1F51-4382-B6C8-AE9D1D98A179}">
      <dgm:prSet phldrT="[טקסט]" custT="1"/>
      <dgm:spPr/>
      <dgm:t>
        <a:bodyPr/>
        <a:lstStyle/>
        <a:p>
          <a:pPr rtl="1"/>
          <a:r>
            <a:rPr lang="en-US" sz="3700" dirty="0"/>
            <a:t>Government institutions</a:t>
          </a:r>
          <a:endParaRPr lang="he-IL" sz="3700" dirty="0"/>
        </a:p>
      </dgm:t>
    </dgm:pt>
    <dgm:pt modelId="{519CB673-4AB4-498B-97AE-522B13A71547}" type="parTrans" cxnId="{60D0D3B4-1DEA-420C-AD67-DBFC0A67C2E7}">
      <dgm:prSet/>
      <dgm:spPr/>
      <dgm:t>
        <a:bodyPr/>
        <a:lstStyle/>
        <a:p>
          <a:pPr rtl="1"/>
          <a:endParaRPr lang="he-IL"/>
        </a:p>
      </dgm:t>
    </dgm:pt>
    <dgm:pt modelId="{364EAADC-5C7E-4ACB-8280-EEE4AB536649}" type="sibTrans" cxnId="{60D0D3B4-1DEA-420C-AD67-DBFC0A67C2E7}">
      <dgm:prSet/>
      <dgm:spPr/>
      <dgm:t>
        <a:bodyPr/>
        <a:lstStyle/>
        <a:p>
          <a:pPr rtl="1"/>
          <a:endParaRPr lang="he-IL"/>
        </a:p>
      </dgm:t>
    </dgm:pt>
    <dgm:pt modelId="{DFA8E2C0-506B-43E8-AC4B-60B8B4DCAC22}">
      <dgm:prSet phldrT="[טקסט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1"/>
          <a:r>
            <a:rPr lang="en-US" sz="3700" dirty="0"/>
            <a:t>Private organizations</a:t>
          </a:r>
          <a:endParaRPr lang="he-IL" sz="3700" dirty="0"/>
        </a:p>
      </dgm:t>
    </dgm:pt>
    <dgm:pt modelId="{880988DC-F694-4984-8011-8380295A56B8}" type="parTrans" cxnId="{4B81C2B1-D7F4-4E69-8A23-7F0A84C39DFF}">
      <dgm:prSet/>
      <dgm:spPr/>
      <dgm:t>
        <a:bodyPr/>
        <a:lstStyle/>
        <a:p>
          <a:pPr rtl="1"/>
          <a:endParaRPr lang="he-IL"/>
        </a:p>
      </dgm:t>
    </dgm:pt>
    <dgm:pt modelId="{6D2741AD-176E-4A43-942F-0D143D274C6D}" type="sibTrans" cxnId="{4B81C2B1-D7F4-4E69-8A23-7F0A84C39DFF}">
      <dgm:prSet/>
      <dgm:spPr/>
      <dgm:t>
        <a:bodyPr/>
        <a:lstStyle/>
        <a:p>
          <a:pPr rtl="1"/>
          <a:endParaRPr lang="he-IL"/>
        </a:p>
      </dgm:t>
    </dgm:pt>
    <dgm:pt modelId="{10F50193-5715-4A94-9916-4FF99CEFF111}" type="pres">
      <dgm:prSet presAssocID="{86D373B1-CAEA-4E26-A67A-EF2B63127BE3}" presName="Name0" presStyleCnt="0">
        <dgm:presLayoutVars>
          <dgm:chMax val="7"/>
          <dgm:chPref val="7"/>
          <dgm:dir/>
        </dgm:presLayoutVars>
      </dgm:prSet>
      <dgm:spPr/>
    </dgm:pt>
    <dgm:pt modelId="{97D978BD-D0D6-451E-B27D-7FBB9736529F}" type="pres">
      <dgm:prSet presAssocID="{86D373B1-CAEA-4E26-A67A-EF2B63127BE3}" presName="Name1" presStyleCnt="0"/>
      <dgm:spPr/>
    </dgm:pt>
    <dgm:pt modelId="{134FBF9C-F164-480A-98F6-74D353F2ACF4}" type="pres">
      <dgm:prSet presAssocID="{86D373B1-CAEA-4E26-A67A-EF2B63127BE3}" presName="cycle" presStyleCnt="0"/>
      <dgm:spPr/>
    </dgm:pt>
    <dgm:pt modelId="{A25C8145-5944-4C6E-ABDE-C05B6D261209}" type="pres">
      <dgm:prSet presAssocID="{86D373B1-CAEA-4E26-A67A-EF2B63127BE3}" presName="srcNode" presStyleLbl="node1" presStyleIdx="0" presStyleCnt="3"/>
      <dgm:spPr/>
    </dgm:pt>
    <dgm:pt modelId="{56071AB5-125E-488F-A403-55082D4F904A}" type="pres">
      <dgm:prSet presAssocID="{86D373B1-CAEA-4E26-A67A-EF2B63127BE3}" presName="conn" presStyleLbl="parChTrans1D2" presStyleIdx="0" presStyleCnt="1"/>
      <dgm:spPr/>
    </dgm:pt>
    <dgm:pt modelId="{A726BB6D-3B40-4762-B77A-50F6A18C7A1C}" type="pres">
      <dgm:prSet presAssocID="{86D373B1-CAEA-4E26-A67A-EF2B63127BE3}" presName="extraNode" presStyleLbl="node1" presStyleIdx="0" presStyleCnt="3"/>
      <dgm:spPr/>
    </dgm:pt>
    <dgm:pt modelId="{0DCA9200-14FA-47EA-9CED-FE4972158872}" type="pres">
      <dgm:prSet presAssocID="{86D373B1-CAEA-4E26-A67A-EF2B63127BE3}" presName="dstNode" presStyleLbl="node1" presStyleIdx="0" presStyleCnt="3"/>
      <dgm:spPr/>
    </dgm:pt>
    <dgm:pt modelId="{ED6B75FB-FB83-434F-BFFE-37F707442C2E}" type="pres">
      <dgm:prSet presAssocID="{5E89B0EB-CA41-4F35-B504-0AC51D9786BC}" presName="text_1" presStyleLbl="node1" presStyleIdx="0" presStyleCnt="3">
        <dgm:presLayoutVars>
          <dgm:bulletEnabled val="1"/>
        </dgm:presLayoutVars>
      </dgm:prSet>
      <dgm:spPr/>
    </dgm:pt>
    <dgm:pt modelId="{ED2E533C-ABB0-44D0-93E4-631A0D67B5B9}" type="pres">
      <dgm:prSet presAssocID="{5E89B0EB-CA41-4F35-B504-0AC51D9786BC}" presName="accent_1" presStyleCnt="0"/>
      <dgm:spPr/>
    </dgm:pt>
    <dgm:pt modelId="{2388DC29-FDFB-4DB0-B2E4-3A465B96B672}" type="pres">
      <dgm:prSet presAssocID="{5E89B0EB-CA41-4F35-B504-0AC51D9786BC}" presName="accentRepeatNode" presStyleLbl="solidFgAcc1" presStyleIdx="0" presStyleCnt="3"/>
      <dgm:spPr/>
    </dgm:pt>
    <dgm:pt modelId="{1DF6EAA5-C275-42B7-AFFE-5184770F4E54}" type="pres">
      <dgm:prSet presAssocID="{5D6ECE26-1F51-4382-B6C8-AE9D1D98A179}" presName="text_2" presStyleLbl="node1" presStyleIdx="1" presStyleCnt="3">
        <dgm:presLayoutVars>
          <dgm:bulletEnabled val="1"/>
        </dgm:presLayoutVars>
      </dgm:prSet>
      <dgm:spPr/>
    </dgm:pt>
    <dgm:pt modelId="{359AE2A0-E7B0-4E80-87B7-B3C0AD42451D}" type="pres">
      <dgm:prSet presAssocID="{5D6ECE26-1F51-4382-B6C8-AE9D1D98A179}" presName="accent_2" presStyleCnt="0"/>
      <dgm:spPr/>
    </dgm:pt>
    <dgm:pt modelId="{C1190AF5-DF8C-4A34-98B8-178F4E3318B3}" type="pres">
      <dgm:prSet presAssocID="{5D6ECE26-1F51-4382-B6C8-AE9D1D98A179}" presName="accentRepeatNode" presStyleLbl="solidFgAcc1" presStyleIdx="1" presStyleCnt="3"/>
      <dgm:spPr/>
    </dgm:pt>
    <dgm:pt modelId="{CEFBF977-2952-48A0-9E5D-8DB98BE028CB}" type="pres">
      <dgm:prSet presAssocID="{DFA8E2C0-506B-43E8-AC4B-60B8B4DCAC22}" presName="text_3" presStyleLbl="node1" presStyleIdx="2" presStyleCnt="3">
        <dgm:presLayoutVars>
          <dgm:bulletEnabled val="1"/>
        </dgm:presLayoutVars>
      </dgm:prSet>
      <dgm:spPr/>
    </dgm:pt>
    <dgm:pt modelId="{6C84A128-FA39-42D0-8378-3C4D86063EFD}" type="pres">
      <dgm:prSet presAssocID="{DFA8E2C0-506B-43E8-AC4B-60B8B4DCAC22}" presName="accent_3" presStyleCnt="0"/>
      <dgm:spPr/>
    </dgm:pt>
    <dgm:pt modelId="{8479A99F-4614-4D75-AB35-794131B88AF9}" type="pres">
      <dgm:prSet presAssocID="{DFA8E2C0-506B-43E8-AC4B-60B8B4DCAC22}" presName="accentRepeatNode" presStyleLbl="solidFgAcc1" presStyleIdx="2" presStyleCnt="3"/>
      <dgm:spPr/>
    </dgm:pt>
  </dgm:ptLst>
  <dgm:cxnLst>
    <dgm:cxn modelId="{3F740303-FB02-4540-A2B9-F131EF2E5F48}" type="presOf" srcId="{DFA8E2C0-506B-43E8-AC4B-60B8B4DCAC22}" destId="{CEFBF977-2952-48A0-9E5D-8DB98BE028CB}" srcOrd="0" destOrd="0" presId="urn:microsoft.com/office/officeart/2008/layout/VerticalCurvedList"/>
    <dgm:cxn modelId="{28D0720E-27D4-471C-9BC8-C1F48E43A177}" srcId="{86D373B1-CAEA-4E26-A67A-EF2B63127BE3}" destId="{5E89B0EB-CA41-4F35-B504-0AC51D9786BC}" srcOrd="0" destOrd="0" parTransId="{778E4F15-28D8-498C-B5C5-02B3A07F9C45}" sibTransId="{A51B2AA3-F415-4CE9-A346-4DFE67A96464}"/>
    <dgm:cxn modelId="{879D4B31-A031-4ED9-899F-9B96A702A419}" type="presOf" srcId="{86D373B1-CAEA-4E26-A67A-EF2B63127BE3}" destId="{10F50193-5715-4A94-9916-4FF99CEFF111}" srcOrd="0" destOrd="0" presId="urn:microsoft.com/office/officeart/2008/layout/VerticalCurvedList"/>
    <dgm:cxn modelId="{D6A1AA59-CAF0-4F10-9E0C-F2975422A91A}" type="presOf" srcId="{5D6ECE26-1F51-4382-B6C8-AE9D1D98A179}" destId="{1DF6EAA5-C275-42B7-AFFE-5184770F4E54}" srcOrd="0" destOrd="0" presId="urn:microsoft.com/office/officeart/2008/layout/VerticalCurvedList"/>
    <dgm:cxn modelId="{C55EC791-4948-4ED6-9CF7-D15A8701F046}" type="presOf" srcId="{A51B2AA3-F415-4CE9-A346-4DFE67A96464}" destId="{56071AB5-125E-488F-A403-55082D4F904A}" srcOrd="0" destOrd="0" presId="urn:microsoft.com/office/officeart/2008/layout/VerticalCurvedList"/>
    <dgm:cxn modelId="{4B81C2B1-D7F4-4E69-8A23-7F0A84C39DFF}" srcId="{86D373B1-CAEA-4E26-A67A-EF2B63127BE3}" destId="{DFA8E2C0-506B-43E8-AC4B-60B8B4DCAC22}" srcOrd="2" destOrd="0" parTransId="{880988DC-F694-4984-8011-8380295A56B8}" sibTransId="{6D2741AD-176E-4A43-942F-0D143D274C6D}"/>
    <dgm:cxn modelId="{60D0D3B4-1DEA-420C-AD67-DBFC0A67C2E7}" srcId="{86D373B1-CAEA-4E26-A67A-EF2B63127BE3}" destId="{5D6ECE26-1F51-4382-B6C8-AE9D1D98A179}" srcOrd="1" destOrd="0" parTransId="{519CB673-4AB4-498B-97AE-522B13A71547}" sibTransId="{364EAADC-5C7E-4ACB-8280-EEE4AB536649}"/>
    <dgm:cxn modelId="{E36C4AD7-A595-4C93-8AC4-7CF701399594}" type="presOf" srcId="{5E89B0EB-CA41-4F35-B504-0AC51D9786BC}" destId="{ED6B75FB-FB83-434F-BFFE-37F707442C2E}" srcOrd="0" destOrd="0" presId="urn:microsoft.com/office/officeart/2008/layout/VerticalCurvedList"/>
    <dgm:cxn modelId="{346F6D3F-77D5-414B-A41D-3FD55C96B80A}" type="presParOf" srcId="{10F50193-5715-4A94-9916-4FF99CEFF111}" destId="{97D978BD-D0D6-451E-B27D-7FBB9736529F}" srcOrd="0" destOrd="0" presId="urn:microsoft.com/office/officeart/2008/layout/VerticalCurvedList"/>
    <dgm:cxn modelId="{7EA8CAFD-9880-49AB-A028-DF9AECD27CAD}" type="presParOf" srcId="{97D978BD-D0D6-451E-B27D-7FBB9736529F}" destId="{134FBF9C-F164-480A-98F6-74D353F2ACF4}" srcOrd="0" destOrd="0" presId="urn:microsoft.com/office/officeart/2008/layout/VerticalCurvedList"/>
    <dgm:cxn modelId="{2CFD6924-7E29-46C9-A8AA-0AFDE79CA99D}" type="presParOf" srcId="{134FBF9C-F164-480A-98F6-74D353F2ACF4}" destId="{A25C8145-5944-4C6E-ABDE-C05B6D261209}" srcOrd="0" destOrd="0" presId="urn:microsoft.com/office/officeart/2008/layout/VerticalCurvedList"/>
    <dgm:cxn modelId="{B6F1EF0A-B9E2-4A1B-B3E6-AA5DF00B63E4}" type="presParOf" srcId="{134FBF9C-F164-480A-98F6-74D353F2ACF4}" destId="{56071AB5-125E-488F-A403-55082D4F904A}" srcOrd="1" destOrd="0" presId="urn:microsoft.com/office/officeart/2008/layout/VerticalCurvedList"/>
    <dgm:cxn modelId="{A40B4931-F080-400B-B4B4-5C9D545D2B38}" type="presParOf" srcId="{134FBF9C-F164-480A-98F6-74D353F2ACF4}" destId="{A726BB6D-3B40-4762-B77A-50F6A18C7A1C}" srcOrd="2" destOrd="0" presId="urn:microsoft.com/office/officeart/2008/layout/VerticalCurvedList"/>
    <dgm:cxn modelId="{11EFFE35-3D92-4AFA-A816-3B4C4CD781B0}" type="presParOf" srcId="{134FBF9C-F164-480A-98F6-74D353F2ACF4}" destId="{0DCA9200-14FA-47EA-9CED-FE4972158872}" srcOrd="3" destOrd="0" presId="urn:microsoft.com/office/officeart/2008/layout/VerticalCurvedList"/>
    <dgm:cxn modelId="{4E8B1E84-D7A9-47C7-AF3D-B930BF61F948}" type="presParOf" srcId="{97D978BD-D0D6-451E-B27D-7FBB9736529F}" destId="{ED6B75FB-FB83-434F-BFFE-37F707442C2E}" srcOrd="1" destOrd="0" presId="urn:microsoft.com/office/officeart/2008/layout/VerticalCurvedList"/>
    <dgm:cxn modelId="{CC6D861E-4C5F-4BD6-B749-2F1794CF3930}" type="presParOf" srcId="{97D978BD-D0D6-451E-B27D-7FBB9736529F}" destId="{ED2E533C-ABB0-44D0-93E4-631A0D67B5B9}" srcOrd="2" destOrd="0" presId="urn:microsoft.com/office/officeart/2008/layout/VerticalCurvedList"/>
    <dgm:cxn modelId="{56DA96E9-4E1D-44AD-B997-2EC59915EDFB}" type="presParOf" srcId="{ED2E533C-ABB0-44D0-93E4-631A0D67B5B9}" destId="{2388DC29-FDFB-4DB0-B2E4-3A465B96B672}" srcOrd="0" destOrd="0" presId="urn:microsoft.com/office/officeart/2008/layout/VerticalCurvedList"/>
    <dgm:cxn modelId="{2DACBE52-1956-49D8-91C5-634542758C4A}" type="presParOf" srcId="{97D978BD-D0D6-451E-B27D-7FBB9736529F}" destId="{1DF6EAA5-C275-42B7-AFFE-5184770F4E54}" srcOrd="3" destOrd="0" presId="urn:microsoft.com/office/officeart/2008/layout/VerticalCurvedList"/>
    <dgm:cxn modelId="{21EC6FCB-6445-4712-8F19-CEA8F36E43CB}" type="presParOf" srcId="{97D978BD-D0D6-451E-B27D-7FBB9736529F}" destId="{359AE2A0-E7B0-4E80-87B7-B3C0AD42451D}" srcOrd="4" destOrd="0" presId="urn:microsoft.com/office/officeart/2008/layout/VerticalCurvedList"/>
    <dgm:cxn modelId="{BA8CA07D-FAB4-422E-AB82-EC7703E7169D}" type="presParOf" srcId="{359AE2A0-E7B0-4E80-87B7-B3C0AD42451D}" destId="{C1190AF5-DF8C-4A34-98B8-178F4E3318B3}" srcOrd="0" destOrd="0" presId="urn:microsoft.com/office/officeart/2008/layout/VerticalCurvedList"/>
    <dgm:cxn modelId="{861B7FEB-07ED-4925-BD68-A5E45642A764}" type="presParOf" srcId="{97D978BD-D0D6-451E-B27D-7FBB9736529F}" destId="{CEFBF977-2952-48A0-9E5D-8DB98BE028CB}" srcOrd="5" destOrd="0" presId="urn:microsoft.com/office/officeart/2008/layout/VerticalCurvedList"/>
    <dgm:cxn modelId="{440B9B23-58CD-4B7C-9273-DEAD40DCF79B}" type="presParOf" srcId="{97D978BD-D0D6-451E-B27D-7FBB9736529F}" destId="{6C84A128-FA39-42D0-8378-3C4D86063EFD}" srcOrd="6" destOrd="0" presId="urn:microsoft.com/office/officeart/2008/layout/VerticalCurvedList"/>
    <dgm:cxn modelId="{31CD4E72-271D-4FBC-A09E-6294A38B0F7D}" type="presParOf" srcId="{6C84A128-FA39-42D0-8378-3C4D86063EFD}" destId="{8479A99F-4614-4D75-AB35-794131B88A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2430F3-5352-4AB7-B992-20F56C0F92E7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rtl="1"/>
          <a:endParaRPr lang="he-IL"/>
        </a:p>
      </dgm:t>
    </dgm:pt>
    <dgm:pt modelId="{55F04F5F-D538-4C83-A8F4-7E832013654B}">
      <dgm:prSet phldrT="[טקסט]"/>
      <dgm:spPr>
        <a:ln w="38100">
          <a:solidFill>
            <a:srgbClr val="76F5DD"/>
          </a:solidFill>
        </a:ln>
      </dgm:spPr>
      <dgm:t>
        <a:bodyPr/>
        <a:lstStyle/>
        <a:p>
          <a:pPr rtl="1"/>
          <a:r>
            <a:rPr lang="he-IL" dirty="0"/>
            <a:t> </a:t>
          </a:r>
        </a:p>
      </dgm:t>
    </dgm:pt>
    <dgm:pt modelId="{6C6FE60B-1A4C-4C7A-8857-33486BCC7936}" type="parTrans" cxnId="{66F91214-FAEC-4EF1-ABB8-D583F65178A6}">
      <dgm:prSet/>
      <dgm:spPr/>
      <dgm:t>
        <a:bodyPr/>
        <a:lstStyle/>
        <a:p>
          <a:pPr rtl="1"/>
          <a:endParaRPr lang="he-IL"/>
        </a:p>
      </dgm:t>
    </dgm:pt>
    <dgm:pt modelId="{E8B1042C-93A8-475B-B707-B11329CBD6C6}" type="sibTrans" cxnId="{66F91214-FAEC-4EF1-ABB8-D583F65178A6}">
      <dgm:prSet/>
      <dgm:spPr>
        <a:solidFill>
          <a:schemeClr val="bg1">
            <a:lumMod val="90000"/>
          </a:schemeClr>
        </a:solidFill>
        <a:ln>
          <a:noFill/>
        </a:ln>
      </dgm:spPr>
      <dgm:t>
        <a:bodyPr/>
        <a:lstStyle/>
        <a:p>
          <a:pPr rtl="1"/>
          <a:endParaRPr lang="he-IL"/>
        </a:p>
      </dgm:t>
    </dgm:pt>
    <dgm:pt modelId="{9C32E15A-1497-48E4-AE4F-BA6E2B83DC44}">
      <dgm:prSet phldrT="[טקסט]"/>
      <dgm:spPr>
        <a:ln w="28575">
          <a:solidFill>
            <a:srgbClr val="76F5DD"/>
          </a:solidFill>
        </a:ln>
      </dgm:spPr>
      <dgm:t>
        <a:bodyPr/>
        <a:lstStyle/>
        <a:p>
          <a:pPr rtl="1"/>
          <a:r>
            <a:rPr lang="he-IL" dirty="0"/>
            <a:t> </a:t>
          </a:r>
        </a:p>
      </dgm:t>
    </dgm:pt>
    <dgm:pt modelId="{C4E7FCEF-9383-4785-AC69-712FCF7CDDCB}" type="parTrans" cxnId="{B9B49C71-D007-43DC-97EA-43D9F4C02A4F}">
      <dgm:prSet/>
      <dgm:spPr/>
      <dgm:t>
        <a:bodyPr/>
        <a:lstStyle/>
        <a:p>
          <a:pPr rtl="1"/>
          <a:endParaRPr lang="he-IL"/>
        </a:p>
      </dgm:t>
    </dgm:pt>
    <dgm:pt modelId="{741A08EC-BDD7-40A0-B9AE-E346A3DA749A}" type="sibTrans" cxnId="{B9B49C71-D007-43DC-97EA-43D9F4C02A4F}">
      <dgm:prSet/>
      <dgm:spPr>
        <a:solidFill>
          <a:schemeClr val="bg1">
            <a:lumMod val="90000"/>
            <a:alpha val="90000"/>
          </a:schemeClr>
        </a:solidFill>
        <a:ln>
          <a:noFill/>
        </a:ln>
      </dgm:spPr>
      <dgm:t>
        <a:bodyPr/>
        <a:lstStyle/>
        <a:p>
          <a:pPr rtl="1"/>
          <a:endParaRPr lang="he-IL"/>
        </a:p>
      </dgm:t>
    </dgm:pt>
    <dgm:pt modelId="{EED08326-FF41-4FC8-AE25-75B38A674D06}">
      <dgm:prSet phldrT="[טקסט]"/>
      <dgm:spPr>
        <a:ln w="28575">
          <a:solidFill>
            <a:srgbClr val="76F5DD"/>
          </a:solidFill>
        </a:ln>
      </dgm:spPr>
      <dgm:t>
        <a:bodyPr/>
        <a:lstStyle/>
        <a:p>
          <a:pPr rtl="1"/>
          <a:r>
            <a:rPr lang="he-IL" dirty="0"/>
            <a:t> </a:t>
          </a:r>
        </a:p>
      </dgm:t>
    </dgm:pt>
    <dgm:pt modelId="{4203DAEC-074A-4557-ADC7-70921E46D87E}" type="parTrans" cxnId="{336F5E35-146B-4304-A60E-8B38E8435349}">
      <dgm:prSet/>
      <dgm:spPr/>
      <dgm:t>
        <a:bodyPr/>
        <a:lstStyle/>
        <a:p>
          <a:pPr rtl="1"/>
          <a:endParaRPr lang="he-IL"/>
        </a:p>
      </dgm:t>
    </dgm:pt>
    <dgm:pt modelId="{24660939-18D0-4025-B3E6-7B2D749A87FE}" type="sibTrans" cxnId="{336F5E35-146B-4304-A60E-8B38E8435349}">
      <dgm:prSet/>
      <dgm:spPr/>
      <dgm:t>
        <a:bodyPr/>
        <a:lstStyle/>
        <a:p>
          <a:pPr rtl="1"/>
          <a:endParaRPr lang="he-IL"/>
        </a:p>
      </dgm:t>
    </dgm:pt>
    <dgm:pt modelId="{E00B802F-0721-4FA5-A47F-A93DF1771CCA}" type="pres">
      <dgm:prSet presAssocID="{E12430F3-5352-4AB7-B992-20F56C0F92E7}" presName="outerComposite" presStyleCnt="0">
        <dgm:presLayoutVars>
          <dgm:chMax val="5"/>
          <dgm:dir/>
          <dgm:resizeHandles val="exact"/>
        </dgm:presLayoutVars>
      </dgm:prSet>
      <dgm:spPr/>
    </dgm:pt>
    <dgm:pt modelId="{578ACE8E-047F-4BAA-956D-496ABEDE31DE}" type="pres">
      <dgm:prSet presAssocID="{E12430F3-5352-4AB7-B992-20F56C0F92E7}" presName="dummyMaxCanvas" presStyleCnt="0">
        <dgm:presLayoutVars/>
      </dgm:prSet>
      <dgm:spPr/>
    </dgm:pt>
    <dgm:pt modelId="{720322DA-04CC-4F9F-B44F-B2421B9A6DB4}" type="pres">
      <dgm:prSet presAssocID="{E12430F3-5352-4AB7-B992-20F56C0F92E7}" presName="ThreeNodes_1" presStyleLbl="node1" presStyleIdx="0" presStyleCnt="3">
        <dgm:presLayoutVars>
          <dgm:bulletEnabled val="1"/>
        </dgm:presLayoutVars>
      </dgm:prSet>
      <dgm:spPr/>
    </dgm:pt>
    <dgm:pt modelId="{FBD79373-CCEE-4B4F-BAE4-55FBD6668658}" type="pres">
      <dgm:prSet presAssocID="{E12430F3-5352-4AB7-B992-20F56C0F92E7}" presName="ThreeNodes_2" presStyleLbl="node1" presStyleIdx="1" presStyleCnt="3">
        <dgm:presLayoutVars>
          <dgm:bulletEnabled val="1"/>
        </dgm:presLayoutVars>
      </dgm:prSet>
      <dgm:spPr/>
    </dgm:pt>
    <dgm:pt modelId="{7D85BAB5-D2BA-4032-81E1-714DB6C52672}" type="pres">
      <dgm:prSet presAssocID="{E12430F3-5352-4AB7-B992-20F56C0F92E7}" presName="ThreeNodes_3" presStyleLbl="node1" presStyleIdx="2" presStyleCnt="3" custLinFactNeighborX="446" custLinFactNeighborY="16761">
        <dgm:presLayoutVars>
          <dgm:bulletEnabled val="1"/>
        </dgm:presLayoutVars>
      </dgm:prSet>
      <dgm:spPr/>
    </dgm:pt>
    <dgm:pt modelId="{FB47FAAF-9689-4EB8-841A-CF4E96364C7A}" type="pres">
      <dgm:prSet presAssocID="{E12430F3-5352-4AB7-B992-20F56C0F92E7}" presName="ThreeConn_1-2" presStyleLbl="fgAccFollowNode1" presStyleIdx="0" presStyleCnt="2" custScaleX="77515" custScaleY="173273" custLinFactNeighborY="12892">
        <dgm:presLayoutVars>
          <dgm:bulletEnabled val="1"/>
        </dgm:presLayoutVars>
      </dgm:prSet>
      <dgm:spPr/>
    </dgm:pt>
    <dgm:pt modelId="{4F711ADF-E1E3-424D-B581-6678BA8943FA}" type="pres">
      <dgm:prSet presAssocID="{E12430F3-5352-4AB7-B992-20F56C0F92E7}" presName="ThreeConn_2-3" presStyleLbl="fgAccFollowNode1" presStyleIdx="1" presStyleCnt="2" custScaleX="77680" custScaleY="199177" custLinFactNeighborX="800" custLinFactNeighborY="-32878">
        <dgm:presLayoutVars>
          <dgm:bulletEnabled val="1"/>
        </dgm:presLayoutVars>
      </dgm:prSet>
      <dgm:spPr/>
    </dgm:pt>
    <dgm:pt modelId="{112D59BE-223B-46AB-B4E6-77EFF73AD46F}" type="pres">
      <dgm:prSet presAssocID="{E12430F3-5352-4AB7-B992-20F56C0F92E7}" presName="ThreeNodes_1_text" presStyleLbl="node1" presStyleIdx="2" presStyleCnt="3">
        <dgm:presLayoutVars>
          <dgm:bulletEnabled val="1"/>
        </dgm:presLayoutVars>
      </dgm:prSet>
      <dgm:spPr/>
    </dgm:pt>
    <dgm:pt modelId="{A3562A9A-FB32-4F0C-B8AA-E45F276BC992}" type="pres">
      <dgm:prSet presAssocID="{E12430F3-5352-4AB7-B992-20F56C0F92E7}" presName="ThreeNodes_2_text" presStyleLbl="node1" presStyleIdx="2" presStyleCnt="3">
        <dgm:presLayoutVars>
          <dgm:bulletEnabled val="1"/>
        </dgm:presLayoutVars>
      </dgm:prSet>
      <dgm:spPr/>
    </dgm:pt>
    <dgm:pt modelId="{41947A19-BCD4-43BC-8462-4B6ACB02B355}" type="pres">
      <dgm:prSet presAssocID="{E12430F3-5352-4AB7-B992-20F56C0F92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6421B0F-77D6-46A9-83A5-709479B1CC15}" type="presOf" srcId="{9C32E15A-1497-48E4-AE4F-BA6E2B83DC44}" destId="{A3562A9A-FB32-4F0C-B8AA-E45F276BC992}" srcOrd="1" destOrd="0" presId="urn:microsoft.com/office/officeart/2005/8/layout/vProcess5"/>
    <dgm:cxn modelId="{66F91214-FAEC-4EF1-ABB8-D583F65178A6}" srcId="{E12430F3-5352-4AB7-B992-20F56C0F92E7}" destId="{55F04F5F-D538-4C83-A8F4-7E832013654B}" srcOrd="0" destOrd="0" parTransId="{6C6FE60B-1A4C-4C7A-8857-33486BCC7936}" sibTransId="{E8B1042C-93A8-475B-B707-B11329CBD6C6}"/>
    <dgm:cxn modelId="{BC766321-C7D7-4446-8F23-3325B436B347}" type="presOf" srcId="{55F04F5F-D538-4C83-A8F4-7E832013654B}" destId="{720322DA-04CC-4F9F-B44F-B2421B9A6DB4}" srcOrd="0" destOrd="0" presId="urn:microsoft.com/office/officeart/2005/8/layout/vProcess5"/>
    <dgm:cxn modelId="{336F5E35-146B-4304-A60E-8B38E8435349}" srcId="{E12430F3-5352-4AB7-B992-20F56C0F92E7}" destId="{EED08326-FF41-4FC8-AE25-75B38A674D06}" srcOrd="2" destOrd="0" parTransId="{4203DAEC-074A-4557-ADC7-70921E46D87E}" sibTransId="{24660939-18D0-4025-B3E6-7B2D749A87FE}"/>
    <dgm:cxn modelId="{DC4A423F-F319-4E5C-A848-7F676CAD15CA}" type="presOf" srcId="{E8B1042C-93A8-475B-B707-B11329CBD6C6}" destId="{FB47FAAF-9689-4EB8-841A-CF4E96364C7A}" srcOrd="0" destOrd="0" presId="urn:microsoft.com/office/officeart/2005/8/layout/vProcess5"/>
    <dgm:cxn modelId="{9CC97B6C-05C7-4DFC-952D-80BFC7056104}" type="presOf" srcId="{55F04F5F-D538-4C83-A8F4-7E832013654B}" destId="{112D59BE-223B-46AB-B4E6-77EFF73AD46F}" srcOrd="1" destOrd="0" presId="urn:microsoft.com/office/officeart/2005/8/layout/vProcess5"/>
    <dgm:cxn modelId="{B9B49C71-D007-43DC-97EA-43D9F4C02A4F}" srcId="{E12430F3-5352-4AB7-B992-20F56C0F92E7}" destId="{9C32E15A-1497-48E4-AE4F-BA6E2B83DC44}" srcOrd="1" destOrd="0" parTransId="{C4E7FCEF-9383-4785-AC69-712FCF7CDDCB}" sibTransId="{741A08EC-BDD7-40A0-B9AE-E346A3DA749A}"/>
    <dgm:cxn modelId="{91655E7A-FFFD-44C9-8188-BBCC871312D1}" type="presOf" srcId="{9C32E15A-1497-48E4-AE4F-BA6E2B83DC44}" destId="{FBD79373-CCEE-4B4F-BAE4-55FBD6668658}" srcOrd="0" destOrd="0" presId="urn:microsoft.com/office/officeart/2005/8/layout/vProcess5"/>
    <dgm:cxn modelId="{A6FA3E9A-3A09-45AB-9E64-5491EF5AFBC6}" type="presOf" srcId="{EED08326-FF41-4FC8-AE25-75B38A674D06}" destId="{41947A19-BCD4-43BC-8462-4B6ACB02B355}" srcOrd="1" destOrd="0" presId="urn:microsoft.com/office/officeart/2005/8/layout/vProcess5"/>
    <dgm:cxn modelId="{B823CA9E-730F-4F3E-8D47-ED36862E14A7}" type="presOf" srcId="{E12430F3-5352-4AB7-B992-20F56C0F92E7}" destId="{E00B802F-0721-4FA5-A47F-A93DF1771CCA}" srcOrd="0" destOrd="0" presId="urn:microsoft.com/office/officeart/2005/8/layout/vProcess5"/>
    <dgm:cxn modelId="{788EC5C1-A8E6-4291-BB4E-42CB28871F70}" type="presOf" srcId="{EED08326-FF41-4FC8-AE25-75B38A674D06}" destId="{7D85BAB5-D2BA-4032-81E1-714DB6C52672}" srcOrd="0" destOrd="0" presId="urn:microsoft.com/office/officeart/2005/8/layout/vProcess5"/>
    <dgm:cxn modelId="{5453E3E1-B60B-4078-B3D8-83DB90B162B4}" type="presOf" srcId="{741A08EC-BDD7-40A0-B9AE-E346A3DA749A}" destId="{4F711ADF-E1E3-424D-B581-6678BA8943FA}" srcOrd="0" destOrd="0" presId="urn:microsoft.com/office/officeart/2005/8/layout/vProcess5"/>
    <dgm:cxn modelId="{DD990719-AACE-4D24-AFC3-EDBE5AF5F58E}" type="presParOf" srcId="{E00B802F-0721-4FA5-A47F-A93DF1771CCA}" destId="{578ACE8E-047F-4BAA-956D-496ABEDE31DE}" srcOrd="0" destOrd="0" presId="urn:microsoft.com/office/officeart/2005/8/layout/vProcess5"/>
    <dgm:cxn modelId="{564A28CE-E54D-4532-852B-5E2507D35B6B}" type="presParOf" srcId="{E00B802F-0721-4FA5-A47F-A93DF1771CCA}" destId="{720322DA-04CC-4F9F-B44F-B2421B9A6DB4}" srcOrd="1" destOrd="0" presId="urn:microsoft.com/office/officeart/2005/8/layout/vProcess5"/>
    <dgm:cxn modelId="{1B4BABA1-6324-4426-AB44-A4B5975288B2}" type="presParOf" srcId="{E00B802F-0721-4FA5-A47F-A93DF1771CCA}" destId="{FBD79373-CCEE-4B4F-BAE4-55FBD6668658}" srcOrd="2" destOrd="0" presId="urn:microsoft.com/office/officeart/2005/8/layout/vProcess5"/>
    <dgm:cxn modelId="{EB48DB75-00B6-488E-B729-AA8FFA423C49}" type="presParOf" srcId="{E00B802F-0721-4FA5-A47F-A93DF1771CCA}" destId="{7D85BAB5-D2BA-4032-81E1-714DB6C52672}" srcOrd="3" destOrd="0" presId="urn:microsoft.com/office/officeart/2005/8/layout/vProcess5"/>
    <dgm:cxn modelId="{3FC6C218-FB9D-4D93-903A-4ABA64AC7B32}" type="presParOf" srcId="{E00B802F-0721-4FA5-A47F-A93DF1771CCA}" destId="{FB47FAAF-9689-4EB8-841A-CF4E96364C7A}" srcOrd="4" destOrd="0" presId="urn:microsoft.com/office/officeart/2005/8/layout/vProcess5"/>
    <dgm:cxn modelId="{85F3454A-685C-493E-87CB-290DCC80E41B}" type="presParOf" srcId="{E00B802F-0721-4FA5-A47F-A93DF1771CCA}" destId="{4F711ADF-E1E3-424D-B581-6678BA8943FA}" srcOrd="5" destOrd="0" presId="urn:microsoft.com/office/officeart/2005/8/layout/vProcess5"/>
    <dgm:cxn modelId="{3F2BBC58-F2E4-4512-AB20-B32DCB4ADE11}" type="presParOf" srcId="{E00B802F-0721-4FA5-A47F-A93DF1771CCA}" destId="{112D59BE-223B-46AB-B4E6-77EFF73AD46F}" srcOrd="6" destOrd="0" presId="urn:microsoft.com/office/officeart/2005/8/layout/vProcess5"/>
    <dgm:cxn modelId="{639CA41A-5C79-49E9-BA83-47B23988001F}" type="presParOf" srcId="{E00B802F-0721-4FA5-A47F-A93DF1771CCA}" destId="{A3562A9A-FB32-4F0C-B8AA-E45F276BC992}" srcOrd="7" destOrd="0" presId="urn:microsoft.com/office/officeart/2005/8/layout/vProcess5"/>
    <dgm:cxn modelId="{92D171D7-EFA6-435F-8D79-47169213325E}" type="presParOf" srcId="{E00B802F-0721-4FA5-A47F-A93DF1771CCA}" destId="{41947A19-BCD4-43BC-8462-4B6ACB02B35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71AB5-125E-488F-A403-55082D4F904A}">
      <dsp:nvSpPr>
        <dsp:cNvPr id="0" name=""/>
        <dsp:cNvSpPr/>
      </dsp:nvSpPr>
      <dsp:spPr>
        <a:xfrm>
          <a:off x="-5239394" y="-802510"/>
          <a:ext cx="6239385" cy="6239385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B75FB-FB83-434F-BFFE-37F707442C2E}">
      <dsp:nvSpPr>
        <dsp:cNvPr id="0" name=""/>
        <dsp:cNvSpPr/>
      </dsp:nvSpPr>
      <dsp:spPr>
        <a:xfrm>
          <a:off x="643249" y="463436"/>
          <a:ext cx="7211829" cy="926872"/>
        </a:xfrm>
        <a:prstGeom prst="rect">
          <a:avLst/>
        </a:prstGeom>
        <a:solidFill>
          <a:srgbClr val="3BC6BB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705" tIns="93980" rIns="93980" bIns="93980" numCol="1" spcCol="1270" anchor="ctr" anchorCtr="0">
          <a:noAutofit/>
        </a:bodyPr>
        <a:lstStyle/>
        <a:p>
          <a:pPr marL="0" lvl="0" indent="0" algn="l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Public institutions</a:t>
          </a:r>
          <a:endParaRPr lang="he-IL" sz="3700" kern="1200" dirty="0"/>
        </a:p>
      </dsp:txBody>
      <dsp:txXfrm>
        <a:off x="643249" y="463436"/>
        <a:ext cx="7211829" cy="926872"/>
      </dsp:txXfrm>
    </dsp:sp>
    <dsp:sp modelId="{2388DC29-FDFB-4DB0-B2E4-3A465B96B672}">
      <dsp:nvSpPr>
        <dsp:cNvPr id="0" name=""/>
        <dsp:cNvSpPr/>
      </dsp:nvSpPr>
      <dsp:spPr>
        <a:xfrm>
          <a:off x="63954" y="347577"/>
          <a:ext cx="1158591" cy="1158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6EAA5-C275-42B7-AFFE-5184770F4E54}">
      <dsp:nvSpPr>
        <dsp:cNvPr id="0" name=""/>
        <dsp:cNvSpPr/>
      </dsp:nvSpPr>
      <dsp:spPr>
        <a:xfrm>
          <a:off x="980167" y="1853745"/>
          <a:ext cx="6874910" cy="926872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705" tIns="93980" rIns="93980" bIns="93980" numCol="1" spcCol="1270" anchor="ctr" anchorCtr="0">
          <a:noAutofit/>
        </a:bodyPr>
        <a:lstStyle/>
        <a:p>
          <a:pPr marL="0" lvl="0" indent="0" algn="l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Government institutions</a:t>
          </a:r>
          <a:endParaRPr lang="he-IL" sz="3700" kern="1200" dirty="0"/>
        </a:p>
      </dsp:txBody>
      <dsp:txXfrm>
        <a:off x="980167" y="1853745"/>
        <a:ext cx="6874910" cy="926872"/>
      </dsp:txXfrm>
    </dsp:sp>
    <dsp:sp modelId="{C1190AF5-DF8C-4A34-98B8-178F4E3318B3}">
      <dsp:nvSpPr>
        <dsp:cNvPr id="0" name=""/>
        <dsp:cNvSpPr/>
      </dsp:nvSpPr>
      <dsp:spPr>
        <a:xfrm>
          <a:off x="400872" y="1737886"/>
          <a:ext cx="1158591" cy="1158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BF977-2952-48A0-9E5D-8DB98BE028CB}">
      <dsp:nvSpPr>
        <dsp:cNvPr id="0" name=""/>
        <dsp:cNvSpPr/>
      </dsp:nvSpPr>
      <dsp:spPr>
        <a:xfrm>
          <a:off x="643249" y="3244054"/>
          <a:ext cx="7211829" cy="926872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705" tIns="93980" rIns="93980" bIns="93980" numCol="1" spcCol="1270" anchor="ctr" anchorCtr="0">
          <a:noAutofit/>
        </a:bodyPr>
        <a:lstStyle/>
        <a:p>
          <a:pPr marL="0" lvl="0" indent="0" algn="l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Private organizations</a:t>
          </a:r>
          <a:endParaRPr lang="he-IL" sz="3700" kern="1200" dirty="0"/>
        </a:p>
      </dsp:txBody>
      <dsp:txXfrm>
        <a:off x="643249" y="3244054"/>
        <a:ext cx="7211829" cy="926872"/>
      </dsp:txXfrm>
    </dsp:sp>
    <dsp:sp modelId="{8479A99F-4614-4D75-AB35-794131B88AF9}">
      <dsp:nvSpPr>
        <dsp:cNvPr id="0" name=""/>
        <dsp:cNvSpPr/>
      </dsp:nvSpPr>
      <dsp:spPr>
        <a:xfrm>
          <a:off x="63954" y="3128195"/>
          <a:ext cx="1158591" cy="1158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322DA-04CC-4F9F-B44F-B2421B9A6DB4}">
      <dsp:nvSpPr>
        <dsp:cNvPr id="0" name=""/>
        <dsp:cNvSpPr/>
      </dsp:nvSpPr>
      <dsp:spPr>
        <a:xfrm>
          <a:off x="0" y="0"/>
          <a:ext cx="6908800" cy="1625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76F5D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500" kern="1200" dirty="0"/>
            <a:t> </a:t>
          </a:r>
        </a:p>
      </dsp:txBody>
      <dsp:txXfrm>
        <a:off x="47612" y="47612"/>
        <a:ext cx="5154651" cy="1530376"/>
      </dsp:txXfrm>
    </dsp:sp>
    <dsp:sp modelId="{FBD79373-CCEE-4B4F-BAE4-55FBD6668658}">
      <dsp:nvSpPr>
        <dsp:cNvPr id="0" name=""/>
        <dsp:cNvSpPr/>
      </dsp:nvSpPr>
      <dsp:spPr>
        <a:xfrm>
          <a:off x="609599" y="1896533"/>
          <a:ext cx="6908800" cy="1625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76F5D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500" kern="1200" dirty="0"/>
            <a:t> </a:t>
          </a:r>
        </a:p>
      </dsp:txBody>
      <dsp:txXfrm>
        <a:off x="657211" y="1944145"/>
        <a:ext cx="5147335" cy="1530376"/>
      </dsp:txXfrm>
    </dsp:sp>
    <dsp:sp modelId="{7D85BAB5-D2BA-4032-81E1-714DB6C52672}">
      <dsp:nvSpPr>
        <dsp:cNvPr id="0" name=""/>
        <dsp:cNvSpPr/>
      </dsp:nvSpPr>
      <dsp:spPr>
        <a:xfrm>
          <a:off x="1219199" y="3793066"/>
          <a:ext cx="6908800" cy="1625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76F5D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500" kern="1200" dirty="0"/>
            <a:t> </a:t>
          </a:r>
        </a:p>
      </dsp:txBody>
      <dsp:txXfrm>
        <a:off x="1266811" y="3840678"/>
        <a:ext cx="5147335" cy="1530376"/>
      </dsp:txXfrm>
    </dsp:sp>
    <dsp:sp modelId="{FB47FAAF-9689-4EB8-841A-CF4E96364C7A}">
      <dsp:nvSpPr>
        <dsp:cNvPr id="0" name=""/>
        <dsp:cNvSpPr/>
      </dsp:nvSpPr>
      <dsp:spPr>
        <a:xfrm>
          <a:off x="5970952" y="981852"/>
          <a:ext cx="819054" cy="1830871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3600" kern="1200"/>
        </a:p>
      </dsp:txBody>
      <dsp:txXfrm>
        <a:off x="6155239" y="981852"/>
        <a:ext cx="450480" cy="1628155"/>
      </dsp:txXfrm>
    </dsp:sp>
    <dsp:sp modelId="{4F711ADF-E1E3-424D-B581-6678BA8943FA}">
      <dsp:nvSpPr>
        <dsp:cNvPr id="0" name=""/>
        <dsp:cNvSpPr/>
      </dsp:nvSpPr>
      <dsp:spPr>
        <a:xfrm>
          <a:off x="6588134" y="2247068"/>
          <a:ext cx="820798" cy="2104583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9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3600" kern="1200"/>
        </a:p>
      </dsp:txBody>
      <dsp:txXfrm>
        <a:off x="6772814" y="2247068"/>
        <a:ext cx="451438" cy="1901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1B27FA5-FB80-4576-B938-3DF43DC3E16A}" type="datetimeFigureOut">
              <a:rPr lang="he-IL" smtClean="0"/>
              <a:t>ט'/אייר/תש"ף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8C39C25-36BB-4C7B-8EA7-7CA58B35A7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143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39C25-36BB-4C7B-8EA7-7CA58B35A72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48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39C25-36BB-4C7B-8EA7-7CA58B35A72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958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dirty="0"/>
              <a:t>כספית.</a:t>
            </a:r>
          </a:p>
          <a:p>
            <a:r>
              <a:rPr lang="he-IL" sz="1200" dirty="0"/>
              <a:t>-אבטחת מידע.</a:t>
            </a:r>
          </a:p>
          <a:p>
            <a:r>
              <a:rPr lang="he-IL" sz="1200" dirty="0"/>
              <a:t>-אין פרוט וניתוח.</a:t>
            </a:r>
          </a:p>
          <a:p>
            <a:r>
              <a:rPr lang="he-IL" sz="1200" dirty="0"/>
              <a:t>-ליווי אישי.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39C25-36BB-4C7B-8EA7-7CA58B35A721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21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DF4-EB07-4836-AE79-2ADC51BAC35A}" type="datetimeFigureOut">
              <a:rPr lang="he-IL" smtClean="0"/>
              <a:t>ט'/אייר/תש"ף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E2C-AC20-43AD-B330-6C3CD5914C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60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DF4-EB07-4836-AE79-2ADC51BAC35A}" type="datetimeFigureOut">
              <a:rPr lang="he-IL" smtClean="0"/>
              <a:t>ט'/אייר/תש"ף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E2C-AC20-43AD-B330-6C3CD5914C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233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DF4-EB07-4836-AE79-2ADC51BAC35A}" type="datetimeFigureOut">
              <a:rPr lang="he-IL" smtClean="0"/>
              <a:t>ט'/אייר/תש"ף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E2C-AC20-43AD-B330-6C3CD5914C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356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DF4-EB07-4836-AE79-2ADC51BAC35A}" type="datetimeFigureOut">
              <a:rPr lang="he-IL" smtClean="0"/>
              <a:t>ט'/אייר/תש"ף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E2C-AC20-43AD-B330-6C3CD5914C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917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DF4-EB07-4836-AE79-2ADC51BAC35A}" type="datetimeFigureOut">
              <a:rPr lang="he-IL" smtClean="0"/>
              <a:t>ט'/אייר/תש"ף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E2C-AC20-43AD-B330-6C3CD5914C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62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DF4-EB07-4836-AE79-2ADC51BAC35A}" type="datetimeFigureOut">
              <a:rPr lang="he-IL" smtClean="0"/>
              <a:t>ט'/אייר/תש"ף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E2C-AC20-43AD-B330-6C3CD5914C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10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DF4-EB07-4836-AE79-2ADC51BAC35A}" type="datetimeFigureOut">
              <a:rPr lang="he-IL" smtClean="0"/>
              <a:t>ט'/אייר/תש"ף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E2C-AC20-43AD-B330-6C3CD5914C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50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DF4-EB07-4836-AE79-2ADC51BAC35A}" type="datetimeFigureOut">
              <a:rPr lang="he-IL" smtClean="0"/>
              <a:t>ט'/אייר/תש"ף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E2C-AC20-43AD-B330-6C3CD5914C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396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DF4-EB07-4836-AE79-2ADC51BAC35A}" type="datetimeFigureOut">
              <a:rPr lang="he-IL" smtClean="0"/>
              <a:t>ט'/אייר/תש"ף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E2C-AC20-43AD-B330-6C3CD5914C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17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DF4-EB07-4836-AE79-2ADC51BAC35A}" type="datetimeFigureOut">
              <a:rPr lang="he-IL" smtClean="0"/>
              <a:t>ט'/אייר/תש"ף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E2C-AC20-43AD-B330-6C3CD5914C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81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DF4-EB07-4836-AE79-2ADC51BAC35A}" type="datetimeFigureOut">
              <a:rPr lang="he-IL" smtClean="0"/>
              <a:t>ט'/אייר/תש"ף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9E2C-AC20-43AD-B330-6C3CD5914C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14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FDF4-EB07-4836-AE79-2ADC51BAC35A}" type="datetimeFigureOut">
              <a:rPr lang="he-IL" smtClean="0"/>
              <a:t>ט'/אייר/תש"ף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9E2C-AC20-43AD-B330-6C3CD5914C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7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r" defTabSz="914377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4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43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טבעת 7"/>
          <p:cNvSpPr/>
          <p:nvPr/>
        </p:nvSpPr>
        <p:spPr>
          <a:xfrm>
            <a:off x="9581746" y="175099"/>
            <a:ext cx="2373549" cy="2310399"/>
          </a:xfrm>
          <a:prstGeom prst="donut">
            <a:avLst>
              <a:gd name="adj" fmla="val 14020"/>
            </a:avLst>
          </a:prstGeom>
          <a:gradFill flip="none" rotWithShape="1">
            <a:gsLst>
              <a:gs pos="65000">
                <a:srgbClr val="8DB2BC"/>
              </a:gs>
              <a:gs pos="0">
                <a:srgbClr val="78D9D0"/>
              </a:gs>
              <a:gs pos="96000">
                <a:srgbClr val="8B8FA6"/>
              </a:gs>
              <a:gs pos="41000">
                <a:srgbClr val="90BCC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טבעת 10"/>
          <p:cNvSpPr/>
          <p:nvPr/>
        </p:nvSpPr>
        <p:spPr>
          <a:xfrm>
            <a:off x="6962238" y="2042808"/>
            <a:ext cx="3572820" cy="3622885"/>
          </a:xfrm>
          <a:prstGeom prst="donut">
            <a:avLst>
              <a:gd name="adj" fmla="val 13123"/>
            </a:avLst>
          </a:prstGeom>
          <a:gradFill flip="none" rotWithShape="1">
            <a:gsLst>
              <a:gs pos="65000">
                <a:srgbClr val="8DB2BC"/>
              </a:gs>
              <a:gs pos="0">
                <a:srgbClr val="78D9D0"/>
              </a:gs>
              <a:gs pos="96000">
                <a:srgbClr val="8B8FA6"/>
              </a:gs>
              <a:gs pos="41000">
                <a:srgbClr val="90BCC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טבעת 12"/>
          <p:cNvSpPr/>
          <p:nvPr/>
        </p:nvSpPr>
        <p:spPr>
          <a:xfrm>
            <a:off x="11099362" y="2593713"/>
            <a:ext cx="953311" cy="957841"/>
          </a:xfrm>
          <a:prstGeom prst="donut">
            <a:avLst>
              <a:gd name="adj" fmla="val 4194"/>
            </a:avLst>
          </a:prstGeom>
          <a:solidFill>
            <a:srgbClr val="77D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39714" y="4478626"/>
            <a:ext cx="47010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WeapDet</a:t>
            </a:r>
            <a:r>
              <a:rPr lang="he-IL" sz="9000" b="1" dirty="0">
                <a:latin typeface="Bahnschrift Condensed" panose="020B0502040204020203" pitchFamily="34" charset="0"/>
              </a:rPr>
              <a:t>‏</a:t>
            </a:r>
          </a:p>
        </p:txBody>
      </p:sp>
      <p:sp>
        <p:nvSpPr>
          <p:cNvPr id="16" name="מלבן 15"/>
          <p:cNvSpPr/>
          <p:nvPr/>
        </p:nvSpPr>
        <p:spPr>
          <a:xfrm>
            <a:off x="1216399" y="5817942"/>
            <a:ext cx="32772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chemeClr val="bg2">
                    <a:lumMod val="50000"/>
                  </a:schemeClr>
                </a:solidFill>
              </a:rPr>
              <a:t>Prevent the next disaster</a:t>
            </a:r>
          </a:p>
        </p:txBody>
      </p:sp>
      <p:grpSp>
        <p:nvGrpSpPr>
          <p:cNvPr id="19" name="קבוצה 18"/>
          <p:cNvGrpSpPr/>
          <p:nvPr/>
        </p:nvGrpSpPr>
        <p:grpSpPr>
          <a:xfrm>
            <a:off x="8548617" y="2621605"/>
            <a:ext cx="1033128" cy="1055451"/>
            <a:chOff x="8229600" y="2297723"/>
            <a:chExt cx="3094892" cy="3094892"/>
          </a:xfrm>
        </p:grpSpPr>
        <p:sp>
          <p:nvSpPr>
            <p:cNvPr id="20" name="טבעת 19"/>
            <p:cNvSpPr/>
            <p:nvPr/>
          </p:nvSpPr>
          <p:spPr>
            <a:xfrm>
              <a:off x="8229600" y="2297723"/>
              <a:ext cx="3094892" cy="3094892"/>
            </a:xfrm>
            <a:prstGeom prst="donut">
              <a:avLst>
                <a:gd name="adj" fmla="val 4194"/>
              </a:avLst>
            </a:prstGeom>
            <a:solidFill>
              <a:srgbClr val="77D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pic>
          <p:nvPicPr>
            <p:cNvPr id="21" name="תמונה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9429" y="3187642"/>
              <a:ext cx="1547572" cy="1514840"/>
            </a:xfrm>
            <a:prstGeom prst="rect">
              <a:avLst/>
            </a:prstGeom>
          </p:spPr>
        </p:pic>
      </p:grpSp>
      <p:grpSp>
        <p:nvGrpSpPr>
          <p:cNvPr id="22" name="קבוצה 21"/>
          <p:cNvGrpSpPr/>
          <p:nvPr/>
        </p:nvGrpSpPr>
        <p:grpSpPr>
          <a:xfrm>
            <a:off x="6192413" y="469956"/>
            <a:ext cx="1999711" cy="2015541"/>
            <a:chOff x="8229600" y="2297723"/>
            <a:chExt cx="3094892" cy="3094892"/>
          </a:xfrm>
        </p:grpSpPr>
        <p:sp>
          <p:nvSpPr>
            <p:cNvPr id="23" name="טבעת 22"/>
            <p:cNvSpPr/>
            <p:nvPr/>
          </p:nvSpPr>
          <p:spPr>
            <a:xfrm>
              <a:off x="8229600" y="2297723"/>
              <a:ext cx="3094892" cy="3094892"/>
            </a:xfrm>
            <a:prstGeom prst="donut">
              <a:avLst>
                <a:gd name="adj" fmla="val 5987"/>
              </a:avLst>
            </a:prstGeom>
            <a:solidFill>
              <a:srgbClr val="77D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pic>
          <p:nvPicPr>
            <p:cNvPr id="24" name="תמונה 23">
              <a:hlinkClick r:id="" action="ppaction://hlinkshowjump?jump=nextslide"/>
              <a:hlinkHover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535" y="3178711"/>
              <a:ext cx="1343465" cy="1332914"/>
            </a:xfrm>
            <a:prstGeom prst="rect">
              <a:avLst/>
            </a:prstGeom>
          </p:spPr>
        </p:pic>
      </p:grpSp>
      <p:grpSp>
        <p:nvGrpSpPr>
          <p:cNvPr id="25" name="קבוצה 24"/>
          <p:cNvGrpSpPr/>
          <p:nvPr/>
        </p:nvGrpSpPr>
        <p:grpSpPr>
          <a:xfrm>
            <a:off x="5181599" y="2494952"/>
            <a:ext cx="1243895" cy="1162645"/>
            <a:chOff x="8229600" y="2297723"/>
            <a:chExt cx="3094892" cy="3094892"/>
          </a:xfrm>
        </p:grpSpPr>
        <p:sp>
          <p:nvSpPr>
            <p:cNvPr id="26" name="טבעת 25"/>
            <p:cNvSpPr/>
            <p:nvPr/>
          </p:nvSpPr>
          <p:spPr>
            <a:xfrm>
              <a:off x="8229600" y="2297723"/>
              <a:ext cx="3094892" cy="3094892"/>
            </a:xfrm>
            <a:prstGeom prst="donut">
              <a:avLst>
                <a:gd name="adj" fmla="val 4194"/>
              </a:avLst>
            </a:prstGeom>
            <a:solidFill>
              <a:srgbClr val="77D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pic>
          <p:nvPicPr>
            <p:cNvPr id="27" name="תמונה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7409" y="3173435"/>
              <a:ext cx="1255713" cy="1343465"/>
            </a:xfrm>
            <a:prstGeom prst="rect">
              <a:avLst/>
            </a:prstGeom>
          </p:spPr>
        </p:pic>
      </p:grpSp>
      <p:grpSp>
        <p:nvGrpSpPr>
          <p:cNvPr id="28" name="קבוצה 27"/>
          <p:cNvGrpSpPr/>
          <p:nvPr/>
        </p:nvGrpSpPr>
        <p:grpSpPr>
          <a:xfrm>
            <a:off x="3940655" y="268946"/>
            <a:ext cx="1481116" cy="1323751"/>
            <a:chOff x="8229600" y="2297723"/>
            <a:chExt cx="3094892" cy="3094892"/>
          </a:xfrm>
        </p:grpSpPr>
        <p:sp>
          <p:nvSpPr>
            <p:cNvPr id="29" name="טבעת 28"/>
            <p:cNvSpPr/>
            <p:nvPr/>
          </p:nvSpPr>
          <p:spPr>
            <a:xfrm>
              <a:off x="8229600" y="2297723"/>
              <a:ext cx="3094892" cy="3094892"/>
            </a:xfrm>
            <a:prstGeom prst="donut">
              <a:avLst>
                <a:gd name="adj" fmla="val 4194"/>
              </a:avLst>
            </a:prstGeom>
            <a:solidFill>
              <a:srgbClr val="77D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pic>
          <p:nvPicPr>
            <p:cNvPr id="30" name="תמונה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7059" y="3173436"/>
              <a:ext cx="1572055" cy="1758938"/>
            </a:xfrm>
            <a:prstGeom prst="rect">
              <a:avLst/>
            </a:prstGeom>
          </p:spPr>
        </p:pic>
      </p:grpSp>
      <p:pic>
        <p:nvPicPr>
          <p:cNvPr id="31" name="תמונה 3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72"/>
          <a:stretch/>
        </p:blipFill>
        <p:spPr>
          <a:xfrm>
            <a:off x="-748027" y="119475"/>
            <a:ext cx="6799680" cy="4605249"/>
          </a:xfrm>
          <a:prstGeom prst="rect">
            <a:avLst/>
          </a:prstGeom>
        </p:spPr>
      </p:pic>
      <p:sp>
        <p:nvSpPr>
          <p:cNvPr id="34" name="טבעת 33"/>
          <p:cNvSpPr/>
          <p:nvPr/>
        </p:nvSpPr>
        <p:spPr>
          <a:xfrm>
            <a:off x="9752858" y="4478624"/>
            <a:ext cx="1817596" cy="1798619"/>
          </a:xfrm>
          <a:prstGeom prst="donut">
            <a:avLst>
              <a:gd name="adj" fmla="val 6899"/>
            </a:avLst>
          </a:prstGeom>
          <a:solidFill>
            <a:srgbClr val="77D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37" name="תמונה 36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50" y="2655146"/>
            <a:ext cx="530207" cy="530207"/>
          </a:xfrm>
          <a:prstGeom prst="rect">
            <a:avLst/>
          </a:prstGeom>
        </p:spPr>
      </p:pic>
      <p:pic>
        <p:nvPicPr>
          <p:cNvPr id="1026" name="Picture 2" descr="××¢×¨××ª ××××× ×××¨××¢× ×ª×§××¤× ×××§××××ª ×¦××××¨×××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B9FAE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525" y="1116925"/>
            <a:ext cx="1413991" cy="2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תמונה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31" y="4676663"/>
            <a:ext cx="1203344" cy="1203344"/>
          </a:xfrm>
          <a:prstGeom prst="rect">
            <a:avLst/>
          </a:prstGeom>
        </p:spPr>
      </p:pic>
      <p:pic>
        <p:nvPicPr>
          <p:cNvPr id="42" name="תמונה 41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746" y="2808898"/>
            <a:ext cx="573415" cy="57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19" y="-120210"/>
            <a:ext cx="2303456" cy="2179503"/>
          </a:xfrm>
          <a:prstGeom prst="rect">
            <a:avLst/>
          </a:prstGeom>
        </p:spPr>
      </p:pic>
      <p:sp>
        <p:nvSpPr>
          <p:cNvPr id="9" name="כותרת 1"/>
          <p:cNvSpPr>
            <a:spLocks noGrp="1"/>
          </p:cNvSpPr>
          <p:nvPr>
            <p:ph type="title"/>
          </p:nvPr>
        </p:nvSpPr>
        <p:spPr>
          <a:xfrm>
            <a:off x="439365" y="345087"/>
            <a:ext cx="10515600" cy="1325563"/>
          </a:xfrm>
        </p:spPr>
        <p:txBody>
          <a:bodyPr/>
          <a:lstStyle/>
          <a:p>
            <a:pPr lvl="0" algn="ctr"/>
            <a:r>
              <a:rPr lang="en-US" altLang="he-IL" dirty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Future development</a:t>
            </a:r>
          </a:p>
        </p:txBody>
      </p:sp>
      <p:sp>
        <p:nvSpPr>
          <p:cNvPr id="10" name="מלבן מעוגל 9"/>
          <p:cNvSpPr/>
          <p:nvPr/>
        </p:nvSpPr>
        <p:spPr>
          <a:xfrm flipV="1">
            <a:off x="3151748" y="1304273"/>
            <a:ext cx="5104577" cy="45719"/>
          </a:xfrm>
          <a:prstGeom prst="roundRect">
            <a:avLst/>
          </a:prstGeom>
          <a:solidFill>
            <a:srgbClr val="3BC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42" y="3719651"/>
            <a:ext cx="1895930" cy="1895930"/>
          </a:xfrm>
          <a:prstGeom prst="rect">
            <a:avLst/>
          </a:prstGeom>
        </p:spPr>
      </p:pic>
      <p:sp>
        <p:nvSpPr>
          <p:cNvPr id="11" name="מלבן 10"/>
          <p:cNvSpPr/>
          <p:nvPr/>
        </p:nvSpPr>
        <p:spPr>
          <a:xfrm>
            <a:off x="2100227" y="2950077"/>
            <a:ext cx="1879041" cy="400110"/>
          </a:xfrm>
          <a:prstGeom prst="rect">
            <a:avLst/>
          </a:prstGeom>
          <a:solidFill>
            <a:srgbClr val="35C7C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he-IL" sz="2000" dirty="0" err="1">
                <a:solidFill>
                  <a:schemeClr val="bg2"/>
                </a:solidFill>
              </a:rPr>
              <a:t>face</a:t>
            </a:r>
            <a:r>
              <a:rPr lang="he-IL" sz="2000" dirty="0">
                <a:solidFill>
                  <a:schemeClr val="bg2"/>
                </a:solidFill>
              </a:rPr>
              <a:t> </a:t>
            </a:r>
            <a:r>
              <a:rPr lang="he-IL" sz="2000" dirty="0" err="1">
                <a:solidFill>
                  <a:schemeClr val="bg2"/>
                </a:solidFill>
              </a:rPr>
              <a:t>recognition</a:t>
            </a:r>
            <a:endParaRPr lang="he-IL" sz="2000" dirty="0">
              <a:solidFill>
                <a:schemeClr val="bg2"/>
              </a:solidFill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5546389" y="2963943"/>
            <a:ext cx="1996060" cy="400110"/>
          </a:xfrm>
          <a:prstGeom prst="rect">
            <a:avLst/>
          </a:prstGeom>
          <a:solidFill>
            <a:srgbClr val="35C7C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he-IL" sz="2000" dirty="0" err="1">
                <a:solidFill>
                  <a:schemeClr val="bg2"/>
                </a:solidFill>
              </a:rPr>
              <a:t>Suspicious</a:t>
            </a:r>
            <a:r>
              <a:rPr lang="he-IL" sz="2000" dirty="0">
                <a:solidFill>
                  <a:schemeClr val="bg2"/>
                </a:solidFill>
              </a:rPr>
              <a:t> </a:t>
            </a:r>
            <a:r>
              <a:rPr lang="he-IL" sz="2000" dirty="0" err="1">
                <a:solidFill>
                  <a:schemeClr val="bg2"/>
                </a:solidFill>
              </a:rPr>
              <a:t>object</a:t>
            </a:r>
            <a:endParaRPr lang="he-IL" sz="2000" dirty="0">
              <a:solidFill>
                <a:schemeClr val="bg2"/>
              </a:solidFill>
            </a:endParaRPr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79" y="3719651"/>
            <a:ext cx="1551678" cy="1551678"/>
          </a:xfrm>
          <a:prstGeom prst="rect">
            <a:avLst/>
          </a:prstGeom>
        </p:spPr>
      </p:pic>
      <p:sp>
        <p:nvSpPr>
          <p:cNvPr id="15" name="מלבן 14"/>
          <p:cNvSpPr/>
          <p:nvPr/>
        </p:nvSpPr>
        <p:spPr>
          <a:xfrm>
            <a:off x="9061341" y="2963943"/>
            <a:ext cx="1339149" cy="400110"/>
          </a:xfrm>
          <a:prstGeom prst="rect">
            <a:avLst/>
          </a:prstGeom>
          <a:solidFill>
            <a:srgbClr val="35C7C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application</a:t>
            </a:r>
            <a:endParaRPr lang="he-IL" sz="2000" dirty="0">
              <a:solidFill>
                <a:schemeClr val="bg2"/>
              </a:solidFill>
            </a:endParaRPr>
          </a:p>
        </p:txBody>
      </p:sp>
      <p:pic>
        <p:nvPicPr>
          <p:cNvPr id="19" name="תמונה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62" y="3719651"/>
            <a:ext cx="2701705" cy="2701705"/>
          </a:xfrm>
          <a:prstGeom prst="rect">
            <a:avLst/>
          </a:prstGeom>
        </p:spPr>
      </p:pic>
      <p:sp>
        <p:nvSpPr>
          <p:cNvPr id="21" name="אליפסה 20"/>
          <p:cNvSpPr/>
          <p:nvPr/>
        </p:nvSpPr>
        <p:spPr>
          <a:xfrm>
            <a:off x="9144000" y="4766552"/>
            <a:ext cx="301557" cy="3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תמונה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341" y="4717913"/>
            <a:ext cx="492234" cy="46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4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5400000">
            <a:off x="5816600" y="-1300205"/>
            <a:ext cx="10515600" cy="1325563"/>
          </a:xfrm>
        </p:spPr>
        <p:txBody>
          <a:bodyPr/>
          <a:lstStyle/>
          <a:p>
            <a:pPr algn="r"/>
            <a:r>
              <a:rPr lang="en-US" b="1" dirty="0"/>
              <a:t>Technological tools</a:t>
            </a:r>
          </a:p>
        </p:txBody>
      </p:sp>
      <p:sp>
        <p:nvSpPr>
          <p:cNvPr id="4" name="מלבן מעוגל 3"/>
          <p:cNvSpPr/>
          <p:nvPr/>
        </p:nvSpPr>
        <p:spPr>
          <a:xfrm rot="5400000">
            <a:off x="8855935" y="2390074"/>
            <a:ext cx="3632200" cy="101600"/>
          </a:xfrm>
          <a:prstGeom prst="roundRect">
            <a:avLst/>
          </a:prstGeom>
          <a:solidFill>
            <a:srgbClr val="3BC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72" y="4470510"/>
            <a:ext cx="2303456" cy="2179503"/>
          </a:xfrm>
          <a:prstGeom prst="rect">
            <a:avLst/>
          </a:prstGeom>
        </p:spPr>
      </p:pic>
      <p:sp>
        <p:nvSpPr>
          <p:cNvPr id="11" name="AutoShape 4" descr="image.png">
            <a:extLst>
              <a:ext uri="{FF2B5EF4-FFF2-40B4-BE49-F238E27FC236}">
                <a16:creationId xmlns:a16="http://schemas.microsoft.com/office/drawing/2014/main" id="{A97444D4-23A3-4255-A355-2DF98664B1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2" name="AutoShape 6" descr="image.png">
            <a:extLst>
              <a:ext uri="{FF2B5EF4-FFF2-40B4-BE49-F238E27FC236}">
                <a16:creationId xmlns:a16="http://schemas.microsoft.com/office/drawing/2014/main" id="{D36D1CC6-56DB-4BC0-B78E-52AA532DD6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grpSp>
        <p:nvGrpSpPr>
          <p:cNvPr id="26" name="קבוצה 25"/>
          <p:cNvGrpSpPr/>
          <p:nvPr/>
        </p:nvGrpSpPr>
        <p:grpSpPr>
          <a:xfrm>
            <a:off x="457908" y="77822"/>
            <a:ext cx="8160594" cy="6246160"/>
            <a:chOff x="-1996401" y="153520"/>
            <a:chExt cx="8160594" cy="6246160"/>
          </a:xfrm>
        </p:grpSpPr>
        <p:grpSp>
          <p:nvGrpSpPr>
            <p:cNvPr id="25" name="קבוצה 24"/>
            <p:cNvGrpSpPr/>
            <p:nvPr/>
          </p:nvGrpSpPr>
          <p:grpSpPr>
            <a:xfrm>
              <a:off x="-1996401" y="153520"/>
              <a:ext cx="8160594" cy="6246160"/>
              <a:chOff x="-3616052" y="365125"/>
              <a:chExt cx="8160594" cy="6246160"/>
            </a:xfrm>
          </p:grpSpPr>
          <p:sp>
            <p:nvSpPr>
              <p:cNvPr id="31" name="כותרת 1">
                <a:extLst>
                  <a:ext uri="{FF2B5EF4-FFF2-40B4-BE49-F238E27FC236}">
                    <a16:creationId xmlns:a16="http://schemas.microsoft.com/office/drawing/2014/main" id="{A8AE21F2-0FF5-42F1-8715-2FD01E0C0B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1465" y="4192539"/>
                <a:ext cx="2455953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377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en-US" sz="2100" b="1" dirty="0"/>
                  <a:t>recognize attack</a:t>
                </a:r>
              </a:p>
            </p:txBody>
          </p:sp>
          <p:grpSp>
            <p:nvGrpSpPr>
              <p:cNvPr id="20" name="קבוצה 19"/>
              <p:cNvGrpSpPr/>
              <p:nvPr/>
            </p:nvGrpSpPr>
            <p:grpSpPr>
              <a:xfrm>
                <a:off x="-3616052" y="365125"/>
                <a:ext cx="8160594" cy="6246160"/>
                <a:chOff x="-3616052" y="365125"/>
                <a:chExt cx="8160594" cy="6246160"/>
              </a:xfrm>
            </p:grpSpPr>
            <p:sp>
              <p:nvSpPr>
                <p:cNvPr id="23" name="כותרת 1">
                  <a:extLst>
                    <a:ext uri="{FF2B5EF4-FFF2-40B4-BE49-F238E27FC236}">
                      <a16:creationId xmlns:a16="http://schemas.microsoft.com/office/drawing/2014/main" id="{CC2C2BD8-A66F-4698-8164-800AEB820C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1938411" y="2289248"/>
                  <a:ext cx="3980398" cy="132556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377" rtl="1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r"/>
                  <a:r>
                    <a:rPr lang="en-US" sz="2100" b="1" dirty="0"/>
                    <a:t>Machine Learning</a:t>
                  </a:r>
                </a:p>
              </p:txBody>
            </p:sp>
            <p:grpSp>
              <p:nvGrpSpPr>
                <p:cNvPr id="16" name="קבוצה 15"/>
                <p:cNvGrpSpPr/>
                <p:nvPr/>
              </p:nvGrpSpPr>
              <p:grpSpPr>
                <a:xfrm>
                  <a:off x="-3616052" y="365125"/>
                  <a:ext cx="8160594" cy="6246160"/>
                  <a:chOff x="-53329" y="153520"/>
                  <a:chExt cx="8160594" cy="6246160"/>
                </a:xfrm>
              </p:grpSpPr>
              <p:grpSp>
                <p:nvGrpSpPr>
                  <p:cNvPr id="13" name="קבוצה 12"/>
                  <p:cNvGrpSpPr/>
                  <p:nvPr/>
                </p:nvGrpSpPr>
                <p:grpSpPr>
                  <a:xfrm>
                    <a:off x="-53329" y="153520"/>
                    <a:ext cx="8160594" cy="6246160"/>
                    <a:chOff x="3913217" y="-382827"/>
                    <a:chExt cx="8160594" cy="6246160"/>
                  </a:xfrm>
                </p:grpSpPr>
                <p:sp>
                  <p:nvSpPr>
                    <p:cNvPr id="22" name="כותרת 1">
                      <a:extLst>
                        <a:ext uri="{FF2B5EF4-FFF2-40B4-BE49-F238E27FC236}">
                          <a16:creationId xmlns:a16="http://schemas.microsoft.com/office/drawing/2014/main" id="{333904EE-723A-47F7-8CCA-95E0252E840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913217" y="-382827"/>
                      <a:ext cx="3980398" cy="1325563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>
                      <a:normAutofit/>
                    </a:bodyPr>
                    <a:lstStyle>
                      <a:lvl1pPr algn="l" defTabSz="914377" rtl="1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sz="4400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</a:lstStyle>
                    <a:p>
                      <a:pPr algn="r"/>
                      <a:r>
                        <a:rPr lang="en-US" sz="2100" b="1" dirty="0"/>
                        <a:t>Camera detector</a:t>
                      </a:r>
                    </a:p>
                  </p:txBody>
                </p:sp>
                <p:graphicFrame>
                  <p:nvGraphicFramePr>
                    <p:cNvPr id="10" name="דיאגרמה 9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2035294241"/>
                        </p:ext>
                      </p:extLst>
                    </p:nvPr>
                  </p:nvGraphicFramePr>
                  <p:xfrm>
                    <a:off x="3945811" y="444666"/>
                    <a:ext cx="8128000" cy="5418667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3" r:lo="rId4" r:qs="rId5" r:cs="rId6"/>
                    </a:graphicData>
                  </a:graphic>
                </p:graphicFrame>
                <p:pic>
                  <p:nvPicPr>
                    <p:cNvPr id="19" name="תמונה 18" descr="תמונה שמכילה אוסף תמונות&#10;&#10;התיאור נוצר באופן אוטומטי">
                      <a:extLst>
                        <a:ext uri="{FF2B5EF4-FFF2-40B4-BE49-F238E27FC236}">
                          <a16:creationId xmlns:a16="http://schemas.microsoft.com/office/drawing/2014/main" id="{8DF811C4-49CE-4318-8236-46418CE2AE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23358" y="4684428"/>
                      <a:ext cx="837667" cy="84893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6" name="Picture 2">
                      <a:extLst>
                        <a:ext uri="{FF2B5EF4-FFF2-40B4-BE49-F238E27FC236}">
                          <a16:creationId xmlns:a16="http://schemas.microsoft.com/office/drawing/2014/main" id="{8673FC66-F8AB-4D15-B928-E523F1456C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671688" y="1266572"/>
                      <a:ext cx="2315751" cy="46587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50" name="Picture 2" descr="https://pjreddie.com/media/image/yologo_2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20736" y="948161"/>
                      <a:ext cx="2027330" cy="79924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" name="Picture 10" descr="×ª××¦××ª ×ª××× × ×¢×××¨ âªnexmo logoâ¬â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883320" y="4782663"/>
                      <a:ext cx="3507748" cy="56519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32" name="Picture 6" descr="Anaconda Logo.png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99932" y="3278091"/>
                    <a:ext cx="1630693" cy="8376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3" name="Picture 12" descr="Python logo and wordmark.svg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50130" y="3504698"/>
                    <a:ext cx="2638485" cy="78099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pic>
          <p:nvPicPr>
            <p:cNvPr id="36" name="Picture 4" descr="×§×××¥:OpenCV Logo with text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723" y="1663974"/>
              <a:ext cx="506101" cy="623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מלבן 28"/>
          <p:cNvSpPr/>
          <p:nvPr/>
        </p:nvSpPr>
        <p:spPr>
          <a:xfrm rot="16200000">
            <a:off x="5940745" y="3479026"/>
            <a:ext cx="237678" cy="21817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תרת 1">
            <a:extLst>
              <a:ext uri="{FF2B5EF4-FFF2-40B4-BE49-F238E27FC236}">
                <a16:creationId xmlns:a16="http://schemas.microsoft.com/office/drawing/2014/main" id="{80549DBA-7985-4C6A-8496-C1B3352C9071}"/>
              </a:ext>
            </a:extLst>
          </p:cNvPr>
          <p:cNvSpPr txBox="1">
            <a:spLocks/>
          </p:cNvSpPr>
          <p:nvPr/>
        </p:nvSpPr>
        <p:spPr>
          <a:xfrm rot="5400000">
            <a:off x="6253030" y="2180694"/>
            <a:ext cx="1263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100" b="1" dirty="0"/>
              <a:t>Real time </a:t>
            </a:r>
          </a:p>
        </p:txBody>
      </p:sp>
      <p:sp>
        <p:nvSpPr>
          <p:cNvPr id="42" name="כותרת 1">
            <a:extLst>
              <a:ext uri="{FF2B5EF4-FFF2-40B4-BE49-F238E27FC236}">
                <a16:creationId xmlns:a16="http://schemas.microsoft.com/office/drawing/2014/main" id="{80549DBA-7985-4C6A-8496-C1B3352C9071}"/>
              </a:ext>
            </a:extLst>
          </p:cNvPr>
          <p:cNvSpPr txBox="1">
            <a:spLocks/>
          </p:cNvSpPr>
          <p:nvPr/>
        </p:nvSpPr>
        <p:spPr>
          <a:xfrm rot="5400000">
            <a:off x="6505650" y="3445133"/>
            <a:ext cx="2012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100" b="1" dirty="0"/>
              <a:t>Recognize attack</a:t>
            </a:r>
          </a:p>
        </p:txBody>
      </p:sp>
      <p:sp>
        <p:nvSpPr>
          <p:cNvPr id="43" name="כותרת 1">
            <a:extLst>
              <a:ext uri="{FF2B5EF4-FFF2-40B4-BE49-F238E27FC236}">
                <a16:creationId xmlns:a16="http://schemas.microsoft.com/office/drawing/2014/main" id="{24913EA2-6969-4C91-BDBA-386A762175A8}"/>
              </a:ext>
            </a:extLst>
          </p:cNvPr>
          <p:cNvSpPr txBox="1">
            <a:spLocks/>
          </p:cNvSpPr>
          <p:nvPr/>
        </p:nvSpPr>
        <p:spPr>
          <a:xfrm>
            <a:off x="4646574" y="3968523"/>
            <a:ext cx="2548581" cy="1198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100" b="1" dirty="0"/>
              <a:t>SMS-</a:t>
            </a:r>
            <a:r>
              <a:rPr lang="en-US" sz="2100" b="1" dirty="0" err="1"/>
              <a:t>Whatsup</a:t>
            </a:r>
            <a:r>
              <a:rPr lang="en-US" sz="2100" b="1" dirty="0"/>
              <a:t>-picture</a:t>
            </a:r>
          </a:p>
        </p:txBody>
      </p:sp>
    </p:spTree>
    <p:extLst>
      <p:ext uri="{BB962C8B-B14F-4D97-AF65-F5344CB8AC3E}">
        <p14:creationId xmlns:p14="http://schemas.microsoft.com/office/powerpoint/2010/main" val="222300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Demo       </a:t>
            </a:r>
            <a:endParaRPr lang="he-IL" b="1" dirty="0"/>
          </a:p>
        </p:txBody>
      </p:sp>
      <p:sp>
        <p:nvSpPr>
          <p:cNvPr id="4" name="מלבן מעוגל 3"/>
          <p:cNvSpPr/>
          <p:nvPr/>
        </p:nvSpPr>
        <p:spPr>
          <a:xfrm>
            <a:off x="8051800" y="1371601"/>
            <a:ext cx="3073400" cy="88900"/>
          </a:xfrm>
          <a:prstGeom prst="roundRect">
            <a:avLst/>
          </a:prstGeom>
          <a:solidFill>
            <a:srgbClr val="3BC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72" y="4451054"/>
            <a:ext cx="2303456" cy="2179503"/>
          </a:xfrm>
          <a:prstGeom prst="rect">
            <a:avLst/>
          </a:prstGeom>
        </p:spPr>
      </p:pic>
      <p:grpSp>
        <p:nvGrpSpPr>
          <p:cNvPr id="10" name="קבוצה 9"/>
          <p:cNvGrpSpPr/>
          <p:nvPr/>
        </p:nvGrpSpPr>
        <p:grpSpPr>
          <a:xfrm>
            <a:off x="283980" y="4255478"/>
            <a:ext cx="2341989" cy="2293097"/>
            <a:chOff x="8229600" y="2297723"/>
            <a:chExt cx="3094892" cy="3094892"/>
          </a:xfrm>
        </p:grpSpPr>
        <p:sp>
          <p:nvSpPr>
            <p:cNvPr id="11" name="טבעת 10"/>
            <p:cNvSpPr/>
            <p:nvPr/>
          </p:nvSpPr>
          <p:spPr>
            <a:xfrm>
              <a:off x="8229600" y="2297723"/>
              <a:ext cx="3094892" cy="3094892"/>
            </a:xfrm>
            <a:prstGeom prst="donut">
              <a:avLst>
                <a:gd name="adj" fmla="val 5987"/>
              </a:avLst>
            </a:prstGeom>
            <a:solidFill>
              <a:srgbClr val="77D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pic>
          <p:nvPicPr>
            <p:cNvPr id="12" name="תמונה 11">
              <a:hlinkClick r:id="" action="ppaction://hlinkshowjump?jump=nextslide"/>
              <a:hlinkHover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535" y="3178711"/>
              <a:ext cx="1343465" cy="1332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33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20" y="100169"/>
            <a:ext cx="6959058" cy="6584580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 rot="16200000">
            <a:off x="-3153652" y="2493253"/>
            <a:ext cx="88606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b="1" dirty="0">
                <a:solidFill>
                  <a:srgbClr val="404040"/>
                </a:solidFill>
                <a:latin typeface="Bahnschrift Condensed" panose="020B0502040204020203" pitchFamily="34" charset="0"/>
              </a:rPr>
              <a:t>Thank you :)</a:t>
            </a:r>
            <a:endParaRPr lang="he-IL" sz="1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lythrough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94455" y="144321"/>
            <a:ext cx="10515600" cy="1325563"/>
          </a:xfrm>
        </p:spPr>
        <p:txBody>
          <a:bodyPr/>
          <a:lstStyle/>
          <a:p>
            <a:pPr algn="r"/>
            <a:r>
              <a:rPr lang="en-US" b="1" dirty="0">
                <a:cs typeface="+mn-cs"/>
              </a:rPr>
              <a:t>Participants</a:t>
            </a:r>
            <a:r>
              <a:rPr lang="en-US" b="1" dirty="0"/>
              <a:t>   </a:t>
            </a:r>
            <a:endParaRPr lang="he-IL" b="1" dirty="0"/>
          </a:p>
        </p:txBody>
      </p:sp>
      <p:sp>
        <p:nvSpPr>
          <p:cNvPr id="4" name="מלבן מעוגל 3"/>
          <p:cNvSpPr/>
          <p:nvPr/>
        </p:nvSpPr>
        <p:spPr>
          <a:xfrm>
            <a:off x="8304722" y="1108953"/>
            <a:ext cx="3073400" cy="88900"/>
          </a:xfrm>
          <a:prstGeom prst="roundRect">
            <a:avLst/>
          </a:prstGeom>
          <a:solidFill>
            <a:srgbClr val="3BC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72" y="4451054"/>
            <a:ext cx="2303456" cy="2179503"/>
          </a:xfrm>
          <a:prstGeom prst="rect">
            <a:avLst/>
          </a:prstGeom>
        </p:spPr>
      </p:pic>
      <p:grpSp>
        <p:nvGrpSpPr>
          <p:cNvPr id="29" name="קבוצה 28"/>
          <p:cNvGrpSpPr/>
          <p:nvPr/>
        </p:nvGrpSpPr>
        <p:grpSpPr>
          <a:xfrm>
            <a:off x="304799" y="297856"/>
            <a:ext cx="1243895" cy="1162645"/>
            <a:chOff x="8229600" y="2297723"/>
            <a:chExt cx="3094892" cy="3094892"/>
          </a:xfrm>
        </p:grpSpPr>
        <p:sp>
          <p:nvSpPr>
            <p:cNvPr id="30" name="טבעת 29"/>
            <p:cNvSpPr/>
            <p:nvPr/>
          </p:nvSpPr>
          <p:spPr>
            <a:xfrm>
              <a:off x="8229600" y="2297723"/>
              <a:ext cx="3094892" cy="3094892"/>
            </a:xfrm>
            <a:prstGeom prst="donut">
              <a:avLst>
                <a:gd name="adj" fmla="val 4194"/>
              </a:avLst>
            </a:prstGeom>
            <a:solidFill>
              <a:srgbClr val="77D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pic>
          <p:nvPicPr>
            <p:cNvPr id="31" name="תמונה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7409" y="3173435"/>
              <a:ext cx="1255713" cy="1343465"/>
            </a:xfrm>
            <a:prstGeom prst="rect">
              <a:avLst/>
            </a:prstGeom>
          </p:spPr>
        </p:pic>
      </p:grp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7652083" y="6153913"/>
            <a:ext cx="19636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Rivki shafer</a:t>
            </a:r>
            <a:endParaRPr lang="he-IL" altLang="he-IL" sz="14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pPr algn="ctr" defTabSz="914377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1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Business Administration</a:t>
            </a:r>
            <a:endParaRPr lang="he-IL" altLang="he-IL" sz="11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8464548" y="4870686"/>
            <a:ext cx="1481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Chaya Alfa</a:t>
            </a:r>
            <a:endParaRPr lang="he-IL" altLang="he-IL" sz="14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he-IL" sz="1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Computer Science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7155713" y="4286562"/>
            <a:ext cx="1481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Talel Halevi</a:t>
            </a:r>
            <a:endParaRPr lang="he-IL" altLang="he-IL" sz="14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he-IL" sz="1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Computer Science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8431622" y="3512340"/>
            <a:ext cx="15470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Bat Tzion Metzger</a:t>
            </a:r>
            <a:endParaRPr lang="he-IL" altLang="he-IL" sz="14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he-IL" sz="1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Computer Science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7376126" y="1530111"/>
            <a:ext cx="119263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Sarah Knapp</a:t>
            </a:r>
            <a:endParaRPr lang="he-IL" altLang="he-IL" sz="14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1400" dirty="0">
                <a:solidFill>
                  <a:srgbClr val="22222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Bioinformatics</a:t>
            </a:r>
            <a:r>
              <a:rPr lang="he-IL" altLang="he-IL" sz="3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endParaRPr lang="he-IL" altLang="he-IL" sz="105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234260" y="5375393"/>
            <a:ext cx="12550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Neora Asulin      </a:t>
            </a:r>
            <a:r>
              <a:rPr lang="he-IL" altLang="he-IL" sz="1400" dirty="0">
                <a:solidFill>
                  <a:srgbClr val="22222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Bioinformatics</a:t>
            </a:r>
            <a:r>
              <a:rPr lang="en-US" altLang="he-IL" sz="1400" dirty="0">
                <a:solidFill>
                  <a:srgbClr val="22222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</a:t>
            </a:r>
            <a:endParaRPr lang="en-US" sz="14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7231856" y="2722606"/>
            <a:ext cx="1481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Bat Sheva Tkach</a:t>
            </a:r>
            <a:endParaRPr lang="he-IL" altLang="he-IL" sz="14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he-IL" sz="1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Computer Science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8540151" y="2114235"/>
            <a:ext cx="16430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Bat Sheva Aharonov</a:t>
            </a:r>
            <a:endParaRPr lang="he-IL" altLang="he-IL" sz="14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he-IL" sz="1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Computer Science</a:t>
            </a:r>
          </a:p>
        </p:txBody>
      </p:sp>
      <p:pic>
        <p:nvPicPr>
          <p:cNvPr id="5" name="תמונה 4" descr="תמונה שמכילה אדם, לדגמן, מקורה, קבוצה&#10;&#10;התיאור נוצר באופן אוטומטי">
            <a:extLst>
              <a:ext uri="{FF2B5EF4-FFF2-40B4-BE49-F238E27FC236}">
                <a16:creationId xmlns:a16="http://schemas.microsoft.com/office/drawing/2014/main" id="{ED57CAB7-DC0F-4B66-B984-791F68C203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7" t="6232" r="9478" b="3316"/>
          <a:stretch/>
        </p:blipFill>
        <p:spPr>
          <a:xfrm>
            <a:off x="208553" y="1429664"/>
            <a:ext cx="6886594" cy="52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04455" y="361053"/>
            <a:ext cx="10515600" cy="1325563"/>
          </a:xfrm>
        </p:spPr>
        <p:txBody>
          <a:bodyPr/>
          <a:lstStyle/>
          <a:p>
            <a:pPr algn="r"/>
            <a:r>
              <a:rPr lang="en-US" b="1" dirty="0"/>
              <a:t>problem  </a:t>
            </a:r>
            <a:r>
              <a:rPr lang="he-IL" b="1" dirty="0"/>
              <a:t> </a:t>
            </a:r>
            <a:r>
              <a:rPr lang="en-US" b="1" dirty="0"/>
              <a:t>The</a:t>
            </a:r>
            <a:endParaRPr lang="he-IL" b="1" dirty="0"/>
          </a:p>
        </p:txBody>
      </p:sp>
      <p:sp>
        <p:nvSpPr>
          <p:cNvPr id="4" name="מלבן מעוגל 3"/>
          <p:cNvSpPr/>
          <p:nvPr/>
        </p:nvSpPr>
        <p:spPr>
          <a:xfrm>
            <a:off x="8051800" y="1371601"/>
            <a:ext cx="3073400" cy="88900"/>
          </a:xfrm>
          <a:prstGeom prst="roundRect">
            <a:avLst/>
          </a:prstGeom>
          <a:solidFill>
            <a:srgbClr val="3BC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041" y="4451054"/>
            <a:ext cx="2303456" cy="2179503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0" y="141046"/>
            <a:ext cx="1765576" cy="1765576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0A916597-9FCE-4D4D-AF05-348D5E50C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20" y="2042080"/>
            <a:ext cx="4193208" cy="38787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1280BC81-36F2-4E87-90CD-8D2064948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29448">
            <a:off x="2950647" y="3236776"/>
            <a:ext cx="4012081" cy="31957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17" name="קבוצה 16"/>
          <p:cNvGrpSpPr/>
          <p:nvPr/>
        </p:nvGrpSpPr>
        <p:grpSpPr>
          <a:xfrm>
            <a:off x="6821575" y="3683356"/>
            <a:ext cx="3106615" cy="2871935"/>
            <a:chOff x="5134708" y="2454042"/>
            <a:chExt cx="3975953" cy="4032483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34708" y="2454042"/>
              <a:ext cx="3975953" cy="403248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16" name="מלבן 15"/>
            <p:cNvSpPr/>
            <p:nvPr/>
          </p:nvSpPr>
          <p:spPr>
            <a:xfrm>
              <a:off x="5462954" y="2697163"/>
              <a:ext cx="574431" cy="35083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/>
            </a:p>
          </p:txBody>
        </p:sp>
      </p:grpSp>
      <p:pic>
        <p:nvPicPr>
          <p:cNvPr id="18" name="תמונה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699292">
            <a:off x="9140316" y="1624186"/>
            <a:ext cx="2844480" cy="23881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427790">
            <a:off x="4984329" y="432389"/>
            <a:ext cx="2935205" cy="34298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6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3890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041" y="4451054"/>
            <a:ext cx="2303456" cy="2179503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62" y="1498645"/>
            <a:ext cx="1598815" cy="1598815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5" y="1693619"/>
            <a:ext cx="2036133" cy="1431963"/>
          </a:xfrm>
          <a:prstGeom prst="rect">
            <a:avLst/>
          </a:prstGeom>
        </p:spPr>
      </p:pic>
      <p:sp>
        <p:nvSpPr>
          <p:cNvPr id="11" name="מלבן 10"/>
          <p:cNvSpPr/>
          <p:nvPr/>
        </p:nvSpPr>
        <p:spPr>
          <a:xfrm>
            <a:off x="9345978" y="3316197"/>
            <a:ext cx="18097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/>
              <a:t>≈4-11min</a:t>
            </a:r>
            <a:endParaRPr lang="he-IL" sz="3200" dirty="0"/>
          </a:p>
        </p:txBody>
      </p:sp>
      <p:sp>
        <p:nvSpPr>
          <p:cNvPr id="22" name="מלבן 21"/>
          <p:cNvSpPr/>
          <p:nvPr/>
        </p:nvSpPr>
        <p:spPr>
          <a:xfrm>
            <a:off x="841273" y="3316197"/>
            <a:ext cx="18097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/>
              <a:t>≈3-5 min</a:t>
            </a:r>
            <a:endParaRPr lang="he-IL" sz="32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62" y="1010291"/>
            <a:ext cx="4012252" cy="4012252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2CDA82BB-EF5C-4A81-A15E-26BB1F368125}"/>
              </a:ext>
            </a:extLst>
          </p:cNvPr>
          <p:cNvSpPr/>
          <p:nvPr/>
        </p:nvSpPr>
        <p:spPr>
          <a:xfrm>
            <a:off x="10019230" y="3827321"/>
            <a:ext cx="583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chemeClr val="bg1">
                    <a:lumMod val="90000"/>
                  </a:schemeClr>
                </a:solidFill>
              </a:rPr>
              <a:t>FBI</a:t>
            </a:r>
            <a:endParaRPr lang="he-IL" sz="3600" b="1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3338" y="3827320"/>
            <a:ext cx="1425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b="1" dirty="0">
                <a:solidFill>
                  <a:schemeClr val="bg1">
                    <a:lumMod val="90000"/>
                  </a:schemeClr>
                </a:solidFill>
              </a:rPr>
              <a:t>wikipedia</a:t>
            </a:r>
          </a:p>
        </p:txBody>
      </p:sp>
      <p:sp>
        <p:nvSpPr>
          <p:cNvPr id="14" name="מלבן 13"/>
          <p:cNvSpPr/>
          <p:nvPr/>
        </p:nvSpPr>
        <p:spPr>
          <a:xfrm>
            <a:off x="4893013" y="5540805"/>
            <a:ext cx="2232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3200" dirty="0">
                <a:ln>
                  <a:solidFill>
                    <a:srgbClr val="000000"/>
                  </a:solidFill>
                </a:ln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Time = life</a:t>
            </a:r>
            <a:endParaRPr lang="he-IL" sz="3200" dirty="0">
              <a:ln>
                <a:solidFill>
                  <a:srgbClr val="000000"/>
                </a:solidFill>
              </a:ln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75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r"/>
            <a:r>
              <a:rPr lang="he-IL" altLang="he-IL" dirty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Our solution</a:t>
            </a:r>
            <a:endParaRPr lang="he-IL" b="1" dirty="0"/>
          </a:p>
        </p:txBody>
      </p:sp>
      <p:sp>
        <p:nvSpPr>
          <p:cNvPr id="4" name="מלבן מעוגל 3"/>
          <p:cNvSpPr/>
          <p:nvPr/>
        </p:nvSpPr>
        <p:spPr>
          <a:xfrm>
            <a:off x="8247151" y="1371601"/>
            <a:ext cx="3073400" cy="88900"/>
          </a:xfrm>
          <a:prstGeom prst="roundRect">
            <a:avLst/>
          </a:prstGeom>
          <a:solidFill>
            <a:srgbClr val="3BC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68" y="280858"/>
            <a:ext cx="6522673" cy="6171677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258" y="365127"/>
            <a:ext cx="2382109" cy="23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96256" y="365127"/>
            <a:ext cx="10515600" cy="1325563"/>
          </a:xfrm>
        </p:spPr>
        <p:txBody>
          <a:bodyPr/>
          <a:lstStyle/>
          <a:p>
            <a:pPr algn="r"/>
            <a:r>
              <a:rPr lang="en-US" b="1" dirty="0"/>
              <a:t>Our customers</a:t>
            </a:r>
            <a:endParaRPr lang="he-IL" b="1" dirty="0"/>
          </a:p>
        </p:txBody>
      </p:sp>
      <p:sp>
        <p:nvSpPr>
          <p:cNvPr id="4" name="מלבן מעוגל 3"/>
          <p:cNvSpPr/>
          <p:nvPr/>
        </p:nvSpPr>
        <p:spPr>
          <a:xfrm>
            <a:off x="8117653" y="1364343"/>
            <a:ext cx="3236147" cy="72571"/>
          </a:xfrm>
          <a:prstGeom prst="roundRect">
            <a:avLst/>
          </a:prstGeom>
          <a:solidFill>
            <a:srgbClr val="3BC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72" y="4451054"/>
            <a:ext cx="2303456" cy="2179503"/>
          </a:xfrm>
          <a:prstGeom prst="rect">
            <a:avLst/>
          </a:prstGeom>
        </p:spPr>
      </p:pic>
      <p:graphicFrame>
        <p:nvGraphicFramePr>
          <p:cNvPr id="14" name="דיאגרמה 13"/>
          <p:cNvGraphicFramePr/>
          <p:nvPr>
            <p:extLst>
              <p:ext uri="{D42A27DB-BD31-4B8C-83A1-F6EECF244321}">
                <p14:modId xmlns:p14="http://schemas.microsoft.com/office/powerpoint/2010/main" val="3509551849"/>
              </p:ext>
            </p:extLst>
          </p:nvPr>
        </p:nvGraphicFramePr>
        <p:xfrm>
          <a:off x="0" y="1690690"/>
          <a:ext cx="7919033" cy="4634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4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Cost &amp; potential</a:t>
            </a:r>
            <a:endParaRPr lang="he-IL" b="1" dirty="0"/>
          </a:p>
        </p:txBody>
      </p:sp>
      <p:sp>
        <p:nvSpPr>
          <p:cNvPr id="4" name="מלבן מעוגל 3"/>
          <p:cNvSpPr/>
          <p:nvPr/>
        </p:nvSpPr>
        <p:spPr>
          <a:xfrm>
            <a:off x="4688732" y="1348869"/>
            <a:ext cx="2889115" cy="136508"/>
          </a:xfrm>
          <a:prstGeom prst="roundRect">
            <a:avLst/>
          </a:prstGeom>
          <a:solidFill>
            <a:srgbClr val="3BC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72" y="1500986"/>
            <a:ext cx="948297" cy="897268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AF994550-9B3E-4A8B-90BC-A49A5CC418B9}"/>
              </a:ext>
            </a:extLst>
          </p:cNvPr>
          <p:cNvSpPr txBox="1">
            <a:spLocks/>
          </p:cNvSpPr>
          <p:nvPr/>
        </p:nvSpPr>
        <p:spPr>
          <a:xfrm>
            <a:off x="838200" y="12004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/>
              <a:t> </a:t>
            </a:r>
            <a:endParaRPr lang="he-IL" b="1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28" y="2073341"/>
            <a:ext cx="592807" cy="592807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90" y="2765697"/>
            <a:ext cx="405299" cy="405299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29" y="1435874"/>
            <a:ext cx="491431" cy="491431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50" y="764487"/>
            <a:ext cx="452973" cy="452973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57" y="679012"/>
            <a:ext cx="452973" cy="45297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59216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BC6B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17" y="3203446"/>
            <a:ext cx="2572587" cy="2601925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68" y="647314"/>
            <a:ext cx="452973" cy="452973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7" y="855241"/>
            <a:ext cx="523981" cy="523981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30" y="4927958"/>
            <a:ext cx="1590890" cy="1590890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6" t="32861" r="610" b="-1223"/>
          <a:stretch/>
        </p:blipFill>
        <p:spPr>
          <a:xfrm>
            <a:off x="9299643" y="5110932"/>
            <a:ext cx="1181778" cy="1231098"/>
          </a:xfrm>
          <a:prstGeom prst="ellipse">
            <a:avLst/>
          </a:prstGeom>
        </p:spPr>
      </p:pic>
      <p:sp>
        <p:nvSpPr>
          <p:cNvPr id="22" name="מלבן 21"/>
          <p:cNvSpPr/>
          <p:nvPr/>
        </p:nvSpPr>
        <p:spPr>
          <a:xfrm>
            <a:off x="1253094" y="3912295"/>
            <a:ext cx="19143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6000" b="1" dirty="0">
                <a:latin typeface="Agency FB" panose="020B0503020202020204" pitchFamily="34" charset="0"/>
              </a:rPr>
              <a:t>before</a:t>
            </a:r>
          </a:p>
        </p:txBody>
      </p:sp>
      <p:sp>
        <p:nvSpPr>
          <p:cNvPr id="23" name="מלבן 22"/>
          <p:cNvSpPr/>
          <p:nvPr/>
        </p:nvSpPr>
        <p:spPr>
          <a:xfrm>
            <a:off x="9195870" y="3870143"/>
            <a:ext cx="14975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Agency FB" panose="020B0503020202020204" pitchFamily="34" charset="0"/>
              </a:rPr>
              <a:t>after</a:t>
            </a:r>
            <a:endParaRPr lang="he-IL" sz="6000" b="1" dirty="0">
              <a:latin typeface="Agency FB" panose="020B0503020202020204" pitchFamily="34" charset="0"/>
            </a:endParaRPr>
          </a:p>
        </p:txBody>
      </p:sp>
      <p:pic>
        <p:nvPicPr>
          <p:cNvPr id="25" name="תמונה 2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98"/>
          <a:stretch/>
        </p:blipFill>
        <p:spPr>
          <a:xfrm>
            <a:off x="3701264" y="5791093"/>
            <a:ext cx="4789471" cy="8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he-IL" altLang="he-IL" b="1" dirty="0" err="1"/>
              <a:t>Sales</a:t>
            </a:r>
            <a:r>
              <a:rPr lang="he-IL" altLang="he-IL" b="1" dirty="0"/>
              <a:t> </a:t>
            </a:r>
            <a:r>
              <a:rPr lang="he-IL" altLang="he-IL" b="1" dirty="0" err="1"/>
              <a:t>and</a:t>
            </a:r>
            <a:r>
              <a:rPr lang="he-IL" altLang="he-IL" b="1" dirty="0"/>
              <a:t> </a:t>
            </a:r>
            <a:r>
              <a:rPr lang="he-IL" altLang="he-IL" b="1" dirty="0" err="1"/>
              <a:t>Marketing</a:t>
            </a:r>
            <a:endParaRPr lang="he-IL" altLang="he-IL" b="1" dirty="0"/>
          </a:p>
        </p:txBody>
      </p:sp>
      <p:sp>
        <p:nvSpPr>
          <p:cNvPr id="4" name="מלבן מעוגל 3"/>
          <p:cNvSpPr/>
          <p:nvPr/>
        </p:nvSpPr>
        <p:spPr>
          <a:xfrm>
            <a:off x="3472770" y="1343510"/>
            <a:ext cx="5118370" cy="115639"/>
          </a:xfrm>
          <a:prstGeom prst="roundRect">
            <a:avLst/>
          </a:prstGeom>
          <a:solidFill>
            <a:srgbClr val="3BC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he-IL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72" y="4451054"/>
            <a:ext cx="2303456" cy="2179503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3246736" y="2914113"/>
            <a:ext cx="84394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6000" dirty="0" err="1">
                <a:solidFill>
                  <a:srgbClr val="35C7CA"/>
                </a:solidFill>
              </a:rPr>
              <a:t>Trial</a:t>
            </a:r>
            <a:r>
              <a:rPr lang="he-IL" sz="6000" dirty="0">
                <a:solidFill>
                  <a:srgbClr val="35C7CA"/>
                </a:solidFill>
              </a:rPr>
              <a:t> </a:t>
            </a:r>
            <a:r>
              <a:rPr lang="he-IL" sz="6000" dirty="0" err="1">
                <a:solidFill>
                  <a:srgbClr val="35C7CA"/>
                </a:solidFill>
              </a:rPr>
              <a:t>Period</a:t>
            </a:r>
            <a:r>
              <a:rPr lang="he-IL" sz="6000" dirty="0">
                <a:solidFill>
                  <a:srgbClr val="35C7CA"/>
                </a:solidFill>
              </a:rPr>
              <a:t> &amp;</a:t>
            </a:r>
            <a:r>
              <a:rPr lang="en-US" sz="6000" dirty="0">
                <a:solidFill>
                  <a:srgbClr val="35C7CA"/>
                </a:solidFill>
              </a:rPr>
              <a:t> Simulations </a:t>
            </a:r>
            <a:endParaRPr lang="he-IL" sz="6000" dirty="0">
              <a:solidFill>
                <a:srgbClr val="35C7CA"/>
              </a:solidFill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10" y="2372232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Value Added    </a:t>
            </a:r>
            <a:endParaRPr lang="he-IL" b="1" dirty="0"/>
          </a:p>
        </p:txBody>
      </p:sp>
      <p:sp>
        <p:nvSpPr>
          <p:cNvPr id="4" name="מלבן מעוגל 3"/>
          <p:cNvSpPr/>
          <p:nvPr/>
        </p:nvSpPr>
        <p:spPr>
          <a:xfrm>
            <a:off x="7795491" y="1371601"/>
            <a:ext cx="3329709" cy="106217"/>
          </a:xfrm>
          <a:prstGeom prst="roundRect">
            <a:avLst/>
          </a:prstGeom>
          <a:solidFill>
            <a:srgbClr val="3BC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72" y="2513335"/>
            <a:ext cx="2041236" cy="204123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822" y="2667975"/>
            <a:ext cx="1862567" cy="186256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99" y="2819775"/>
            <a:ext cx="1834200" cy="183420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436" y="2697164"/>
            <a:ext cx="1670909" cy="167090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03747">
            <a:off x="309022" y="2694514"/>
            <a:ext cx="1776681" cy="1776681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319852" y="4909920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BC6BB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Stabbing attacks</a:t>
            </a:r>
          </a:p>
        </p:txBody>
      </p:sp>
      <p:sp>
        <p:nvSpPr>
          <p:cNvPr id="11" name="מלבן 10"/>
          <p:cNvSpPr/>
          <p:nvPr/>
        </p:nvSpPr>
        <p:spPr>
          <a:xfrm>
            <a:off x="2434817" y="4905896"/>
            <a:ext cx="158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BC6BB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</a:t>
            </a: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dirty="0">
                <a:solidFill>
                  <a:srgbClr val="3BC6BB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Analysis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642138" y="4913076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BC6BB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Security and privacy</a:t>
            </a:r>
          </a:p>
        </p:txBody>
      </p:sp>
      <p:sp>
        <p:nvSpPr>
          <p:cNvPr id="14" name="מלבן 13"/>
          <p:cNvSpPr/>
          <p:nvPr/>
        </p:nvSpPr>
        <p:spPr>
          <a:xfrm>
            <a:off x="7432985" y="4893620"/>
            <a:ext cx="2294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 err="1">
                <a:solidFill>
                  <a:srgbClr val="3BC6BB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Service</a:t>
            </a:r>
            <a:r>
              <a:rPr lang="he-IL" dirty="0">
                <a:solidFill>
                  <a:srgbClr val="3BC6BB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dirty="0">
                <a:solidFill>
                  <a:srgbClr val="3BC6BB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and</a:t>
            </a:r>
            <a:r>
              <a:rPr lang="he-IL" dirty="0">
                <a:solidFill>
                  <a:srgbClr val="3BC6BB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e-IL" dirty="0" err="1">
                <a:solidFill>
                  <a:srgbClr val="3BC6BB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support</a:t>
            </a:r>
            <a:endParaRPr lang="he-IL" dirty="0">
              <a:solidFill>
                <a:srgbClr val="3BC6BB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en-US" dirty="0">
              <a:solidFill>
                <a:srgbClr val="3BC6BB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10494697" y="4913684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BC6BB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358372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התאמה אישית 6">
      <a:dk1>
        <a:sysClr val="windowText" lastClr="000000"/>
      </a:dk1>
      <a:lt1>
        <a:srgbClr val="F2F2F2"/>
      </a:lt1>
      <a:dk2>
        <a:srgbClr val="44546A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1755</TotalTime>
  <Words>133</Words>
  <Application>Microsoft Office PowerPoint</Application>
  <PresentationFormat>מסך רחב</PresentationFormat>
  <Paragraphs>64</Paragraphs>
  <Slides>13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21" baseType="lpstr">
      <vt:lpstr>Adobe Fan Heiti Std B</vt:lpstr>
      <vt:lpstr>Agency FB</vt:lpstr>
      <vt:lpstr>Arial</vt:lpstr>
      <vt:lpstr>Bahnschrift Condensed</vt:lpstr>
      <vt:lpstr>Calibri</vt:lpstr>
      <vt:lpstr>Calibri Light</vt:lpstr>
      <vt:lpstr>inherit</vt:lpstr>
      <vt:lpstr>Office Theme</vt:lpstr>
      <vt:lpstr>מצגת של PowerPoint‏</vt:lpstr>
      <vt:lpstr>Participants   </vt:lpstr>
      <vt:lpstr>problem   The</vt:lpstr>
      <vt:lpstr>מצגת של PowerPoint‏</vt:lpstr>
      <vt:lpstr>Our solution</vt:lpstr>
      <vt:lpstr>Our customers</vt:lpstr>
      <vt:lpstr>Cost &amp; potential</vt:lpstr>
      <vt:lpstr>Sales and Marketing</vt:lpstr>
      <vt:lpstr>Value Added    </vt:lpstr>
      <vt:lpstr>Future development</vt:lpstr>
      <vt:lpstr>Technological tools</vt:lpstr>
      <vt:lpstr>Demo       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‏‏משתמש Windows</dc:creator>
  <cp:lastModifiedBy>טלאל הלוי</cp:lastModifiedBy>
  <cp:revision>101</cp:revision>
  <dcterms:created xsi:type="dcterms:W3CDTF">2019-06-12T23:18:54Z</dcterms:created>
  <dcterms:modified xsi:type="dcterms:W3CDTF">2020-05-03T03:33:55Z</dcterms:modified>
</cp:coreProperties>
</file>